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23" r:id="rId2"/>
    <p:sldId id="534" r:id="rId3"/>
    <p:sldId id="563" r:id="rId4"/>
    <p:sldId id="547" r:id="rId5"/>
    <p:sldId id="546" r:id="rId6"/>
    <p:sldId id="292" r:id="rId7"/>
    <p:sldId id="552" r:id="rId8"/>
    <p:sldId id="564" r:id="rId9"/>
    <p:sldId id="565" r:id="rId10"/>
    <p:sldId id="566" r:id="rId11"/>
    <p:sldId id="550" r:id="rId12"/>
    <p:sldId id="504" r:id="rId13"/>
    <p:sldId id="567" r:id="rId14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37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  <p:cmAuthor id="1" name="Administrator" initials="A" lastIdx="0" clrIdx="0"/>
  <p:cmAuthor id="2" name="Windows7" initials="W" lastIdx="0" clrIdx="1"/>
  <p:cmAuthor id="3" name="优翼丛书" initials="优" lastIdx="0" clrIdx="2"/>
  <p:cmAuthor id="4" name="优翼" initials="校" lastIdx="0" clrIdx="3"/>
  <p:cmAuthor id="5" name="作者" initials="A" lastIdx="0" clrIdx="2"/>
  <p:cmAuthor id="6" name="ming qiu" initials="m" lastIdx="0" clrIdx="1"/>
  <p:cmAuthor id="7" name="Taylor Hartwell" initials="TH [6]" lastIdx="0" clrIdx="6"/>
  <p:cmAuthor id="8" name="姜伟光" initials="姜" lastIdx="0" clrIdx="0"/>
  <p:cmAuthor id="9" name="lucky" initials="l" lastIdx="0" clrIdx="8"/>
  <p:cmAuthor id="10" name="UBest" initials="U" lastIdx="0" clrIdx="9"/>
  <p:cmAuthor id="11" name="lijiale" initials="l" lastIdx="0" clrIdx="10"/>
  <p:cmAuthor id="12" name="94472" initials="9" lastIdx="0" clrIdx="11"/>
  <p:cmAuthor id="13" name="Huang" initials="H" lastIdx="0" clrIdx="12"/>
  <p:cmAuthor id="299925190" name="'жеміс" initials="'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3548" autoAdjust="0"/>
  </p:normalViewPr>
  <p:slideViewPr>
    <p:cSldViewPr snapToGrid="0" showGuides="1">
      <p:cViewPr varScale="1">
        <p:scale>
          <a:sx n="67" d="100"/>
          <a:sy n="67" d="100"/>
        </p:scale>
        <p:origin x="748" y="60"/>
      </p:cViewPr>
      <p:guideLst>
        <p:guide orient="horz" pos="2206"/>
        <p:guide pos="37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1D7E0-DF08-40BB-8474-04A0187ACFB7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F97B1-C024-4AB2-854B-6511F662CD5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94BC0E-799F-4A0C-95E8-D28300F2F4A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94239-94C5-A6E7-FF5C-5640088B0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0F769CD-E280-BC75-41A1-55E6E47E22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DFCA3C7-BDFE-1442-85D1-BDE6F54EB9CF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AFA68F7-8407-72B8-A2E4-5B9BDE6524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94BC0E-799F-4A0C-95E8-D28300F2F4A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09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DF97B1-C024-4AB2-854B-6511F662CD5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:\Users\Administrator\Desktop\44ceaf30caae1ea5faaefd16a36880a9.jpeg44ceaf30caae1ea5faaefd16a36880a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sp>
        <p:nvSpPr>
          <p:cNvPr id="3" name="矩形: 圆角 23"/>
          <p:cNvSpPr/>
          <p:nvPr userDrawn="1">
            <p:custDataLst>
              <p:tags r:id="rId1"/>
            </p:custDataLst>
          </p:nvPr>
        </p:nvSpPr>
        <p:spPr>
          <a:xfrm>
            <a:off x="1415415" y="1341120"/>
            <a:ext cx="9024620" cy="4201795"/>
          </a:xfrm>
          <a:prstGeom prst="roundRect">
            <a:avLst>
              <a:gd name="adj" fmla="val 2611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85800">
              <a:lnSpc>
                <a:spcPct val="120000"/>
              </a:lnSpc>
            </a:pPr>
            <a:endParaRPr lang="en-US" altLang="zh-CN" sz="3600" b="1">
              <a:ln w="19050">
                <a:noFill/>
              </a:ln>
              <a:solidFill>
                <a:schemeClr val="accent2">
                  <a:lumMod val="75000"/>
                </a:schemeClr>
              </a:solidFill>
              <a:latin typeface="Impact" panose="020B0806030902050204" charset="0"/>
              <a:ea typeface="MS UI Gothic" panose="020B0600070205080204" pitchFamily="34" charset="-128"/>
              <a:cs typeface="Impact" panose="020B0806030902050204" charset="0"/>
              <a:sym typeface="+mn-ea"/>
            </a:endParaRPr>
          </a:p>
          <a:p>
            <a:pPr lvl="0" algn="ctr" defTabSz="685800">
              <a:lnSpc>
                <a:spcPct val="120000"/>
              </a:lnSpc>
            </a:pPr>
            <a:endParaRPr lang="en-US" altLang="zh-CN" sz="3600" b="1">
              <a:ln w="19050">
                <a:noFill/>
              </a:ln>
              <a:solidFill>
                <a:schemeClr val="accent4">
                  <a:lumMod val="50000"/>
                </a:schemeClr>
              </a:solidFill>
              <a:latin typeface="Impact" panose="020B0806030902050204" charset="0"/>
              <a:ea typeface="MS UI Gothic" panose="020B0600070205080204" pitchFamily="34" charset="-128"/>
              <a:cs typeface="Impact" panose="020B0806030902050204" charset="0"/>
              <a:sym typeface="+mn-ea"/>
            </a:endParaRPr>
          </a:p>
          <a:p>
            <a:pPr lvl="0" algn="ctr" defTabSz="685800">
              <a:lnSpc>
                <a:spcPct val="120000"/>
              </a:lnSpc>
            </a:pPr>
            <a:endParaRPr lang="en-US" altLang="zh-CN" sz="3600" b="1" noProof="1">
              <a:ln w="19050">
                <a:noFill/>
              </a:ln>
              <a:solidFill>
                <a:schemeClr val="accent4">
                  <a:lumMod val="50000"/>
                </a:schemeClr>
              </a:solidFill>
              <a:latin typeface="Impact" panose="020B0806030902050204" charset="0"/>
              <a:ea typeface="MS UI Gothic" panose="020B0600070205080204" pitchFamily="34" charset="-128"/>
              <a:cs typeface="Impact" panose="020B0806030902050204" charset="0"/>
              <a:sym typeface="+mn-ea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/>
          <p:cNvSpPr txBox="1"/>
          <p:nvPr userDrawn="1"/>
        </p:nvSpPr>
        <p:spPr>
          <a:xfrm>
            <a:off x="3235836" y="2233663"/>
            <a:ext cx="669838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buFont typeface="Arial" panose="020B0604020202020204" pitchFamily="34" charset="0"/>
              <a:buNone/>
              <a:defRPr sz="3200" b="1">
                <a:solidFill>
                  <a:srgbClr val="9E3305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0"/>
            <a:r>
              <a:rPr lang="en-US" altLang="zh-CN" sz="8800"/>
              <a:t>Thank you!</a:t>
            </a:r>
            <a:endParaRPr lang="zh-CN" altLang="en-US" sz="880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18270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C:\Users\Administrator\Desktop\44ceaf30caae1ea5faaefd16a36880a9.jpeg44ceaf30caae1ea5faaefd16a36880a9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  <p:sp>
        <p:nvSpPr>
          <p:cNvPr id="20" name="任意多边形: 形状 8"/>
          <p:cNvSpPr/>
          <p:nvPr userDrawn="1">
            <p:custDataLst>
              <p:tags r:id="rId7"/>
            </p:custDataLst>
          </p:nvPr>
        </p:nvSpPr>
        <p:spPr>
          <a:xfrm>
            <a:off x="135255" y="117475"/>
            <a:ext cx="11912600" cy="6661150"/>
          </a:xfrm>
          <a:custGeom>
            <a:avLst/>
            <a:gdLst>
              <a:gd name="connsiteX0" fmla="*/ 281414 w 9639300"/>
              <a:gd name="connsiteY0" fmla="*/ 0 h 4595744"/>
              <a:gd name="connsiteX1" fmla="*/ 9357886 w 9639300"/>
              <a:gd name="connsiteY1" fmla="*/ 0 h 4595744"/>
              <a:gd name="connsiteX2" fmla="*/ 9639300 w 9639300"/>
              <a:gd name="connsiteY2" fmla="*/ 281414 h 4595744"/>
              <a:gd name="connsiteX3" fmla="*/ 9639300 w 9639300"/>
              <a:gd name="connsiteY3" fmla="*/ 4595744 h 4595744"/>
              <a:gd name="connsiteX4" fmla="*/ 0 w 9639300"/>
              <a:gd name="connsiteY4" fmla="*/ 4595744 h 4595744"/>
              <a:gd name="connsiteX5" fmla="*/ 0 w 9639300"/>
              <a:gd name="connsiteY5" fmla="*/ 281414 h 4595744"/>
              <a:gd name="connsiteX6" fmla="*/ 281414 w 9639300"/>
              <a:gd name="connsiteY6" fmla="*/ 0 h 4595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39300" h="4595744">
                <a:moveTo>
                  <a:pt x="281414" y="0"/>
                </a:moveTo>
                <a:lnTo>
                  <a:pt x="9357886" y="0"/>
                </a:lnTo>
                <a:cubicBezTo>
                  <a:pt x="9513307" y="0"/>
                  <a:pt x="9639300" y="125993"/>
                  <a:pt x="9639300" y="281414"/>
                </a:cubicBezTo>
                <a:lnTo>
                  <a:pt x="9639300" y="4595744"/>
                </a:lnTo>
                <a:lnTo>
                  <a:pt x="0" y="4595744"/>
                </a:lnTo>
                <a:lnTo>
                  <a:pt x="0" y="281414"/>
                </a:lnTo>
                <a:cubicBezTo>
                  <a:pt x="0" y="125993"/>
                  <a:pt x="125993" y="0"/>
                  <a:pt x="281414" y="0"/>
                </a:cubicBezTo>
                <a:close/>
              </a:path>
            </a:pathLst>
          </a:custGeom>
          <a:solidFill>
            <a:srgbClr val="FDF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21" name="图片 1073743875" descr="学科网 zxxk.com"/>
          <p:cNvPicPr>
            <a:picLocks noChangeAspect="1"/>
          </p:cNvPicPr>
          <p:nvPr/>
        </p:nvPicPr>
        <p:blipFill>
          <a:blip r:embed="rId9"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2.mp3"/><Relationship Id="rId1" Type="http://schemas.openxmlformats.org/officeDocument/2006/relationships/audio" Target="NULL" TargetMode="Externa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2940049" y="2367407"/>
            <a:ext cx="6110144" cy="2216912"/>
            <a:chOff x="3318224" y="905238"/>
            <a:chExt cx="7327807" cy="2216912"/>
          </a:xfrm>
        </p:grpSpPr>
        <p:sp>
          <p:nvSpPr>
            <p:cNvPr id="12" name="文本框 11"/>
            <p:cNvSpPr txBox="1"/>
            <p:nvPr/>
          </p:nvSpPr>
          <p:spPr>
            <a:xfrm>
              <a:off x="3318224" y="905238"/>
              <a:ext cx="73278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800" b="1" dirty="0">
                  <a:latin typeface="Arial Rounded MT Bold" panose="020F0704030504030204" pitchFamily="34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Unit 8 Wonderland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318224" y="2035955"/>
              <a:ext cx="6828223" cy="1086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r>
                <a:rPr lang="en-US" altLang="zh-CN" sz="3200" b="1" dirty="0">
                  <a:latin typeface="Times New Roman" panose="02020603050405020304" pitchFamily="18" charset="0"/>
                  <a:ea typeface="华文新魏" panose="02010800040101010101" pitchFamily="2" charset="-122"/>
                  <a:cs typeface="Times New Roman" panose="02020603050405020304" pitchFamily="18" charset="0"/>
                </a:rPr>
                <a:t>Pronunciation</a:t>
              </a:r>
            </a:p>
            <a:p>
              <a:pPr algn="ctr">
                <a:lnSpc>
                  <a:spcPts val="4000"/>
                </a:lnSpc>
              </a:pPr>
              <a:r>
                <a:rPr lang="en-US" altLang="zh-CN" sz="3200" b="1" dirty="0">
                  <a:latin typeface="Times New Roman" panose="02020603050405020304" pitchFamily="18" charset="0"/>
                  <a:ea typeface="华文新魏" panose="02010800040101010101" pitchFamily="2" charset="-122"/>
                  <a:cs typeface="Times New Roman" panose="02020603050405020304" pitchFamily="18" charset="0"/>
                </a:rPr>
                <a:t>(Sense groups)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868045" y="1276350"/>
            <a:ext cx="10840720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the following text aloud. Add pauses (/) in the right places. Listen and check.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089025" y="1721485"/>
            <a:ext cx="10110470" cy="4485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  tried an audiobook   last weekend. </a:t>
            </a:r>
          </a:p>
          <a:p>
            <a:pPr>
              <a:lnSpc>
                <a:spcPct val="17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  played the book   on my phone. </a:t>
            </a:r>
          </a:p>
          <a:p>
            <a:pPr>
              <a:lnSpc>
                <a:spcPct val="17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  listened for over two hours   and did not want to stop. </a:t>
            </a:r>
          </a:p>
          <a:p>
            <a:pPr>
              <a:lnSpc>
                <a:spcPct val="17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enjoyed it   because the story    is really exciting. </a:t>
            </a:r>
          </a:p>
          <a:p>
            <a:pPr>
              <a:lnSpc>
                <a:spcPct val="17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Also,   I could do other things   at the same time. </a:t>
            </a:r>
          </a:p>
          <a:p>
            <a:pPr>
              <a:lnSpc>
                <a:spcPct val="170000"/>
              </a:lnSpc>
            </a:pP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tidied my bedroom   while I listened.</a:t>
            </a:r>
          </a:p>
        </p:txBody>
      </p:sp>
      <p:sp>
        <p:nvSpPr>
          <p:cNvPr id="2" name="矩形 1"/>
          <p:cNvSpPr/>
          <p:nvPr/>
        </p:nvSpPr>
        <p:spPr>
          <a:xfrm>
            <a:off x="815493" y="630570"/>
            <a:ext cx="35902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4: Practise</a:t>
            </a: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1399540" y="20491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4314190" y="20491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1352550" y="28238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3912235" y="28238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1352550" y="350774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5458460" y="350774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2862580" y="42208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5632450" y="42208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1982470" y="495173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5458460" y="495173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4193540" y="571881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31" name="Unit 8 Wonderland 第4课时（音频）B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5635" r="5635"/>
          <a:stretch>
            <a:fillRect/>
          </a:stretch>
        </p:blipFill>
        <p:spPr>
          <a:xfrm>
            <a:off x="4472305" y="717550"/>
            <a:ext cx="501015" cy="43497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0" dur="43154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15493" y="630570"/>
            <a:ext cx="505904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5: Further practise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15493" y="1040765"/>
            <a:ext cx="11012805" cy="5298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rabbit hole</a:t>
            </a:r>
          </a:p>
          <a:p>
            <a:pPr>
              <a:lnSpc>
                <a:spcPct val="10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One sunny day, Alice and her sister sat by a river. Then Alice heard a sound. She looked up and saw a white rabbit in a coat passing by.</a:t>
            </a:r>
          </a:p>
          <a:p>
            <a:pPr>
              <a:lnSpc>
                <a:spcPct val="10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“Oh dear! I’ll be late!” said the rabbit. It took a watch out of its pocket and looked at the time.</a:t>
            </a:r>
          </a:p>
          <a:p>
            <a:pPr>
              <a:lnSpc>
                <a:spcPct val="10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How amazing! Alice stood up and ran across the field after the rabbit. The rabbit jumped down a big hole. Alice did not want to let the rabbit get away, so she jumped down the hole too.</a:t>
            </a:r>
          </a:p>
          <a:p>
            <a:pPr>
              <a:lnSpc>
                <a:spcPct val="10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Down, down, down. Alice fell for a long time, and then she hit the ground. She found herself alone in a long, low hall. There were doors all around, but they were all locked. Alice saw a small key on a table, but it did not fit any of the locks. </a:t>
            </a:r>
          </a:p>
          <a:p>
            <a:pPr>
              <a:lnSpc>
                <a:spcPct val="10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Then Alice noticed a small door and put the key into the lock. The door opened! She could see a lovely garden on the other side. Alice tried to go through the door, but she was too big.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99881" y="233680"/>
            <a:ext cx="8792234" cy="5518220"/>
            <a:chOff x="2731212" y="1997392"/>
            <a:chExt cx="7281007" cy="3167854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1212" y="1997392"/>
              <a:ext cx="7281007" cy="3167854"/>
            </a:xfrm>
            <a:prstGeom prst="rect">
              <a:avLst/>
            </a:prstGeom>
          </p:spPr>
        </p:pic>
        <p:sp>
          <p:nvSpPr>
            <p:cNvPr id="5" name="Rectangle 1"/>
            <p:cNvSpPr>
              <a:spLocks noChangeArrowheads="1"/>
            </p:cNvSpPr>
            <p:nvPr/>
          </p:nvSpPr>
          <p:spPr bwMode="auto">
            <a:xfrm>
              <a:off x="2983540" y="3034013"/>
              <a:ext cx="6658610" cy="1863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L="514350" lvl="0" indent="-51435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Try to read the story on Page 102 with right pauses.</a:t>
              </a:r>
            </a:p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2.   Preview Integration.</a:t>
              </a:r>
            </a:p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lvl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Choose your </a:t>
              </a:r>
              <a:r>
                <a:rPr lang="en-US" altLang="zh-CN" sz="2800" dirty="0" err="1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favourite</a:t>
              </a:r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 passage, read and make a video to share with us. </a:t>
              </a:r>
            </a:p>
          </p:txBody>
        </p:sp>
      </p:grpSp>
      <p:sp>
        <p:nvSpPr>
          <p:cNvPr id="7" name="矩形 6"/>
          <p:cNvSpPr/>
          <p:nvPr/>
        </p:nvSpPr>
        <p:spPr>
          <a:xfrm>
            <a:off x="5130830" y="767637"/>
            <a:ext cx="1930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Homework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13CCB17-409B-5526-0829-3FBF3BC1542C}"/>
              </a:ext>
            </a:extLst>
          </p:cNvPr>
          <p:cNvSpPr/>
          <p:nvPr/>
        </p:nvSpPr>
        <p:spPr>
          <a:xfrm>
            <a:off x="2075672" y="1803957"/>
            <a:ext cx="1744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Must do</a:t>
            </a:r>
            <a:r>
              <a:rPr lang="en-US" altLang="zh-CN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2880751-FE5B-EBB5-BBE6-7E8CEADE01A0}"/>
              </a:ext>
            </a:extLst>
          </p:cNvPr>
          <p:cNvSpPr/>
          <p:nvPr/>
        </p:nvSpPr>
        <p:spPr>
          <a:xfrm>
            <a:off x="2004584" y="3550030"/>
            <a:ext cx="2593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Choose to do:</a:t>
            </a:r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A6B2D-9F97-BADE-E2DE-C1C2C45E7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2E8E80E5-DCF4-C6C8-2F1F-B8B33460DCD5}"/>
              </a:ext>
            </a:extLst>
          </p:cNvPr>
          <p:cNvGrpSpPr/>
          <p:nvPr/>
        </p:nvGrpSpPr>
        <p:grpSpPr>
          <a:xfrm>
            <a:off x="2575034" y="2676745"/>
            <a:ext cx="6676917" cy="1394613"/>
            <a:chOff x="2880467" y="1214576"/>
            <a:chExt cx="8007530" cy="1394613"/>
          </a:xfrm>
        </p:grpSpPr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A6865DC6-177F-54D8-6CFB-F6A04B2CE656}"/>
                </a:ext>
              </a:extLst>
            </p:cNvPr>
            <p:cNvSpPr txBox="1"/>
            <p:nvPr/>
          </p:nvSpPr>
          <p:spPr>
            <a:xfrm>
              <a:off x="2880467" y="1214576"/>
              <a:ext cx="800753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b="1" dirty="0">
                  <a:latin typeface="Arial Rounded MT Bold" panose="020F0704030504030204" pitchFamily="34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Thank you!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09961D9C-F63E-7DDF-BC63-CE431E937876}"/>
                </a:ext>
              </a:extLst>
            </p:cNvPr>
            <p:cNvSpPr txBox="1"/>
            <p:nvPr/>
          </p:nvSpPr>
          <p:spPr>
            <a:xfrm>
              <a:off x="3318224" y="2035955"/>
              <a:ext cx="6828223" cy="573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000"/>
                </a:lnSpc>
              </a:pPr>
              <a:endParaRPr lang="en-US" altLang="zh-CN" sz="3200" b="1" dirty="0">
                <a:latin typeface="Times New Roman" panose="02020603050405020304" pitchFamily="18" charset="0"/>
                <a:ea typeface="华文新魏" panose="02010800040101010101" pitchFamily="2" charset="-122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2221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815493" y="630570"/>
            <a:ext cx="375348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1: Warm up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50511" y="2784673"/>
            <a:ext cx="2362530" cy="3896269"/>
          </a:xfrm>
          <a:prstGeom prst="rect">
            <a:avLst/>
          </a:prstGeom>
        </p:spPr>
      </p:pic>
      <p:grpSp>
        <p:nvGrpSpPr>
          <p:cNvPr id="44" name="组合 43"/>
          <p:cNvGrpSpPr/>
          <p:nvPr/>
        </p:nvGrpSpPr>
        <p:grpSpPr>
          <a:xfrm>
            <a:off x="7955913" y="842377"/>
            <a:ext cx="3968115" cy="2104023"/>
            <a:chOff x="8818562" y="1196578"/>
            <a:chExt cx="3968145" cy="1797423"/>
          </a:xfrm>
        </p:grpSpPr>
        <p:grpSp>
          <p:nvGrpSpPr>
            <p:cNvPr id="39" name="组合 38"/>
            <p:cNvGrpSpPr/>
            <p:nvPr/>
          </p:nvGrpSpPr>
          <p:grpSpPr>
            <a:xfrm>
              <a:off x="8818562" y="1196578"/>
              <a:ext cx="3968145" cy="1797423"/>
              <a:chOff x="-102467" y="1375299"/>
              <a:chExt cx="4619782" cy="2092591"/>
            </a:xfrm>
          </p:grpSpPr>
          <p:sp>
            <p:nvSpPr>
              <p:cNvPr id="40" name="圆角矩形 169"/>
              <p:cNvSpPr/>
              <p:nvPr/>
            </p:nvSpPr>
            <p:spPr>
              <a:xfrm>
                <a:off x="-102467" y="1375299"/>
                <a:ext cx="4619782" cy="1940121"/>
              </a:xfrm>
              <a:prstGeom prst="roundRect">
                <a:avLst>
                  <a:gd name="adj" fmla="val 29973"/>
                </a:avLst>
              </a:prstGeom>
              <a:solidFill>
                <a:schemeClr val="bg1"/>
              </a:solidFill>
              <a:ln w="38100" cap="rnd">
                <a:solidFill>
                  <a:srgbClr val="FABE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41" name="圆角矩形 1"/>
              <p:cNvSpPr/>
              <p:nvPr/>
            </p:nvSpPr>
            <p:spPr>
              <a:xfrm rot="19748686" flipH="1">
                <a:off x="1870487" y="3162811"/>
                <a:ext cx="328629" cy="305079"/>
              </a:xfrm>
              <a:custGeom>
                <a:avLst/>
                <a:gdLst>
                  <a:gd name="connsiteX0" fmla="*/ 0 w 2228193"/>
                  <a:gd name="connsiteY0" fmla="*/ 119122 h 1282262"/>
                  <a:gd name="connsiteX1" fmla="*/ 119122 w 2228193"/>
                  <a:gd name="connsiteY1" fmla="*/ 0 h 1282262"/>
                  <a:gd name="connsiteX2" fmla="*/ 2109071 w 2228193"/>
                  <a:gd name="connsiteY2" fmla="*/ 0 h 1282262"/>
                  <a:gd name="connsiteX3" fmla="*/ 2228193 w 2228193"/>
                  <a:gd name="connsiteY3" fmla="*/ 119122 h 1282262"/>
                  <a:gd name="connsiteX4" fmla="*/ 2228193 w 2228193"/>
                  <a:gd name="connsiteY4" fmla="*/ 1163140 h 1282262"/>
                  <a:gd name="connsiteX5" fmla="*/ 2109071 w 2228193"/>
                  <a:gd name="connsiteY5" fmla="*/ 1282262 h 1282262"/>
                  <a:gd name="connsiteX6" fmla="*/ 119122 w 2228193"/>
                  <a:gd name="connsiteY6" fmla="*/ 1282262 h 1282262"/>
                  <a:gd name="connsiteX7" fmla="*/ 0 w 2228193"/>
                  <a:gd name="connsiteY7" fmla="*/ 1163140 h 1282262"/>
                  <a:gd name="connsiteX8" fmla="*/ 0 w 2228193"/>
                  <a:gd name="connsiteY8" fmla="*/ 119122 h 1282262"/>
                  <a:gd name="connsiteX0-1" fmla="*/ 0 w 2303532"/>
                  <a:gd name="connsiteY0-2" fmla="*/ 119122 h 1282262"/>
                  <a:gd name="connsiteX1-3" fmla="*/ 119122 w 2303532"/>
                  <a:gd name="connsiteY1-4" fmla="*/ 0 h 1282262"/>
                  <a:gd name="connsiteX2-5" fmla="*/ 2109071 w 2303532"/>
                  <a:gd name="connsiteY2-6" fmla="*/ 0 h 1282262"/>
                  <a:gd name="connsiteX3-7" fmla="*/ 2228193 w 2303532"/>
                  <a:gd name="connsiteY3-8" fmla="*/ 1163140 h 1282262"/>
                  <a:gd name="connsiteX4-9" fmla="*/ 2109071 w 2303532"/>
                  <a:gd name="connsiteY4-10" fmla="*/ 1282262 h 1282262"/>
                  <a:gd name="connsiteX5-11" fmla="*/ 119122 w 2303532"/>
                  <a:gd name="connsiteY5-12" fmla="*/ 1282262 h 1282262"/>
                  <a:gd name="connsiteX6-13" fmla="*/ 0 w 2303532"/>
                  <a:gd name="connsiteY6-14" fmla="*/ 1163140 h 1282262"/>
                  <a:gd name="connsiteX7-15" fmla="*/ 0 w 2303532"/>
                  <a:gd name="connsiteY7-16" fmla="*/ 119122 h 1282262"/>
                  <a:gd name="connsiteX0-17" fmla="*/ 0 w 2228193"/>
                  <a:gd name="connsiteY0-18" fmla="*/ 119122 h 1282262"/>
                  <a:gd name="connsiteX1-19" fmla="*/ 119122 w 2228193"/>
                  <a:gd name="connsiteY1-20" fmla="*/ 0 h 1282262"/>
                  <a:gd name="connsiteX2-21" fmla="*/ 2228193 w 2228193"/>
                  <a:gd name="connsiteY2-22" fmla="*/ 1163140 h 1282262"/>
                  <a:gd name="connsiteX3-23" fmla="*/ 2109071 w 2228193"/>
                  <a:gd name="connsiteY3-24" fmla="*/ 1282262 h 1282262"/>
                  <a:gd name="connsiteX4-25" fmla="*/ 119122 w 2228193"/>
                  <a:gd name="connsiteY4-26" fmla="*/ 1282262 h 1282262"/>
                  <a:gd name="connsiteX5-27" fmla="*/ 0 w 2228193"/>
                  <a:gd name="connsiteY5-28" fmla="*/ 1163140 h 1282262"/>
                  <a:gd name="connsiteX6-29" fmla="*/ 0 w 2228193"/>
                  <a:gd name="connsiteY6-30" fmla="*/ 119122 h 1282262"/>
                  <a:gd name="connsiteX0-31" fmla="*/ 0 w 2228193"/>
                  <a:gd name="connsiteY0-32" fmla="*/ 0 h 1163140"/>
                  <a:gd name="connsiteX1-33" fmla="*/ 2228193 w 2228193"/>
                  <a:gd name="connsiteY1-34" fmla="*/ 1044018 h 1163140"/>
                  <a:gd name="connsiteX2-35" fmla="*/ 2109071 w 2228193"/>
                  <a:gd name="connsiteY2-36" fmla="*/ 1163140 h 1163140"/>
                  <a:gd name="connsiteX3-37" fmla="*/ 119122 w 2228193"/>
                  <a:gd name="connsiteY3-38" fmla="*/ 1163140 h 1163140"/>
                  <a:gd name="connsiteX4-39" fmla="*/ 0 w 2228193"/>
                  <a:gd name="connsiteY4-40" fmla="*/ 1044018 h 1163140"/>
                  <a:gd name="connsiteX5-41" fmla="*/ 0 w 2228193"/>
                  <a:gd name="connsiteY5-42" fmla="*/ 0 h 1163140"/>
                  <a:gd name="connsiteX0-43" fmla="*/ 0 w 2228193"/>
                  <a:gd name="connsiteY0-44" fmla="*/ 0 h 119122"/>
                  <a:gd name="connsiteX1-45" fmla="*/ 2228193 w 2228193"/>
                  <a:gd name="connsiteY1-46" fmla="*/ 0 h 119122"/>
                  <a:gd name="connsiteX2-47" fmla="*/ 2109071 w 2228193"/>
                  <a:gd name="connsiteY2-48" fmla="*/ 119122 h 119122"/>
                  <a:gd name="connsiteX3-49" fmla="*/ 119122 w 2228193"/>
                  <a:gd name="connsiteY3-50" fmla="*/ 119122 h 119122"/>
                  <a:gd name="connsiteX4-51" fmla="*/ 0 w 2228193"/>
                  <a:gd name="connsiteY4-52" fmla="*/ 0 h 119122"/>
                  <a:gd name="connsiteX0-53" fmla="*/ 0 w 2109071"/>
                  <a:gd name="connsiteY0-54" fmla="*/ 119122 h 119122"/>
                  <a:gd name="connsiteX1-55" fmla="*/ 2109071 w 2109071"/>
                  <a:gd name="connsiteY1-56" fmla="*/ 0 h 119122"/>
                  <a:gd name="connsiteX2-57" fmla="*/ 1989949 w 2109071"/>
                  <a:gd name="connsiteY2-58" fmla="*/ 119122 h 119122"/>
                  <a:gd name="connsiteX3-59" fmla="*/ 0 w 2109071"/>
                  <a:gd name="connsiteY3-60" fmla="*/ 119122 h 119122"/>
                  <a:gd name="connsiteX0-61" fmla="*/ 2109071 w 2200511"/>
                  <a:gd name="connsiteY0-62" fmla="*/ 0 h 119122"/>
                  <a:gd name="connsiteX1-63" fmla="*/ 1989949 w 2200511"/>
                  <a:gd name="connsiteY1-64" fmla="*/ 119122 h 119122"/>
                  <a:gd name="connsiteX2-65" fmla="*/ 0 w 2200511"/>
                  <a:gd name="connsiteY2-66" fmla="*/ 119122 h 119122"/>
                  <a:gd name="connsiteX3-67" fmla="*/ 2200511 w 2200511"/>
                  <a:gd name="connsiteY3-68" fmla="*/ 91440 h 119122"/>
                  <a:gd name="connsiteX0-69" fmla="*/ 2109071 w 2109071"/>
                  <a:gd name="connsiteY0-70" fmla="*/ 239977 h 359099"/>
                  <a:gd name="connsiteX1-71" fmla="*/ 1989949 w 2109071"/>
                  <a:gd name="connsiteY1-72" fmla="*/ 359099 h 359099"/>
                  <a:gd name="connsiteX2-73" fmla="*/ 0 w 2109071"/>
                  <a:gd name="connsiteY2-74" fmla="*/ 359099 h 359099"/>
                  <a:gd name="connsiteX3-75" fmla="*/ 1868617 w 2109071"/>
                  <a:gd name="connsiteY3-76" fmla="*/ 13070 h 359099"/>
                  <a:gd name="connsiteX0-77" fmla="*/ 2109071 w 2109071"/>
                  <a:gd name="connsiteY0-78" fmla="*/ 276290 h 395412"/>
                  <a:gd name="connsiteX1-79" fmla="*/ 1989949 w 2109071"/>
                  <a:gd name="connsiteY1-80" fmla="*/ 395412 h 395412"/>
                  <a:gd name="connsiteX2-81" fmla="*/ 0 w 2109071"/>
                  <a:gd name="connsiteY2-82" fmla="*/ 395412 h 395412"/>
                  <a:gd name="connsiteX3-83" fmla="*/ 849231 w 2109071"/>
                  <a:gd name="connsiteY3-84" fmla="*/ 12130 h 395412"/>
                  <a:gd name="connsiteX0-85" fmla="*/ 2109071 w 2109071"/>
                  <a:gd name="connsiteY0-86" fmla="*/ 0 h 119122"/>
                  <a:gd name="connsiteX1-87" fmla="*/ 1989949 w 2109071"/>
                  <a:gd name="connsiteY1-88" fmla="*/ 119122 h 119122"/>
                  <a:gd name="connsiteX2-89" fmla="*/ 0 w 2109071"/>
                  <a:gd name="connsiteY2-90" fmla="*/ 119122 h 119122"/>
                  <a:gd name="connsiteX0-91" fmla="*/ 571524 w 571524"/>
                  <a:gd name="connsiteY0-92" fmla="*/ 50211 h 169333"/>
                  <a:gd name="connsiteX1-93" fmla="*/ 452402 w 571524"/>
                  <a:gd name="connsiteY1-94" fmla="*/ 169333 h 169333"/>
                  <a:gd name="connsiteX2-95" fmla="*/ 0 w 571524"/>
                  <a:gd name="connsiteY2-96" fmla="*/ 0 h 169333"/>
                  <a:gd name="connsiteX0-97" fmla="*/ 544430 w 544430"/>
                  <a:gd name="connsiteY0-98" fmla="*/ 94237 h 213359"/>
                  <a:gd name="connsiteX1-99" fmla="*/ 425308 w 544430"/>
                  <a:gd name="connsiteY1-100" fmla="*/ 213359 h 213359"/>
                  <a:gd name="connsiteX2-101" fmla="*/ 0 w 544430"/>
                  <a:gd name="connsiteY2-102" fmla="*/ 0 h 213359"/>
                  <a:gd name="connsiteX0-103" fmla="*/ 604755 w 604755"/>
                  <a:gd name="connsiteY0-104" fmla="*/ 49787 h 168909"/>
                  <a:gd name="connsiteX1-105" fmla="*/ 485633 w 604755"/>
                  <a:gd name="connsiteY1-106" fmla="*/ 168909 h 168909"/>
                  <a:gd name="connsiteX2-107" fmla="*/ 0 w 604755"/>
                  <a:gd name="connsiteY2-108" fmla="*/ 0 h 168909"/>
                  <a:gd name="connsiteX0-109" fmla="*/ 569830 w 569830"/>
                  <a:gd name="connsiteY0-110" fmla="*/ 94237 h 168909"/>
                  <a:gd name="connsiteX1-111" fmla="*/ 485633 w 569830"/>
                  <a:gd name="connsiteY1-112" fmla="*/ 168909 h 168909"/>
                  <a:gd name="connsiteX2-113" fmla="*/ 0 w 569830"/>
                  <a:gd name="connsiteY2-114" fmla="*/ 0 h 168909"/>
                  <a:gd name="connsiteX0-115" fmla="*/ 560305 w 560305"/>
                  <a:gd name="connsiteY0-116" fmla="*/ 106937 h 168950"/>
                  <a:gd name="connsiteX1-117" fmla="*/ 485633 w 560305"/>
                  <a:gd name="connsiteY1-118" fmla="*/ 168909 h 168950"/>
                  <a:gd name="connsiteX2-119" fmla="*/ 0 w 560305"/>
                  <a:gd name="connsiteY2-120" fmla="*/ 0 h 168950"/>
                  <a:gd name="connsiteX0-121" fmla="*/ 560305 w 568921"/>
                  <a:gd name="connsiteY0-122" fmla="*/ 106937 h 171644"/>
                  <a:gd name="connsiteX1-123" fmla="*/ 564125 w 568921"/>
                  <a:gd name="connsiteY1-124" fmla="*/ 104696 h 171644"/>
                  <a:gd name="connsiteX2-125" fmla="*/ 485633 w 568921"/>
                  <a:gd name="connsiteY2-126" fmla="*/ 168909 h 171644"/>
                  <a:gd name="connsiteX3-127" fmla="*/ 0 w 568921"/>
                  <a:gd name="connsiteY3-128" fmla="*/ 0 h 171644"/>
                  <a:gd name="connsiteX0-129" fmla="*/ 560305 w 564125"/>
                  <a:gd name="connsiteY0-130" fmla="*/ 165790 h 230497"/>
                  <a:gd name="connsiteX1-131" fmla="*/ 564125 w 564125"/>
                  <a:gd name="connsiteY1-132" fmla="*/ 163549 h 230497"/>
                  <a:gd name="connsiteX2-133" fmla="*/ 485633 w 564125"/>
                  <a:gd name="connsiteY2-134" fmla="*/ 227762 h 230497"/>
                  <a:gd name="connsiteX3-135" fmla="*/ 0 w 564125"/>
                  <a:gd name="connsiteY3-136" fmla="*/ 58853 h 230497"/>
                  <a:gd name="connsiteX0-137" fmla="*/ 560305 w 564216"/>
                  <a:gd name="connsiteY0-138" fmla="*/ 380065 h 444772"/>
                  <a:gd name="connsiteX1-139" fmla="*/ 395850 w 564216"/>
                  <a:gd name="connsiteY1-140" fmla="*/ 0 h 444772"/>
                  <a:gd name="connsiteX2-141" fmla="*/ 564125 w 564216"/>
                  <a:gd name="connsiteY2-142" fmla="*/ 377824 h 444772"/>
                  <a:gd name="connsiteX3-143" fmla="*/ 485633 w 564216"/>
                  <a:gd name="connsiteY3-144" fmla="*/ 442037 h 444772"/>
                  <a:gd name="connsiteX4-145" fmla="*/ 0 w 564216"/>
                  <a:gd name="connsiteY4-146" fmla="*/ 273128 h 444772"/>
                  <a:gd name="connsiteX0-147" fmla="*/ 560305 w 650795"/>
                  <a:gd name="connsiteY0-148" fmla="*/ 381601 h 446308"/>
                  <a:gd name="connsiteX1-149" fmla="*/ 646766 w 650795"/>
                  <a:gd name="connsiteY1-150" fmla="*/ 208183 h 446308"/>
                  <a:gd name="connsiteX2-151" fmla="*/ 395850 w 650795"/>
                  <a:gd name="connsiteY2-152" fmla="*/ 1536 h 446308"/>
                  <a:gd name="connsiteX3-153" fmla="*/ 564125 w 650795"/>
                  <a:gd name="connsiteY3-154" fmla="*/ 379360 h 446308"/>
                  <a:gd name="connsiteX4-155" fmla="*/ 485633 w 650795"/>
                  <a:gd name="connsiteY4-156" fmla="*/ 443573 h 446308"/>
                  <a:gd name="connsiteX5-157" fmla="*/ 0 w 650795"/>
                  <a:gd name="connsiteY5-158" fmla="*/ 274664 h 446308"/>
                  <a:gd name="connsiteX0-159" fmla="*/ 560305 w 564220"/>
                  <a:gd name="connsiteY0-160" fmla="*/ 380065 h 444772"/>
                  <a:gd name="connsiteX1-161" fmla="*/ 395850 w 564220"/>
                  <a:gd name="connsiteY1-162" fmla="*/ 0 h 444772"/>
                  <a:gd name="connsiteX2-163" fmla="*/ 564125 w 564220"/>
                  <a:gd name="connsiteY2-164" fmla="*/ 377824 h 444772"/>
                  <a:gd name="connsiteX3-165" fmla="*/ 485633 w 564220"/>
                  <a:gd name="connsiteY3-166" fmla="*/ 442037 h 444772"/>
                  <a:gd name="connsiteX4-167" fmla="*/ 0 w 564220"/>
                  <a:gd name="connsiteY4-168" fmla="*/ 273128 h 444772"/>
                  <a:gd name="connsiteX0-169" fmla="*/ 560305 w 726098"/>
                  <a:gd name="connsiteY0-170" fmla="*/ 380065 h 444136"/>
                  <a:gd name="connsiteX1-171" fmla="*/ 395850 w 726098"/>
                  <a:gd name="connsiteY1-172" fmla="*/ 0 h 444136"/>
                  <a:gd name="connsiteX2-173" fmla="*/ 726050 w 726098"/>
                  <a:gd name="connsiteY2-174" fmla="*/ 352424 h 444136"/>
                  <a:gd name="connsiteX3-175" fmla="*/ 485633 w 726098"/>
                  <a:gd name="connsiteY3-176" fmla="*/ 442037 h 444136"/>
                  <a:gd name="connsiteX4-177" fmla="*/ 0 w 726098"/>
                  <a:gd name="connsiteY4-178" fmla="*/ 273128 h 444136"/>
                  <a:gd name="connsiteX0-179" fmla="*/ 223755 w 726098"/>
                  <a:gd name="connsiteY0-180" fmla="*/ 183215 h 444136"/>
                  <a:gd name="connsiteX1-181" fmla="*/ 395850 w 726098"/>
                  <a:gd name="connsiteY1-182" fmla="*/ 0 h 444136"/>
                  <a:gd name="connsiteX2-183" fmla="*/ 726050 w 726098"/>
                  <a:gd name="connsiteY2-184" fmla="*/ 352424 h 444136"/>
                  <a:gd name="connsiteX3-185" fmla="*/ 485633 w 726098"/>
                  <a:gd name="connsiteY3-186" fmla="*/ 442037 h 444136"/>
                  <a:gd name="connsiteX4-187" fmla="*/ 0 w 726098"/>
                  <a:gd name="connsiteY4-188" fmla="*/ 273128 h 444136"/>
                  <a:gd name="connsiteX0-189" fmla="*/ 223755 w 586434"/>
                  <a:gd name="connsiteY0-190" fmla="*/ 183215 h 445408"/>
                  <a:gd name="connsiteX1-191" fmla="*/ 395850 w 586434"/>
                  <a:gd name="connsiteY1-192" fmla="*/ 0 h 445408"/>
                  <a:gd name="connsiteX2-193" fmla="*/ 586350 w 586434"/>
                  <a:gd name="connsiteY2-194" fmla="*/ 393699 h 445408"/>
                  <a:gd name="connsiteX3-195" fmla="*/ 485633 w 586434"/>
                  <a:gd name="connsiteY3-196" fmla="*/ 442037 h 445408"/>
                  <a:gd name="connsiteX4-197" fmla="*/ 0 w 586434"/>
                  <a:gd name="connsiteY4-198" fmla="*/ 273128 h 445408"/>
                  <a:gd name="connsiteX0-199" fmla="*/ 223755 w 561047"/>
                  <a:gd name="connsiteY0-200" fmla="*/ 183215 h 444995"/>
                  <a:gd name="connsiteX1-201" fmla="*/ 395850 w 561047"/>
                  <a:gd name="connsiteY1-202" fmla="*/ 0 h 444995"/>
                  <a:gd name="connsiteX2-203" fmla="*/ 560950 w 561047"/>
                  <a:gd name="connsiteY2-204" fmla="*/ 384174 h 444995"/>
                  <a:gd name="connsiteX3-205" fmla="*/ 485633 w 561047"/>
                  <a:gd name="connsiteY3-206" fmla="*/ 442037 h 444995"/>
                  <a:gd name="connsiteX4-207" fmla="*/ 0 w 561047"/>
                  <a:gd name="connsiteY4-208" fmla="*/ 273128 h 444995"/>
                  <a:gd name="connsiteX0-209" fmla="*/ 223755 w 561047"/>
                  <a:gd name="connsiteY0-210" fmla="*/ 183215 h 444918"/>
                  <a:gd name="connsiteX1-211" fmla="*/ 395850 w 561047"/>
                  <a:gd name="connsiteY1-212" fmla="*/ 0 h 444918"/>
                  <a:gd name="connsiteX2-213" fmla="*/ 560950 w 561047"/>
                  <a:gd name="connsiteY2-214" fmla="*/ 384174 h 444918"/>
                  <a:gd name="connsiteX3-215" fmla="*/ 485633 w 561047"/>
                  <a:gd name="connsiteY3-216" fmla="*/ 442037 h 444918"/>
                  <a:gd name="connsiteX4-217" fmla="*/ 0 w 561047"/>
                  <a:gd name="connsiteY4-218" fmla="*/ 273128 h 444918"/>
                  <a:gd name="connsiteX0-219" fmla="*/ 223755 w 577955"/>
                  <a:gd name="connsiteY0-220" fmla="*/ 183215 h 444971"/>
                  <a:gd name="connsiteX1-221" fmla="*/ 395850 w 577955"/>
                  <a:gd name="connsiteY1-222" fmla="*/ 0 h 444971"/>
                  <a:gd name="connsiteX2-223" fmla="*/ 577867 w 577955"/>
                  <a:gd name="connsiteY2-224" fmla="*/ 385628 h 444971"/>
                  <a:gd name="connsiteX3-225" fmla="*/ 485633 w 577955"/>
                  <a:gd name="connsiteY3-226" fmla="*/ 442037 h 444971"/>
                  <a:gd name="connsiteX4-227" fmla="*/ 0 w 577955"/>
                  <a:gd name="connsiteY4-228" fmla="*/ 273128 h 444971"/>
                  <a:gd name="connsiteX0-229" fmla="*/ 223755 w 577867"/>
                  <a:gd name="connsiteY0-230" fmla="*/ 183215 h 444971"/>
                  <a:gd name="connsiteX1-231" fmla="*/ 395850 w 577867"/>
                  <a:gd name="connsiteY1-232" fmla="*/ 0 h 444971"/>
                  <a:gd name="connsiteX2-233" fmla="*/ 577867 w 577867"/>
                  <a:gd name="connsiteY2-234" fmla="*/ 385628 h 444971"/>
                  <a:gd name="connsiteX3-235" fmla="*/ 485633 w 577867"/>
                  <a:gd name="connsiteY3-236" fmla="*/ 442037 h 444971"/>
                  <a:gd name="connsiteX4-237" fmla="*/ 0 w 577867"/>
                  <a:gd name="connsiteY4-238" fmla="*/ 273128 h 444971"/>
                  <a:gd name="connsiteX0-239" fmla="*/ 223755 w 579896"/>
                  <a:gd name="connsiteY0-240" fmla="*/ 183215 h 447836"/>
                  <a:gd name="connsiteX1-241" fmla="*/ 395850 w 579896"/>
                  <a:gd name="connsiteY1-242" fmla="*/ 0 h 447836"/>
                  <a:gd name="connsiteX2-243" fmla="*/ 577867 w 579896"/>
                  <a:gd name="connsiteY2-244" fmla="*/ 385628 h 447836"/>
                  <a:gd name="connsiteX3-245" fmla="*/ 485633 w 579896"/>
                  <a:gd name="connsiteY3-246" fmla="*/ 442037 h 447836"/>
                  <a:gd name="connsiteX4-247" fmla="*/ 0 w 579896"/>
                  <a:gd name="connsiteY4-248" fmla="*/ 273128 h 447836"/>
                  <a:gd name="connsiteX0-249" fmla="*/ 223755 w 579118"/>
                  <a:gd name="connsiteY0-250" fmla="*/ 183215 h 447142"/>
                  <a:gd name="connsiteX1-251" fmla="*/ 395850 w 579118"/>
                  <a:gd name="connsiteY1-252" fmla="*/ 0 h 447142"/>
                  <a:gd name="connsiteX2-253" fmla="*/ 577867 w 579118"/>
                  <a:gd name="connsiteY2-254" fmla="*/ 385628 h 447142"/>
                  <a:gd name="connsiteX3-255" fmla="*/ 485633 w 579118"/>
                  <a:gd name="connsiteY3-256" fmla="*/ 442037 h 447142"/>
                  <a:gd name="connsiteX4-257" fmla="*/ 0 w 579118"/>
                  <a:gd name="connsiteY4-258" fmla="*/ 273128 h 447142"/>
                  <a:gd name="connsiteX0-259" fmla="*/ 395850 w 579118"/>
                  <a:gd name="connsiteY0-260" fmla="*/ 0 h 447142"/>
                  <a:gd name="connsiteX1-261" fmla="*/ 577867 w 579118"/>
                  <a:gd name="connsiteY1-262" fmla="*/ 385628 h 447142"/>
                  <a:gd name="connsiteX2-263" fmla="*/ 485633 w 579118"/>
                  <a:gd name="connsiteY2-264" fmla="*/ 442037 h 447142"/>
                  <a:gd name="connsiteX3-265" fmla="*/ 0 w 579118"/>
                  <a:gd name="connsiteY3-266" fmla="*/ 273128 h 447142"/>
                  <a:gd name="connsiteX0-267" fmla="*/ 395850 w 579118"/>
                  <a:gd name="connsiteY0-268" fmla="*/ 0 h 447142"/>
                  <a:gd name="connsiteX1-269" fmla="*/ 577867 w 579118"/>
                  <a:gd name="connsiteY1-270" fmla="*/ 385628 h 447142"/>
                  <a:gd name="connsiteX2-271" fmla="*/ 485633 w 579118"/>
                  <a:gd name="connsiteY2-272" fmla="*/ 442037 h 447142"/>
                  <a:gd name="connsiteX3-273" fmla="*/ 0 w 579118"/>
                  <a:gd name="connsiteY3-274" fmla="*/ 273128 h 447142"/>
                  <a:gd name="connsiteX0-275" fmla="*/ 395850 w 577868"/>
                  <a:gd name="connsiteY0-276" fmla="*/ 0 h 448010"/>
                  <a:gd name="connsiteX1-277" fmla="*/ 577867 w 577868"/>
                  <a:gd name="connsiteY1-278" fmla="*/ 385628 h 448010"/>
                  <a:gd name="connsiteX2-279" fmla="*/ 485633 w 577868"/>
                  <a:gd name="connsiteY2-280" fmla="*/ 442037 h 448010"/>
                  <a:gd name="connsiteX3-281" fmla="*/ 0 w 577868"/>
                  <a:gd name="connsiteY3-282" fmla="*/ 273128 h 448010"/>
                  <a:gd name="connsiteX0-283" fmla="*/ 395850 w 579631"/>
                  <a:gd name="connsiteY0-284" fmla="*/ 0 h 447836"/>
                  <a:gd name="connsiteX1-285" fmla="*/ 577867 w 579631"/>
                  <a:gd name="connsiteY1-286" fmla="*/ 385628 h 447836"/>
                  <a:gd name="connsiteX2-287" fmla="*/ 485633 w 579631"/>
                  <a:gd name="connsiteY2-288" fmla="*/ 442037 h 447836"/>
                  <a:gd name="connsiteX3-289" fmla="*/ 0 w 579631"/>
                  <a:gd name="connsiteY3-290" fmla="*/ 273128 h 447836"/>
                  <a:gd name="connsiteX0-291" fmla="*/ 395850 w 579631"/>
                  <a:gd name="connsiteY0-292" fmla="*/ 0 h 447213"/>
                  <a:gd name="connsiteX1-293" fmla="*/ 577867 w 579631"/>
                  <a:gd name="connsiteY1-294" fmla="*/ 385628 h 447213"/>
                  <a:gd name="connsiteX2-295" fmla="*/ 485633 w 579631"/>
                  <a:gd name="connsiteY2-296" fmla="*/ 442037 h 447213"/>
                  <a:gd name="connsiteX3-297" fmla="*/ 0 w 579631"/>
                  <a:gd name="connsiteY3-298" fmla="*/ 273128 h 447213"/>
                  <a:gd name="connsiteX0-299" fmla="*/ 395850 w 586162"/>
                  <a:gd name="connsiteY0-300" fmla="*/ 0 h 455030"/>
                  <a:gd name="connsiteX1-301" fmla="*/ 577867 w 586162"/>
                  <a:gd name="connsiteY1-302" fmla="*/ 385628 h 455030"/>
                  <a:gd name="connsiteX2-303" fmla="*/ 498872 w 586162"/>
                  <a:gd name="connsiteY2-304" fmla="*/ 446399 h 455030"/>
                  <a:gd name="connsiteX3-305" fmla="*/ 0 w 586162"/>
                  <a:gd name="connsiteY3-306" fmla="*/ 273128 h 455030"/>
                  <a:gd name="connsiteX0-307" fmla="*/ 395850 w 580644"/>
                  <a:gd name="connsiteY0-308" fmla="*/ 0 h 450866"/>
                  <a:gd name="connsiteX1-309" fmla="*/ 577867 w 580644"/>
                  <a:gd name="connsiteY1-310" fmla="*/ 385628 h 450866"/>
                  <a:gd name="connsiteX2-311" fmla="*/ 498872 w 580644"/>
                  <a:gd name="connsiteY2-312" fmla="*/ 446399 h 450866"/>
                  <a:gd name="connsiteX3-313" fmla="*/ 0 w 580644"/>
                  <a:gd name="connsiteY3-314" fmla="*/ 273128 h 450866"/>
                  <a:gd name="connsiteX0-315" fmla="*/ 395850 w 580321"/>
                  <a:gd name="connsiteY0-316" fmla="*/ 0 h 450547"/>
                  <a:gd name="connsiteX1-317" fmla="*/ 577867 w 580321"/>
                  <a:gd name="connsiteY1-318" fmla="*/ 385628 h 450547"/>
                  <a:gd name="connsiteX2-319" fmla="*/ 498872 w 580321"/>
                  <a:gd name="connsiteY2-320" fmla="*/ 446399 h 450547"/>
                  <a:gd name="connsiteX3-321" fmla="*/ 0 w 580321"/>
                  <a:gd name="connsiteY3-322" fmla="*/ 273128 h 450547"/>
                  <a:gd name="connsiteX0-323" fmla="*/ 395850 w 579652"/>
                  <a:gd name="connsiteY0-324" fmla="*/ 0 h 446783"/>
                  <a:gd name="connsiteX1-325" fmla="*/ 577867 w 579652"/>
                  <a:gd name="connsiteY1-326" fmla="*/ 385628 h 446783"/>
                  <a:gd name="connsiteX2-327" fmla="*/ 487551 w 579652"/>
                  <a:gd name="connsiteY2-328" fmla="*/ 441732 h 446783"/>
                  <a:gd name="connsiteX3-329" fmla="*/ 0 w 579652"/>
                  <a:gd name="connsiteY3-330" fmla="*/ 273128 h 446783"/>
                  <a:gd name="connsiteX0-331" fmla="*/ 395850 w 579521"/>
                  <a:gd name="connsiteY0-332" fmla="*/ 0 h 445940"/>
                  <a:gd name="connsiteX1-333" fmla="*/ 577867 w 579521"/>
                  <a:gd name="connsiteY1-334" fmla="*/ 385628 h 445940"/>
                  <a:gd name="connsiteX2-335" fmla="*/ 484939 w 579521"/>
                  <a:gd name="connsiteY2-336" fmla="*/ 440655 h 445940"/>
                  <a:gd name="connsiteX3-337" fmla="*/ 0 w 579521"/>
                  <a:gd name="connsiteY3-338" fmla="*/ 273128 h 445940"/>
                  <a:gd name="connsiteX0-339" fmla="*/ 395850 w 579521"/>
                  <a:gd name="connsiteY0-340" fmla="*/ 0 h 445940"/>
                  <a:gd name="connsiteX1-341" fmla="*/ 577867 w 579521"/>
                  <a:gd name="connsiteY1-342" fmla="*/ 385628 h 445940"/>
                  <a:gd name="connsiteX2-343" fmla="*/ 484939 w 579521"/>
                  <a:gd name="connsiteY2-344" fmla="*/ 440655 h 445940"/>
                  <a:gd name="connsiteX3-345" fmla="*/ 0 w 579521"/>
                  <a:gd name="connsiteY3-346" fmla="*/ 273128 h 445940"/>
                  <a:gd name="connsiteX0-347" fmla="*/ 395850 w 579410"/>
                  <a:gd name="connsiteY0-348" fmla="*/ 0 h 444823"/>
                  <a:gd name="connsiteX1-349" fmla="*/ 577867 w 579410"/>
                  <a:gd name="connsiteY1-350" fmla="*/ 385628 h 444823"/>
                  <a:gd name="connsiteX2-351" fmla="*/ 484939 w 579410"/>
                  <a:gd name="connsiteY2-352" fmla="*/ 440655 h 444823"/>
                  <a:gd name="connsiteX3-353" fmla="*/ 0 w 579410"/>
                  <a:gd name="connsiteY3-354" fmla="*/ 273128 h 444823"/>
                  <a:gd name="connsiteX0-355" fmla="*/ 395850 w 581556"/>
                  <a:gd name="connsiteY0-356" fmla="*/ 0 h 445111"/>
                  <a:gd name="connsiteX1-357" fmla="*/ 580044 w 581556"/>
                  <a:gd name="connsiteY1-358" fmla="*/ 386705 h 445111"/>
                  <a:gd name="connsiteX2-359" fmla="*/ 484939 w 581556"/>
                  <a:gd name="connsiteY2-360" fmla="*/ 440655 h 445111"/>
                  <a:gd name="connsiteX3-361" fmla="*/ 0 w 581556"/>
                  <a:gd name="connsiteY3-362" fmla="*/ 273128 h 445111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581556" h="445111">
                    <a:moveTo>
                      <a:pt x="395850" y="0"/>
                    </a:moveTo>
                    <a:cubicBezTo>
                      <a:pt x="404301" y="19004"/>
                      <a:pt x="565196" y="313263"/>
                      <a:pt x="580044" y="386705"/>
                    </a:cubicBezTo>
                    <a:cubicBezTo>
                      <a:pt x="594892" y="460147"/>
                      <a:pt x="495800" y="445413"/>
                      <a:pt x="484939" y="440655"/>
                    </a:cubicBezTo>
                    <a:cubicBezTo>
                      <a:pt x="445645" y="428968"/>
                      <a:pt x="161646" y="328970"/>
                      <a:pt x="0" y="273128"/>
                    </a:cubicBezTo>
                  </a:path>
                </a:pathLst>
              </a:custGeom>
              <a:solidFill>
                <a:schemeClr val="bg1"/>
              </a:solidFill>
              <a:ln w="38100" cap="rnd">
                <a:solidFill>
                  <a:srgbClr val="FABE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43" name="文本框 42"/>
            <p:cNvSpPr txBox="1"/>
            <p:nvPr/>
          </p:nvSpPr>
          <p:spPr>
            <a:xfrm>
              <a:off x="9028113" y="1401631"/>
              <a:ext cx="3689378" cy="1521620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r>
                <a:rPr lang="en-US" altLang="zh-CN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Boys and girls, before we learn something new, let’ s say a tongue twister together. Ready? Go!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15340" y="1189990"/>
            <a:ext cx="7140575" cy="4969510"/>
            <a:chOff x="652416" y="1656085"/>
            <a:chExt cx="7169150" cy="2417445"/>
          </a:xfrm>
        </p:grpSpPr>
        <p:grpSp>
          <p:nvGrpSpPr>
            <p:cNvPr id="46" name="组合 45"/>
            <p:cNvGrpSpPr/>
            <p:nvPr/>
          </p:nvGrpSpPr>
          <p:grpSpPr>
            <a:xfrm>
              <a:off x="652416" y="1656085"/>
              <a:ext cx="7169150" cy="2417445"/>
              <a:chOff x="-3703342" y="880717"/>
              <a:chExt cx="6974289" cy="2351738"/>
            </a:xfrm>
          </p:grpSpPr>
          <p:pic>
            <p:nvPicPr>
              <p:cNvPr id="48" name="图片 47" descr="形状  AI 生成的内容可能不正确。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86" t="15355" r="4241" b="20679"/>
              <a:stretch>
                <a:fillRect/>
              </a:stretch>
            </p:blipFill>
            <p:spPr>
              <a:xfrm>
                <a:off x="-3303046" y="880717"/>
                <a:ext cx="6573993" cy="2351738"/>
              </a:xfrm>
              <a:prstGeom prst="roundRect">
                <a:avLst>
                  <a:gd name="adj" fmla="val 8500"/>
                </a:avLst>
              </a:prstGeom>
            </p:spPr>
          </p:pic>
          <p:pic>
            <p:nvPicPr>
              <p:cNvPr id="50" name="图片 49" descr="图标  AI 生成的内容可能不正确。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3703342" y="880798"/>
                <a:ext cx="818735" cy="818735"/>
              </a:xfrm>
              <a:prstGeom prst="rect">
                <a:avLst/>
              </a:prstGeom>
            </p:spPr>
          </p:pic>
        </p:grpSp>
        <p:sp>
          <p:nvSpPr>
            <p:cNvPr id="55" name="文本框 54"/>
            <p:cNvSpPr txBox="1"/>
            <p:nvPr/>
          </p:nvSpPr>
          <p:spPr>
            <a:xfrm>
              <a:off x="1192384" y="2329926"/>
              <a:ext cx="6500503" cy="5938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Can you can a can as a canner cans a can?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你能像一个罐头工人一样装罐头吗？</a:t>
              </a:r>
              <a:r>
                <a: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484630" y="4040505"/>
            <a:ext cx="62115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say a tongue twister, how can we be fast?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we need to stop in the sentence?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can we stop?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166C68E-EA55-C820-333B-A9808D5A6997}"/>
              </a:ext>
            </a:extLst>
          </p:cNvPr>
          <p:cNvSpPr txBox="1"/>
          <p:nvPr/>
        </p:nvSpPr>
        <p:spPr>
          <a:xfrm>
            <a:off x="3806628" y="2673912"/>
            <a:ext cx="33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3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815493" y="630570"/>
            <a:ext cx="46196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2: Read and find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53637" y="1371356"/>
            <a:ext cx="7193770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Read sentences to find where to stop.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7545" y="1816491"/>
            <a:ext cx="9136177" cy="260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I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 reading 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 I  finish  my  homework.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After school,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 friends  and  I  went  to  different  clubs.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The  most  important  thing  in  life  is  to  be  happy  and  kind  to others.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69322" y="2914303"/>
            <a:ext cx="2362530" cy="3896269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1518900" y="11620500"/>
            <a:ext cx="0" cy="0"/>
          </a:xfrm>
          <a:prstGeom prst="rect">
            <a:avLst/>
          </a:prstGeom>
          <a:ln>
            <a:noFill/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084AF77-CBC8-4925-5A3F-EAAF570D8CD7}"/>
              </a:ext>
            </a:extLst>
          </p:cNvPr>
          <p:cNvSpPr txBox="1"/>
          <p:nvPr/>
        </p:nvSpPr>
        <p:spPr>
          <a:xfrm>
            <a:off x="1197016" y="1944562"/>
            <a:ext cx="33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36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E74E167-E999-C79E-9BD9-225F78B17A01}"/>
              </a:ext>
            </a:extLst>
          </p:cNvPr>
          <p:cNvSpPr txBox="1"/>
          <p:nvPr/>
        </p:nvSpPr>
        <p:spPr>
          <a:xfrm>
            <a:off x="3136068" y="1944563"/>
            <a:ext cx="33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36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E999B5-545A-F1F7-4390-B732D2A6EC04}"/>
              </a:ext>
            </a:extLst>
          </p:cNvPr>
          <p:cNvSpPr txBox="1"/>
          <p:nvPr/>
        </p:nvSpPr>
        <p:spPr>
          <a:xfrm>
            <a:off x="2915920" y="2591138"/>
            <a:ext cx="33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3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C64FF33-9A71-9D4C-192F-312E3F10DFAB}"/>
              </a:ext>
            </a:extLst>
          </p:cNvPr>
          <p:cNvSpPr txBox="1"/>
          <p:nvPr/>
        </p:nvSpPr>
        <p:spPr>
          <a:xfrm>
            <a:off x="5683169" y="2591139"/>
            <a:ext cx="33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36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524AEC8-5FB1-C6EB-65BB-03752C90E245}"/>
              </a:ext>
            </a:extLst>
          </p:cNvPr>
          <p:cNvSpPr txBox="1"/>
          <p:nvPr/>
        </p:nvSpPr>
        <p:spPr>
          <a:xfrm>
            <a:off x="6035087" y="3247968"/>
            <a:ext cx="33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36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9F2A7DF-1E57-CF28-F953-91934339A735}"/>
              </a:ext>
            </a:extLst>
          </p:cNvPr>
          <p:cNvSpPr txBox="1"/>
          <p:nvPr/>
        </p:nvSpPr>
        <p:spPr>
          <a:xfrm>
            <a:off x="8450418" y="3237469"/>
            <a:ext cx="33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zh-CN" altLang="en-US" sz="3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815493" y="630570"/>
            <a:ext cx="46196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2: Read and find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3440" y="1399540"/>
            <a:ext cx="9476105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Try more and pay attention to the differences.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3145" y="1844675"/>
            <a:ext cx="989584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I saw a man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binoculars.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saw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man with a binoculars.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They fed her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dog food.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fed  her dog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food.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I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visited the men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lived next door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yesterday.</a:t>
            </a: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visited the men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lived next door yesterday.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1C0FFB9-285B-C665-46E7-DE424FE1D78C}"/>
              </a:ext>
            </a:extLst>
          </p:cNvPr>
          <p:cNvSpPr txBox="1"/>
          <p:nvPr/>
        </p:nvSpPr>
        <p:spPr>
          <a:xfrm>
            <a:off x="7579360" y="288873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sense groups(</a:t>
            </a:r>
            <a:r>
              <a:rPr lang="zh-CN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意群</a:t>
            </a:r>
            <a:r>
              <a:rPr lang="en-US" altLang="zh-C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36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815493" y="630570"/>
            <a:ext cx="7128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Activity 3: Think and work out the rule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853372" y="1424566"/>
            <a:ext cx="552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sense group</a:t>
            </a:r>
            <a:r>
              <a:rPr lang="en-US" altLang="zh-CN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意群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en-US" altLang="zh-CN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57200" y="1308256"/>
            <a:ext cx="11247120" cy="5112864"/>
            <a:chOff x="1687" y="4830"/>
            <a:chExt cx="12009" cy="4857"/>
          </a:xfrm>
        </p:grpSpPr>
        <p:sp>
          <p:nvSpPr>
            <p:cNvPr id="3" name="文本框 2"/>
            <p:cNvSpPr txBox="1"/>
            <p:nvPr/>
          </p:nvSpPr>
          <p:spPr>
            <a:xfrm>
              <a:off x="1902" y="5496"/>
              <a:ext cx="11611" cy="3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sentence 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is made up of </a:t>
              </a: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several parts 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according to </a:t>
              </a: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meaning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or </a:t>
              </a: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grammar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zh-CN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structure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Each part is one </a:t>
              </a:r>
              <a:r>
                <a:rPr lang="en-US" altLang="zh-CN" sz="4400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sense group</a:t>
              </a:r>
              <a:r>
                <a:rPr lang="en-US" altLang="zh-CN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3600" b="1" u="sng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word</a:t>
              </a:r>
              <a:r>
                <a:rPr lang="en-US" altLang="zh-CN" sz="3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zh-CN" sz="3600" b="1" u="sng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phrase</a:t>
              </a:r>
              <a:r>
                <a:rPr lang="en-US" altLang="zh-CN" sz="3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zh-CN" sz="3600" b="1" u="sng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clause 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can be </a:t>
              </a:r>
              <a:r>
                <a:rPr lang="en-US" altLang="zh-CN" sz="3600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sense group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Between sense groups, there should be </a:t>
              </a:r>
              <a:r>
                <a:rPr lang="en-US" altLang="zh-CN" sz="3600" b="1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short pause</a:t>
              </a: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1687" y="4830"/>
              <a:ext cx="12009" cy="4857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A46AC6C9-D62F-3F43-6ED2-9BAE49AAECDD}"/>
              </a:ext>
            </a:extLst>
          </p:cNvPr>
          <p:cNvSpPr txBox="1"/>
          <p:nvPr/>
        </p:nvSpPr>
        <p:spPr>
          <a:xfrm>
            <a:off x="2518092" y="3899056"/>
            <a:ext cx="10070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we divide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划分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CN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sense group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s?</a:t>
            </a:r>
            <a:endParaRPr lang="en-US" altLang="zh-CN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692899"/>
              </p:ext>
            </p:extLst>
          </p:nvPr>
        </p:nvGraphicFramePr>
        <p:xfrm>
          <a:off x="441434" y="1083946"/>
          <a:ext cx="11337743" cy="4003063"/>
        </p:xfrm>
        <a:graphic>
          <a:graphicData uri="http://schemas.openxmlformats.org/drawingml/2006/table">
            <a:tbl>
              <a:tblPr/>
              <a:tblGrid>
                <a:gridCol w="320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6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337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b="1" dirty="0">
                          <a:latin typeface="Times New Roman" panose="02020603050405020304"/>
                          <a:ea typeface="Times New Roman" panose="02020603050405020304"/>
                        </a:rPr>
                        <a:t>Type</a:t>
                      </a:r>
                      <a:r>
                        <a:rPr lang="en-US" altLang="zh-CN" sz="2800" b="1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s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b="1">
                          <a:latin typeface="Times New Roman" panose="02020603050405020304"/>
                          <a:ea typeface="Times New Roman" panose="02020603050405020304"/>
                        </a:rPr>
                        <a:t>Structure</a:t>
                      </a:r>
                      <a:r>
                        <a:rPr lang="en-US" altLang="zh-CN" sz="2800" b="1">
                          <a:latin typeface="Times New Roman" panose="02020603050405020304"/>
                          <a:ea typeface="宋体" panose="02010600030101010101" pitchFamily="2" charset="-122"/>
                        </a:rPr>
                        <a:t>s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b="1" dirty="0">
                          <a:latin typeface="Times New Roman" panose="02020603050405020304"/>
                          <a:ea typeface="Times New Roman" panose="02020603050405020304"/>
                        </a:rPr>
                        <a:t>Example</a:t>
                      </a:r>
                      <a:r>
                        <a:rPr lang="en-US" altLang="zh-CN" sz="2800" b="1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s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731"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Times New Roman" panose="02020603050405020304"/>
                        </a:rPr>
                        <a:t>Noun phrase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>
                          <a:latin typeface="Times New Roman" panose="0202060305040502030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800">
                          <a:latin typeface="Times New Roman" panose="02020603050405020304"/>
                          <a:ea typeface="Times New Roman" panose="02020603050405020304"/>
                        </a:rPr>
                        <a:t>rticl</a:t>
                      </a:r>
                      <a:r>
                        <a:rPr lang="en-US" altLang="zh-CN" sz="2800">
                          <a:latin typeface="Times New Roman" panose="02020603050405020304"/>
                          <a:ea typeface="宋体" panose="02010600030101010101" pitchFamily="2" charset="-122"/>
                        </a:rPr>
                        <a:t>e</a:t>
                      </a:r>
                      <a:r>
                        <a:rPr lang="en-US" altLang="zh-CN" sz="2800">
                          <a:latin typeface="Times New Roman" panose="02020603050405020304"/>
                          <a:ea typeface="Times New Roman" panose="02020603050405020304"/>
                        </a:rPr>
                        <a:t> + adjective</a:t>
                      </a:r>
                      <a:r>
                        <a:rPr lang="en-US" altLang="zh-CN" sz="2800">
                          <a:latin typeface="Times New Roman" panose="0202060305040502030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800">
                          <a:latin typeface="Times New Roman" panose="02020603050405020304"/>
                          <a:ea typeface="Times New Roman" panose="02020603050405020304"/>
                        </a:rPr>
                        <a:t>+ noun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a beautiful woman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337">
                <a:tc rowSpan="3"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Times New Roman" panose="02020603050405020304"/>
                        </a:rPr>
                        <a:t>V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erb phrase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Verb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+ adverb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>
                          <a:latin typeface="Times New Roman" panose="02020603050405020304"/>
                          <a:ea typeface="宋体" panose="02010600030101010101" pitchFamily="2" charset="-122"/>
                        </a:rPr>
                        <a:t>run quickly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5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Verb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+ object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climb tall trees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15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>
                          <a:latin typeface="Times New Roman" panose="02020603050405020304"/>
                          <a:ea typeface="Times New Roman" panose="02020603050405020304"/>
                        </a:rPr>
                        <a:t>A</a:t>
                      </a:r>
                      <a:r>
                        <a:rPr lang="en-US" altLang="zh-CN" sz="2800">
                          <a:latin typeface="Times New Roman" panose="02020603050405020304"/>
                          <a:ea typeface="宋体" panose="02010600030101010101" pitchFamily="2" charset="-122"/>
                        </a:rPr>
                        <a:t>uxiliary verb</a:t>
                      </a:r>
                      <a:r>
                        <a:rPr lang="en-US" altLang="zh-CN" sz="2800"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en-US" altLang="zh-CN" sz="2800">
                          <a:latin typeface="Times New Roman" panose="02020603050405020304"/>
                          <a:ea typeface="宋体" panose="02010600030101010101" pitchFamily="2" charset="-122"/>
                        </a:rPr>
                        <a:t>+ main verb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will dance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170">
                <a:tc rowSpan="2"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Times New Roman" panose="02020603050405020304"/>
                        </a:rPr>
                        <a:t>Prepositional phrase</a:t>
                      </a:r>
                    </a:p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altLang="zh-CN" sz="2800" dirty="0"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Preposition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Times New Roman" panose="02020603050405020304"/>
                        </a:rPr>
                        <a:t> 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+ noun phrase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with my friends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28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in the future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E7D4D83-844C-0C1E-75A1-1851642C3525}"/>
              </a:ext>
            </a:extLst>
          </p:cNvPr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29622969"/>
              </p:ext>
            </p:extLst>
          </p:nvPr>
        </p:nvGraphicFramePr>
        <p:xfrm>
          <a:off x="422837" y="5087009"/>
          <a:ext cx="11356340" cy="1064895"/>
        </p:xfrm>
        <a:graphic>
          <a:graphicData uri="http://schemas.openxmlformats.org/drawingml/2006/table">
            <a:tbl>
              <a:tblPr/>
              <a:tblGrid>
                <a:gridCol w="127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5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0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2610">
                <a:tc rowSpan="2"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Times New Roman" panose="02020603050405020304"/>
                        </a:rPr>
                        <a:t>Clause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Object clauses</a:t>
                      </a:r>
                    </a:p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Adverbial clauses, </a:t>
                      </a:r>
                      <a:r>
                        <a:rPr lang="en-US" altLang="zh-CN" sz="2800" dirty="0" err="1">
                          <a:latin typeface="Times New Roman" panose="02020603050405020304"/>
                          <a:ea typeface="宋体" panose="02010600030101010101" pitchFamily="2" charset="-122"/>
                        </a:rPr>
                        <a:t>ect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.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I wonder </a:t>
                      </a:r>
                      <a:r>
                        <a:rPr lang="en-US" altLang="zh-CN" sz="2800" u="sng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how he got the idea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.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2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He can’t come here </a:t>
                      </a:r>
                      <a:r>
                        <a:rPr lang="en-US" altLang="zh-CN" sz="2800" u="sng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because he is ill</a:t>
                      </a:r>
                      <a:r>
                        <a:rPr lang="en-US" altLang="zh-CN" sz="2800" dirty="0">
                          <a:latin typeface="Times New Roman" panose="02020603050405020304"/>
                          <a:ea typeface="宋体" panose="02010600030101010101" pitchFamily="2" charset="-122"/>
                        </a:rPr>
                        <a:t>.</a:t>
                      </a:r>
                    </a:p>
                  </a:txBody>
                  <a:tcPr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868045" y="1152525"/>
            <a:ext cx="10840720" cy="79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the sentences below and mark pauses (/) where you think they are necessary. </a:t>
            </a:r>
          </a:p>
          <a:p>
            <a:endParaRPr lang="en-US" altLang="zh-CN" sz="23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5493" y="630570"/>
            <a:ext cx="35902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4: Practise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0765" y="2354580"/>
            <a:ext cx="10110470" cy="2889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Journey to the West is one of my favourites. 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 like the Monkey King best. He is very clever. 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This book makes me want to try new things.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 also want to travel and have exciting experiences in the future.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 enjoy reading fantasy books because I find them really exciting.</a:t>
            </a:r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868045" y="1276350"/>
            <a:ext cx="10840720" cy="79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the sentences below and mark pauses (/) where you think they are necessary. </a:t>
            </a:r>
          </a:p>
          <a:p>
            <a:r>
              <a:rPr lang="en-US" altLang="zh-CN" sz="23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 and check your answers.</a:t>
            </a:r>
          </a:p>
        </p:txBody>
      </p:sp>
      <p:sp>
        <p:nvSpPr>
          <p:cNvPr id="2" name="矩形 1"/>
          <p:cNvSpPr/>
          <p:nvPr/>
        </p:nvSpPr>
        <p:spPr>
          <a:xfrm>
            <a:off x="815493" y="630570"/>
            <a:ext cx="35902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4: Practise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0765" y="2354580"/>
            <a:ext cx="10110470" cy="3449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Journey to the West   is one of my favourites. 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   like the Monkey King best. He   is very clever. 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This book   makes me   want to try new things.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   also want to travel   and have exciting experiences   in the future.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   enjoy reading fantasy books   because   I find them   really exciting.</a:t>
            </a:r>
          </a:p>
        </p:txBody>
      </p:sp>
      <p:pic>
        <p:nvPicPr>
          <p:cNvPr id="4" name="Unit 8 Wonderland 第4课时（音频）Agetvoice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2760"/>
                </p14:media>
              </p:ext>
            </p:extLst>
          </p:nvPr>
        </p:nvPicPr>
        <p:blipFill>
          <a:blip r:embed="rId5"/>
          <a:srcRect t="2384" b="2384"/>
          <a:stretch>
            <a:fillRect/>
          </a:stretch>
        </p:blipFill>
        <p:spPr>
          <a:xfrm>
            <a:off x="4534535" y="474442"/>
            <a:ext cx="692150" cy="586008"/>
          </a:xfrm>
          <a:prstGeom prst="rect">
            <a:avLst/>
          </a:prstGeom>
        </p:spPr>
      </p:pic>
      <p:cxnSp>
        <p:nvCxnSpPr>
          <p:cNvPr id="16" name="直接连接符 15"/>
          <p:cNvCxnSpPr/>
          <p:nvPr/>
        </p:nvCxnSpPr>
        <p:spPr>
          <a:xfrm flipH="1">
            <a:off x="4360545" y="252920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1682750" y="308737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6309360" y="308737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964815" y="366331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4661535" y="366331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1634490" y="42208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4534535" y="42208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9094470" y="4220845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1682750" y="479552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5889625" y="479552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7328535" y="479552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H="1">
            <a:off x="9144635" y="4795520"/>
            <a:ext cx="173990" cy="3416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868045" y="1276350"/>
            <a:ext cx="10840720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3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the following text aloud. Add pauses (/) in the right places. Listen and check.</a:t>
            </a:r>
          </a:p>
        </p:txBody>
      </p:sp>
      <p:sp>
        <p:nvSpPr>
          <p:cNvPr id="2" name="矩形 1"/>
          <p:cNvSpPr/>
          <p:nvPr/>
        </p:nvSpPr>
        <p:spPr>
          <a:xfrm>
            <a:off x="815493" y="630570"/>
            <a:ext cx="359029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800" b="1">
                <a:solidFill>
                  <a:srgbClr val="0070C0"/>
                </a:solidFill>
                <a:latin typeface="Comic Sans MS" panose="030F0702030302020204" pitchFamily="66" charset="0"/>
              </a:rPr>
              <a:t>Activity 4: Practise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0765" y="2354580"/>
            <a:ext cx="1011047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tried an audiobook last weekend. I played the book on my phone. I listened for over two hours and did not want to stop. I enjoyed it because the story is really exciting. Also, I could do other things at the same time. I tidied my bedroom while I listened.</a:t>
            </a:r>
          </a:p>
        </p:txBody>
      </p:sp>
      <p:pic>
        <p:nvPicPr>
          <p:cNvPr id="5" name="Unit 8 Wonderland 第4课时（音频）B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2371"/>
                </p14:media>
              </p:ext>
            </p:extLst>
          </p:nvPr>
        </p:nvPicPr>
        <p:blipFill>
          <a:blip r:embed="rId5"/>
          <a:srcRect l="5635" r="5635"/>
          <a:stretch>
            <a:fillRect/>
          </a:stretch>
        </p:blipFill>
        <p:spPr>
          <a:xfrm>
            <a:off x="4472305" y="717550"/>
            <a:ext cx="501015" cy="43497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3078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YmE1MWRiMjIzZDMwOTFhNDdhYzA4OWUzYjdhZDA4NzYifQ=="/>
  <p:tag name="KSO_WPP_MARK_KEY" val="802f7b57-2248-4402-a3d0-1b73b6d6afc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70*278"/>
  <p:tag name="TABLE_ENDDRAG_RECT" val="24*166*670*27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70*278"/>
  <p:tag name="TABLE_ENDDRAG_RECT" val="24*166*670*278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987</Words>
  <Application>Microsoft Office PowerPoint</Application>
  <PresentationFormat>宽屏</PresentationFormat>
  <Paragraphs>112</Paragraphs>
  <Slides>13</Slides>
  <Notes>12</Notes>
  <HiddenSlides>0</HiddenSlides>
  <MMClips>3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等线</vt:lpstr>
      <vt:lpstr>Arial</vt:lpstr>
      <vt:lpstr>Arial Rounded MT Bold</vt:lpstr>
      <vt:lpstr>Calibri</vt:lpstr>
      <vt:lpstr>Comic Sans MS</vt:lpstr>
      <vt:lpstr>Impact</vt:lpstr>
      <vt:lpstr>Times New Roman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rbm.xkw.com</dc:creator>
  <cp:lastModifiedBy>梦蝶 胡</cp:lastModifiedBy>
  <cp:revision>5</cp:revision>
  <cp:lastPrinted>2025-04-15T18:28:06Z</cp:lastPrinted>
  <dcterms:created xsi:type="dcterms:W3CDTF">2025-04-15T18:28:06Z</dcterms:created>
  <dcterms:modified xsi:type="dcterms:W3CDTF">2025-05-18T02:09:55Z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