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mf" ContentType="image/x-wmf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257" r:id="rId4"/>
    <p:sldId id="1082" r:id="rId5"/>
    <p:sldId id="259" r:id="rId6"/>
    <p:sldId id="798" r:id="rId7"/>
    <p:sldId id="1070" r:id="rId8"/>
    <p:sldId id="1110" r:id="rId9"/>
    <p:sldId id="1111" r:id="rId10"/>
    <p:sldId id="1135" r:id="rId11"/>
    <p:sldId id="1137" r:id="rId12"/>
    <p:sldId id="1138" r:id="rId13"/>
    <p:sldId id="1139" r:id="rId14"/>
    <p:sldId id="1141" r:id="rId15"/>
    <p:sldId id="1144" r:id="rId16"/>
    <p:sldId id="1145" r:id="rId17"/>
    <p:sldId id="1150" r:id="rId18"/>
    <p:sldId id="1147" r:id="rId19"/>
    <p:sldId id="1148" r:id="rId20"/>
    <p:sldId id="1149" r:id="rId21"/>
    <p:sldId id="1064" r:id="rId22"/>
    <p:sldId id="1125" r:id="rId23"/>
    <p:sldId id="1151" r:id="rId24"/>
    <p:sldId id="258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0" userDrawn="1">
          <p15:clr>
            <a:srgbClr val="A4A3A4"/>
          </p15:clr>
        </p15:guide>
        <p15:guide id="2" pos="39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吴 彩桥" initials="吴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954" y="108"/>
      </p:cViewPr>
      <p:guideLst>
        <p:guide orient="horz" pos="2070"/>
        <p:guide pos="39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tags" Target="tags/tag380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notesMaster" Target="notesMasters/notesMaster1.xml" /><Relationship Id="rId30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9.xml" /><Relationship Id="rId2" Type="http://schemas.openxmlformats.org/officeDocument/2006/relationships/tags" Target="../tags/tag90.xml" /><Relationship Id="rId3" Type="http://schemas.openxmlformats.org/officeDocument/2006/relationships/tags" Target="../tags/tag91.xml" /><Relationship Id="rId4" Type="http://schemas.openxmlformats.org/officeDocument/2006/relationships/tags" Target="../tags/tag92.xml" /><Relationship Id="rId5" Type="http://schemas.openxmlformats.org/officeDocument/2006/relationships/tags" Target="../tags/tag93.xml" /><Relationship Id="rId6" Type="http://schemas.openxmlformats.org/officeDocument/2006/relationships/tags" Target="../tags/tag94.xml" /><Relationship Id="rId7" Type="http://schemas.openxmlformats.org/officeDocument/2006/relationships/tags" Target="../tags/tag95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B6C2D-57D5-42F4-AA81-55C0B9E753B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66FE1-D481-411F-B622-C59B801A5DF3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12.xml" /><Relationship Id="rId4" Type="http://schemas.openxmlformats.org/officeDocument/2006/relationships/tags" Target="../tags/tag113.xml" /><Relationship Id="rId5" Type="http://schemas.openxmlformats.org/officeDocument/2006/relationships/tags" Target="../tags/tag114.xml" /><Relationship Id="rId6" Type="http://schemas.openxmlformats.org/officeDocument/2006/relationships/tags" Target="../tags/tag115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57.xml" /><Relationship Id="rId4" Type="http://schemas.openxmlformats.org/officeDocument/2006/relationships/tags" Target="../tags/tag258.xml" /><Relationship Id="rId5" Type="http://schemas.openxmlformats.org/officeDocument/2006/relationships/tags" Target="../tags/tag259.xml" /><Relationship Id="rId6" Type="http://schemas.openxmlformats.org/officeDocument/2006/relationships/tags" Target="../tags/tag260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71.xml" /><Relationship Id="rId4" Type="http://schemas.openxmlformats.org/officeDocument/2006/relationships/tags" Target="../tags/tag272.xml" /><Relationship Id="rId5" Type="http://schemas.openxmlformats.org/officeDocument/2006/relationships/tags" Target="../tags/tag273.xml" /><Relationship Id="rId6" Type="http://schemas.openxmlformats.org/officeDocument/2006/relationships/tags" Target="../tags/tag274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97.xml" /><Relationship Id="rId4" Type="http://schemas.openxmlformats.org/officeDocument/2006/relationships/tags" Target="../tags/tag298.xml" /><Relationship Id="rId5" Type="http://schemas.openxmlformats.org/officeDocument/2006/relationships/tags" Target="../tags/tag299.xml" /><Relationship Id="rId6" Type="http://schemas.openxmlformats.org/officeDocument/2006/relationships/tags" Target="../tags/tag300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10.xml" /><Relationship Id="rId4" Type="http://schemas.openxmlformats.org/officeDocument/2006/relationships/tags" Target="../tags/tag311.xml" /><Relationship Id="rId5" Type="http://schemas.openxmlformats.org/officeDocument/2006/relationships/tags" Target="../tags/tag312.xml" /><Relationship Id="rId6" Type="http://schemas.openxmlformats.org/officeDocument/2006/relationships/tags" Target="../tags/tag313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25.xml" /><Relationship Id="rId4" Type="http://schemas.openxmlformats.org/officeDocument/2006/relationships/tags" Target="../tags/tag326.xml" /><Relationship Id="rId5" Type="http://schemas.openxmlformats.org/officeDocument/2006/relationships/tags" Target="../tags/tag327.xml" /><Relationship Id="rId6" Type="http://schemas.openxmlformats.org/officeDocument/2006/relationships/tags" Target="../tags/tag328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34.xml" /><Relationship Id="rId4" Type="http://schemas.openxmlformats.org/officeDocument/2006/relationships/tags" Target="../tags/tag335.xml" /><Relationship Id="rId5" Type="http://schemas.openxmlformats.org/officeDocument/2006/relationships/tags" Target="../tags/tag336.xml" /><Relationship Id="rId6" Type="http://schemas.openxmlformats.org/officeDocument/2006/relationships/tags" Target="../tags/tag337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51.xml" /><Relationship Id="rId4" Type="http://schemas.openxmlformats.org/officeDocument/2006/relationships/tags" Target="../tags/tag352.xml" /><Relationship Id="rId5" Type="http://schemas.openxmlformats.org/officeDocument/2006/relationships/tags" Target="../tags/tag353.xml" /><Relationship Id="rId6" Type="http://schemas.openxmlformats.org/officeDocument/2006/relationships/tags" Target="../tags/tag354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59.xml" /><Relationship Id="rId4" Type="http://schemas.openxmlformats.org/officeDocument/2006/relationships/tags" Target="../tags/tag360.xml" /><Relationship Id="rId5" Type="http://schemas.openxmlformats.org/officeDocument/2006/relationships/tags" Target="../tags/tag361.xml" /><Relationship Id="rId6" Type="http://schemas.openxmlformats.org/officeDocument/2006/relationships/tags" Target="../tags/tag362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20.xml" /><Relationship Id="rId4" Type="http://schemas.openxmlformats.org/officeDocument/2006/relationships/tags" Target="../tags/tag121.xml" /><Relationship Id="rId5" Type="http://schemas.openxmlformats.org/officeDocument/2006/relationships/tags" Target="../tags/tag122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53.xml" /><Relationship Id="rId4" Type="http://schemas.openxmlformats.org/officeDocument/2006/relationships/tags" Target="../tags/tag154.xml" /><Relationship Id="rId5" Type="http://schemas.openxmlformats.org/officeDocument/2006/relationships/tags" Target="../tags/tag155.xml" /><Relationship Id="rId6" Type="http://schemas.openxmlformats.org/officeDocument/2006/relationships/tags" Target="../tags/tag156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77.xml" /><Relationship Id="rId4" Type="http://schemas.openxmlformats.org/officeDocument/2006/relationships/tags" Target="../tags/tag178.xml" /><Relationship Id="rId5" Type="http://schemas.openxmlformats.org/officeDocument/2006/relationships/tags" Target="../tags/tag179.xml" /><Relationship Id="rId6" Type="http://schemas.openxmlformats.org/officeDocument/2006/relationships/tags" Target="../tags/tag180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85.xml" /><Relationship Id="rId4" Type="http://schemas.openxmlformats.org/officeDocument/2006/relationships/tags" Target="../tags/tag186.xml" /><Relationship Id="rId5" Type="http://schemas.openxmlformats.org/officeDocument/2006/relationships/tags" Target="../tags/tag187.xml" /><Relationship Id="rId6" Type="http://schemas.openxmlformats.org/officeDocument/2006/relationships/tags" Target="../tags/tag188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93.xml" /><Relationship Id="rId4" Type="http://schemas.openxmlformats.org/officeDocument/2006/relationships/tags" Target="../tags/tag194.xml" /><Relationship Id="rId5" Type="http://schemas.openxmlformats.org/officeDocument/2006/relationships/tags" Target="../tags/tag195.xml" /><Relationship Id="rId6" Type="http://schemas.openxmlformats.org/officeDocument/2006/relationships/tags" Target="../tags/tag196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00.xml" /><Relationship Id="rId4" Type="http://schemas.openxmlformats.org/officeDocument/2006/relationships/tags" Target="../tags/tag201.xml" /><Relationship Id="rId5" Type="http://schemas.openxmlformats.org/officeDocument/2006/relationships/tags" Target="../tags/tag202.xml" /><Relationship Id="rId6" Type="http://schemas.openxmlformats.org/officeDocument/2006/relationships/tags" Target="../tags/tag203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15.xml" /><Relationship Id="rId4" Type="http://schemas.openxmlformats.org/officeDocument/2006/relationships/tags" Target="../tags/tag216.xml" /><Relationship Id="rId5" Type="http://schemas.openxmlformats.org/officeDocument/2006/relationships/tags" Target="../tags/tag217.xml" /><Relationship Id="rId6" Type="http://schemas.openxmlformats.org/officeDocument/2006/relationships/tags" Target="../tags/tag218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41.xml" /><Relationship Id="rId4" Type="http://schemas.openxmlformats.org/officeDocument/2006/relationships/tags" Target="../tags/tag242.xml" /><Relationship Id="rId5" Type="http://schemas.openxmlformats.org/officeDocument/2006/relationships/tags" Target="../tags/tag243.xml" /><Relationship Id="rId6" Type="http://schemas.openxmlformats.org/officeDocument/2006/relationships/tags" Target="../tags/tag244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48194861-C9FB-4F3F-A9A5-DFBEAEBFE09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934317-5774-4D68-A7F3-FAAB7CBB51D7}" type="slidenum">
              <a:rPr lang="en-US" altLang="zh-CN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629A0958-8093-4677-B24F-6148C87027A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629A0958-8093-4677-B24F-6148C87027A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629A0958-8093-4677-B24F-6148C87027A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629A0958-8093-4677-B24F-6148C87027A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AEE23FF8-A627-4E1F-85B8-079CAED4075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AEE23FF8-A627-4E1F-85B8-079CAED4075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48194861-C9FB-4F3F-A9A5-DFBEAEBFE09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AEE23FF8-A627-4E1F-85B8-079CAED4075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AEE23FF8-A627-4E1F-85B8-079CAED4075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629A0958-8093-4677-B24F-6148C87027A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629A0958-8093-4677-B24F-6148C87027A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629A0958-8093-4677-B24F-6148C87027A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629A0958-8093-4677-B24F-6148C87027A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0.xml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1.xml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2.xml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3.xml" /><Relationship Id="rId2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4.xml" /><Relationship Id="rId2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5.xml" /><Relationship Id="rId2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6.xml" /><Relationship Id="rId2" Type="http://schemas.openxmlformats.org/officeDocument/2006/relationships/image" Target="../media/image1.png" /><Relationship Id="rId3" Type="http://schemas.openxmlformats.org/officeDocument/2006/relationships/tags" Target="../tags/tag77.xml" /><Relationship Id="rId4" Type="http://schemas.openxmlformats.org/officeDocument/2006/relationships/tags" Target="../tags/tag78.xml" /><Relationship Id="rId5" Type="http://schemas.openxmlformats.org/officeDocument/2006/relationships/tags" Target="../tags/tag79.xml" /><Relationship Id="rId6" Type="http://schemas.openxmlformats.org/officeDocument/2006/relationships/tags" Target="../tags/tag80.xml" /><Relationship Id="rId7" Type="http://schemas.openxmlformats.org/officeDocument/2006/relationships/tags" Target="../tags/tag81.xml" /><Relationship Id="rId8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24667-7D9D-44DB-8580-B9954A5719E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02A1F-2C3B-4FE5-8D5C-95DC04736F6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24667-7D9D-44DB-8580-B9954A5719E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02A1F-2C3B-4FE5-8D5C-95DC04736F6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24667-7D9D-44DB-8580-B9954A5719E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02A1F-2C3B-4FE5-8D5C-95DC04736F6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4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5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6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2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7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1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8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" t="27504" b="26272"/>
          <a:stretch>
            <a:fillRect/>
          </a:stretch>
        </p:blipFill>
        <p:spPr>
          <a:xfrm>
            <a:off x="2282276" y="303685"/>
            <a:ext cx="7625917" cy="1137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2609313" y="738530"/>
            <a:ext cx="263559" cy="395196"/>
            <a:chOff x="2360458" y="585145"/>
            <a:chExt cx="263559" cy="395196"/>
          </a:xfrm>
        </p:grpSpPr>
        <p:sp>
          <p:nvSpPr>
            <p:cNvPr id="2" name="直接连接符 27"/>
            <p:cNvSpPr/>
            <p:nvPr>
              <p:custDataLst>
                <p:tags r:id="rId5"/>
              </p:custDataLst>
            </p:nvPr>
          </p:nvSpPr>
          <p:spPr>
            <a:xfrm>
              <a:off x="2360458" y="585145"/>
              <a:ext cx="263559" cy="197599"/>
            </a:xfrm>
            <a:prstGeom prst="line">
              <a:avLst/>
            </a:prstGeom>
            <a:ln w="19050" cap="flat" cmpd="sng">
              <a:solidFill>
                <a:srgbClr val="488367"/>
              </a:solidFill>
              <a:prstDash val="solid"/>
              <a:miter/>
              <a:headEnd type="oval" w="med" len="med"/>
              <a:tailEnd type="oval" w="lg" len="lg"/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488367"/>
                  </a:solidFill>
                </a:ln>
                <a:cs typeface="字魂176号-创粗圆" panose="00000500000000000000" charset="-122"/>
              </a:endParaRPr>
            </a:p>
          </p:txBody>
        </p:sp>
        <p:sp>
          <p:nvSpPr>
            <p:cNvPr id="4" name="直接连接符 28"/>
            <p:cNvSpPr/>
            <p:nvPr>
              <p:custDataLst>
                <p:tags r:id="rId6"/>
              </p:custDataLst>
            </p:nvPr>
          </p:nvSpPr>
          <p:spPr>
            <a:xfrm flipH="1">
              <a:off x="2360458" y="782742"/>
              <a:ext cx="263559" cy="197599"/>
            </a:xfrm>
            <a:prstGeom prst="line">
              <a:avLst/>
            </a:prstGeom>
            <a:ln w="19050" cap="flat" cmpd="sng">
              <a:solidFill>
                <a:srgbClr val="488367"/>
              </a:solidFill>
              <a:prstDash val="solid"/>
              <a:miter/>
              <a:headEnd type="oval" w="med" len="med"/>
              <a:tailEnd type="oval" w="lg" len="lg"/>
            </a:ln>
          </p:spPr>
          <p:txBody>
            <a:bodyPr/>
            <a:lstStyle/>
            <a:p>
              <a:endParaRPr lang="zh-CN" altLang="en-US">
                <a:ln>
                  <a:solidFill>
                    <a:srgbClr val="488367"/>
                  </a:solidFill>
                </a:ln>
                <a:cs typeface="字魂176号-创粗圆" panose="00000500000000000000" charset="-122"/>
              </a:endParaRPr>
            </a:p>
          </p:txBody>
        </p:sp>
      </p:grpSp>
      <p:sp>
        <p:nvSpPr>
          <p:cNvPr id="7" name="文本占位符 8"/>
          <p:cNvSpPr>
            <a:spLocks noGrp="1"/>
          </p:cNvSpPr>
          <p:nvPr>
            <p:ph type="body" sz="quarter" idx="10"/>
            <p:custDataLst>
              <p:tags r:id="rId7"/>
            </p:custDataLst>
          </p:nvPr>
        </p:nvSpPr>
        <p:spPr>
          <a:xfrm>
            <a:off x="2872872" y="677258"/>
            <a:ext cx="6384249" cy="51773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b="1"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24667-7D9D-44DB-8580-B9954A5719E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02A1F-2C3B-4FE5-8D5C-95DC04736F6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24667-7D9D-44DB-8580-B9954A5719E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02A1F-2C3B-4FE5-8D5C-95DC04736F6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24667-7D9D-44DB-8580-B9954A5719E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02A1F-2C3B-4FE5-8D5C-95DC04736F6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24667-7D9D-44DB-8580-B9954A5719E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02A1F-2C3B-4FE5-8D5C-95DC04736F6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24667-7D9D-44DB-8580-B9954A5719E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02A1F-2C3B-4FE5-8D5C-95DC04736F6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24667-7D9D-44DB-8580-B9954A5719E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02A1F-2C3B-4FE5-8D5C-95DC04736F6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24667-7D9D-44DB-8580-B9954A5719E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02A1F-2C3B-4FE5-8D5C-95DC04736F6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24667-7D9D-44DB-8580-B9954A5719E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902A1F-2C3B-4FE5-8D5C-95DC04736F6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tags" Target="../tags/tag82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83.xml" /><Relationship Id="rId21" Type="http://schemas.openxmlformats.org/officeDocument/2006/relationships/tags" Target="../tags/tag84.xml" /><Relationship Id="rId22" Type="http://schemas.openxmlformats.org/officeDocument/2006/relationships/image" Target="../media/image2.png" /><Relationship Id="rId23" Type="http://schemas.openxmlformats.org/officeDocument/2006/relationships/tags" Target="../tags/tag85.xml" /><Relationship Id="rId24" Type="http://schemas.openxmlformats.org/officeDocument/2006/relationships/tags" Target="../tags/tag86.xml" /><Relationship Id="rId25" Type="http://schemas.openxmlformats.org/officeDocument/2006/relationships/tags" Target="../tags/tag87.xml" /><Relationship Id="rId26" Type="http://schemas.openxmlformats.org/officeDocument/2006/relationships/image" Target="file:///D:\qq&#25991;&#20214;\712321467\Image\C2C\Image2\%7b75232B38-A165-1FB7-499C-2E1C792CACB5%7d.png" TargetMode="External" /><Relationship Id="rId27" Type="http://schemas.openxmlformats.org/officeDocument/2006/relationships/image" Target="../media/image3.png" /><Relationship Id="rId28" Type="http://schemas.openxmlformats.org/officeDocument/2006/relationships/tags" Target="../tags/tag88.xml" /><Relationship Id="rId29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9"/>
          </p:custDataLst>
        </p:nvPr>
      </p:nvGrpSpPr>
      <p:grpSpPr>
        <a:xfrm>
          <a:off x="0" y="0"/>
          <a:ext cx="0" cy="0"/>
        </a:xfrm>
      </p:grpSpPr>
      <p:sp>
        <p:nvSpPr>
          <p:cNvPr id="22" name="椭圆 21"/>
          <p:cNvSpPr/>
          <p:nvPr userDrawn="1">
            <p:custDataLst>
              <p:tags r:id="rId20"/>
            </p:custDataLst>
          </p:nvPr>
        </p:nvSpPr>
        <p:spPr>
          <a:xfrm rot="7147525">
            <a:off x="532035" y="404872"/>
            <a:ext cx="367078" cy="367078"/>
          </a:xfrm>
          <a:prstGeom prst="ellipse">
            <a:avLst/>
          </a:prstGeom>
          <a:noFill/>
          <a:ln w="146050">
            <a:solidFill>
              <a:srgbClr val="62839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 userDrawn="1">
            <p:custDataLst>
              <p:tags r:id="rId21"/>
            </p:custDataLst>
          </p:nvPr>
        </p:nvSpPr>
        <p:spPr>
          <a:xfrm>
            <a:off x="11099048" y="0"/>
            <a:ext cx="1092952" cy="900674"/>
          </a:xfrm>
          <a:custGeom>
            <a:gdLst>
              <a:gd name="connsiteX0" fmla="*/ 14196 w 685800"/>
              <a:gd name="connsiteY0" fmla="*/ 0 h 565150"/>
              <a:gd name="connsiteX1" fmla="*/ 685800 w 685800"/>
              <a:gd name="connsiteY1" fmla="*/ 0 h 565150"/>
              <a:gd name="connsiteX2" fmla="*/ 685800 w 685800"/>
              <a:gd name="connsiteY2" fmla="*/ 501736 h 565150"/>
              <a:gd name="connsiteX3" fmla="*/ 635163 w 685800"/>
              <a:gd name="connsiteY3" fmla="*/ 529221 h 565150"/>
              <a:gd name="connsiteX4" fmla="*/ 457200 w 685800"/>
              <a:gd name="connsiteY4" fmla="*/ 565150 h 565150"/>
              <a:gd name="connsiteX5" fmla="*/ 0 w 685800"/>
              <a:gd name="connsiteY5" fmla="*/ 107950 h 565150"/>
              <a:gd name="connsiteX6" fmla="*/ 9289 w 685800"/>
              <a:gd name="connsiteY6" fmla="*/ 15808 h 5651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" h="565150">
                <a:moveTo>
                  <a:pt x="14196" y="0"/>
                </a:moveTo>
                <a:lnTo>
                  <a:pt x="685800" y="0"/>
                </a:lnTo>
                <a:lnTo>
                  <a:pt x="685800" y="501736"/>
                </a:lnTo>
                <a:lnTo>
                  <a:pt x="635163" y="529221"/>
                </a:lnTo>
                <a:cubicBezTo>
                  <a:pt x="580464" y="552357"/>
                  <a:pt x="520326" y="565150"/>
                  <a:pt x="457200" y="565150"/>
                </a:cubicBezTo>
                <a:cubicBezTo>
                  <a:pt x="204695" y="565150"/>
                  <a:pt x="0" y="360455"/>
                  <a:pt x="0" y="107950"/>
                </a:cubicBezTo>
                <a:cubicBezTo>
                  <a:pt x="0" y="76387"/>
                  <a:pt x="3198" y="45571"/>
                  <a:pt x="9289" y="15808"/>
                </a:cubicBezTo>
                <a:close/>
              </a:path>
            </a:pathLst>
          </a:custGeom>
          <a:solidFill>
            <a:srgbClr val="F3D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背景图案  描述已自动生成"/>
          <p:cNvPicPr>
            <a:picLocks noChangeAspect="1"/>
          </p:cNvPicPr>
          <p:nvPr userDrawn="1">
            <p:custDataLst>
              <p:tags r:id="rId2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t="14422" r="47454" b="64815"/>
          <a:stretch>
            <a:fillRect/>
          </a:stretch>
        </p:blipFill>
        <p:spPr>
          <a:xfrm flipH="1">
            <a:off x="10581542" y="0"/>
            <a:ext cx="1610458" cy="1130300"/>
          </a:xfrm>
          <a:custGeom>
            <a:gdLst>
              <a:gd name="connsiteX0" fmla="*/ 1610458 w 1610458"/>
              <a:gd name="connsiteY0" fmla="*/ 0 h 1130300"/>
              <a:gd name="connsiteX1" fmla="*/ 0 w 1610458"/>
              <a:gd name="connsiteY1" fmla="*/ 0 h 1130300"/>
              <a:gd name="connsiteX2" fmla="*/ 0 w 1610458"/>
              <a:gd name="connsiteY2" fmla="*/ 1130300 h 1130300"/>
              <a:gd name="connsiteX3" fmla="*/ 1610458 w 1610458"/>
              <a:gd name="connsiteY3" fmla="*/ 1130300 h 1130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458" h="1130300">
                <a:moveTo>
                  <a:pt x="1610458" y="0"/>
                </a:moveTo>
                <a:lnTo>
                  <a:pt x="0" y="0"/>
                </a:lnTo>
                <a:lnTo>
                  <a:pt x="0" y="1130300"/>
                </a:lnTo>
                <a:lnTo>
                  <a:pt x="1610458" y="1130300"/>
                </a:lnTo>
                <a:close/>
              </a:path>
            </a:pathLst>
          </a:custGeom>
        </p:spPr>
      </p:pic>
      <p:sp>
        <p:nvSpPr>
          <p:cNvPr id="13" name="任意多边形: 形状 12"/>
          <p:cNvSpPr/>
          <p:nvPr userDrawn="1">
            <p:custDataLst>
              <p:tags r:id="rId24"/>
            </p:custDataLst>
          </p:nvPr>
        </p:nvSpPr>
        <p:spPr>
          <a:xfrm>
            <a:off x="0" y="5873074"/>
            <a:ext cx="1381884" cy="984926"/>
          </a:xfrm>
          <a:custGeom>
            <a:gdLst>
              <a:gd name="connsiteX0" fmla="*/ 516122 w 1381884"/>
              <a:gd name="connsiteY0" fmla="*/ 0 h 984926"/>
              <a:gd name="connsiteX1" fmla="*/ 1381884 w 1381884"/>
              <a:gd name="connsiteY1" fmla="*/ 865762 h 984926"/>
              <a:gd name="connsiteX2" fmla="*/ 1369871 w 1381884"/>
              <a:gd name="connsiteY2" fmla="*/ 984926 h 984926"/>
              <a:gd name="connsiteX3" fmla="*/ 0 w 1381884"/>
              <a:gd name="connsiteY3" fmla="*/ 984926 h 984926"/>
              <a:gd name="connsiteX4" fmla="*/ 0 w 1381884"/>
              <a:gd name="connsiteY4" fmla="*/ 174316 h 984926"/>
              <a:gd name="connsiteX5" fmla="*/ 32066 w 1381884"/>
              <a:gd name="connsiteY5" fmla="*/ 147859 h 984926"/>
              <a:gd name="connsiteX6" fmla="*/ 516122 w 1381884"/>
              <a:gd name="connsiteY6" fmla="*/ 0 h 9849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1884" h="984926">
                <a:moveTo>
                  <a:pt x="516122" y="0"/>
                </a:moveTo>
                <a:cubicBezTo>
                  <a:pt x="994269" y="0"/>
                  <a:pt x="1381884" y="387615"/>
                  <a:pt x="1381884" y="865762"/>
                </a:cubicBezTo>
                <a:lnTo>
                  <a:pt x="1369871" y="984926"/>
                </a:lnTo>
                <a:lnTo>
                  <a:pt x="0" y="984926"/>
                </a:lnTo>
                <a:lnTo>
                  <a:pt x="0" y="174316"/>
                </a:lnTo>
                <a:lnTo>
                  <a:pt x="32066" y="147859"/>
                </a:lnTo>
                <a:cubicBezTo>
                  <a:pt x="170243" y="54509"/>
                  <a:pt x="336817" y="0"/>
                  <a:pt x="516122" y="0"/>
                </a:cubicBezTo>
                <a:close/>
              </a:path>
            </a:pathLst>
          </a:custGeom>
          <a:solidFill>
            <a:srgbClr val="E4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背景图案  描述已自动生成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7" t="75492" r="56121" b="15667"/>
          <a:stretch>
            <a:fillRect/>
          </a:stretch>
        </p:blipFill>
        <p:spPr>
          <a:xfrm>
            <a:off x="1" y="5758774"/>
            <a:ext cx="1803400" cy="1099226"/>
          </a:xfrm>
          <a:custGeom>
            <a:gdLst>
              <a:gd name="connsiteX0" fmla="*/ 0 w 5019473"/>
              <a:gd name="connsiteY0" fmla="*/ 1828799 h 1828799"/>
              <a:gd name="connsiteX1" fmla="*/ 5019473 w 5019473"/>
              <a:gd name="connsiteY1" fmla="*/ 1828799 h 1828799"/>
              <a:gd name="connsiteX2" fmla="*/ 5019473 w 5019473"/>
              <a:gd name="connsiteY2" fmla="*/ 0 h 1828799"/>
              <a:gd name="connsiteX3" fmla="*/ 0 w 5019473"/>
              <a:gd name="connsiteY3" fmla="*/ 0 h 18287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9473" h="1828799">
                <a:moveTo>
                  <a:pt x="0" y="1828799"/>
                </a:moveTo>
                <a:lnTo>
                  <a:pt x="5019473" y="1828799"/>
                </a:lnTo>
                <a:lnTo>
                  <a:pt x="5019473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图片 1073743875" descr="学科网 zxxk.com" title="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7" r:link="rId2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02.xml" /><Relationship Id="rId11" Type="http://schemas.openxmlformats.org/officeDocument/2006/relationships/tags" Target="../tags/tag103.xml" /><Relationship Id="rId12" Type="http://schemas.openxmlformats.org/officeDocument/2006/relationships/tags" Target="../tags/tag104.xml" /><Relationship Id="rId13" Type="http://schemas.openxmlformats.org/officeDocument/2006/relationships/tags" Target="../tags/tag105.xml" /><Relationship Id="rId14" Type="http://schemas.openxmlformats.org/officeDocument/2006/relationships/tags" Target="../tags/tag106.xml" /><Relationship Id="rId15" Type="http://schemas.openxmlformats.org/officeDocument/2006/relationships/tags" Target="../tags/tag107.xml" /><Relationship Id="rId16" Type="http://schemas.openxmlformats.org/officeDocument/2006/relationships/tags" Target="../tags/tag108.xml" /><Relationship Id="rId17" Type="http://schemas.openxmlformats.org/officeDocument/2006/relationships/tags" Target="../tags/tag109.xml" /><Relationship Id="rId18" Type="http://schemas.openxmlformats.org/officeDocument/2006/relationships/tags" Target="../tags/tag110.xml" /><Relationship Id="rId19" Type="http://schemas.openxmlformats.org/officeDocument/2006/relationships/tags" Target="../tags/tag111.xml" /><Relationship Id="rId2" Type="http://schemas.openxmlformats.org/officeDocument/2006/relationships/tags" Target="../tags/tag96.xml" /><Relationship Id="rId3" Type="http://schemas.openxmlformats.org/officeDocument/2006/relationships/tags" Target="../tags/tag97.xml" /><Relationship Id="rId4" Type="http://schemas.openxmlformats.org/officeDocument/2006/relationships/tags" Target="../tags/tag98.xml" /><Relationship Id="rId5" Type="http://schemas.openxmlformats.org/officeDocument/2006/relationships/tags" Target="../tags/tag99.xml" /><Relationship Id="rId6" Type="http://schemas.openxmlformats.org/officeDocument/2006/relationships/image" Target="../media/image4.png" /><Relationship Id="rId7" Type="http://schemas.openxmlformats.org/officeDocument/2006/relationships/tags" Target="../tags/tag100.xml" /><Relationship Id="rId8" Type="http://schemas.openxmlformats.org/officeDocument/2006/relationships/image" Target="../media/image5.png" /><Relationship Id="rId9" Type="http://schemas.openxmlformats.org/officeDocument/2006/relationships/tags" Target="../tags/tag10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224.xml" /><Relationship Id="rId11" Type="http://schemas.openxmlformats.org/officeDocument/2006/relationships/tags" Target="../tags/tag225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219.xml" /><Relationship Id="rId4" Type="http://schemas.openxmlformats.org/officeDocument/2006/relationships/image" Target="../media/image6.jpeg" /><Relationship Id="rId5" Type="http://schemas.openxmlformats.org/officeDocument/2006/relationships/tags" Target="../tags/tag220.xml" /><Relationship Id="rId6" Type="http://schemas.openxmlformats.org/officeDocument/2006/relationships/image" Target="../media/image11.jpeg" /><Relationship Id="rId7" Type="http://schemas.openxmlformats.org/officeDocument/2006/relationships/tags" Target="../tags/tag221.xml" /><Relationship Id="rId8" Type="http://schemas.openxmlformats.org/officeDocument/2006/relationships/tags" Target="../tags/tag222.xml" /><Relationship Id="rId9" Type="http://schemas.openxmlformats.org/officeDocument/2006/relationships/tags" Target="../tags/tag22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5.png" /><Relationship Id="rId11" Type="http://schemas.openxmlformats.org/officeDocument/2006/relationships/tags" Target="../tags/tag233.xml" /><Relationship Id="rId12" Type="http://schemas.openxmlformats.org/officeDocument/2006/relationships/tags" Target="../tags/tag234.xml" /><Relationship Id="rId13" Type="http://schemas.openxmlformats.org/officeDocument/2006/relationships/tags" Target="../tags/tag235.xml" /><Relationship Id="rId14" Type="http://schemas.openxmlformats.org/officeDocument/2006/relationships/tags" Target="../tags/tag236.xml" /><Relationship Id="rId15" Type="http://schemas.openxmlformats.org/officeDocument/2006/relationships/tags" Target="../tags/tag237.xml" /><Relationship Id="rId16" Type="http://schemas.openxmlformats.org/officeDocument/2006/relationships/tags" Target="../tags/tag238.xml" /><Relationship Id="rId17" Type="http://schemas.openxmlformats.org/officeDocument/2006/relationships/tags" Target="../tags/tag239.xml" /><Relationship Id="rId18" Type="http://schemas.openxmlformats.org/officeDocument/2006/relationships/tags" Target="../tags/tag240.xml" /><Relationship Id="rId2" Type="http://schemas.openxmlformats.org/officeDocument/2006/relationships/tags" Target="../tags/tag226.xml" /><Relationship Id="rId3" Type="http://schemas.openxmlformats.org/officeDocument/2006/relationships/image" Target="../media/image4.png" /><Relationship Id="rId4" Type="http://schemas.openxmlformats.org/officeDocument/2006/relationships/tags" Target="../tags/tag227.xml" /><Relationship Id="rId5" Type="http://schemas.openxmlformats.org/officeDocument/2006/relationships/tags" Target="../tags/tag228.xml" /><Relationship Id="rId6" Type="http://schemas.openxmlformats.org/officeDocument/2006/relationships/tags" Target="../tags/tag229.xml" /><Relationship Id="rId7" Type="http://schemas.openxmlformats.org/officeDocument/2006/relationships/tags" Target="../tags/tag230.xml" /><Relationship Id="rId8" Type="http://schemas.openxmlformats.org/officeDocument/2006/relationships/tags" Target="../tags/tag231.xml" /><Relationship Id="rId9" Type="http://schemas.openxmlformats.org/officeDocument/2006/relationships/tags" Target="../tags/tag23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251.xml" /><Relationship Id="rId11" Type="http://schemas.openxmlformats.org/officeDocument/2006/relationships/tags" Target="../tags/tag252.xml" /><Relationship Id="rId12" Type="http://schemas.openxmlformats.org/officeDocument/2006/relationships/tags" Target="../tags/tag253.xml" /><Relationship Id="rId13" Type="http://schemas.openxmlformats.org/officeDocument/2006/relationships/tags" Target="../tags/tag254.xml" /><Relationship Id="rId14" Type="http://schemas.openxmlformats.org/officeDocument/2006/relationships/tags" Target="../tags/tag255.xml" /><Relationship Id="rId15" Type="http://schemas.openxmlformats.org/officeDocument/2006/relationships/tags" Target="../tags/tag256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245.xml" /><Relationship Id="rId4" Type="http://schemas.openxmlformats.org/officeDocument/2006/relationships/image" Target="../media/image12.wmf" /><Relationship Id="rId5" Type="http://schemas.openxmlformats.org/officeDocument/2006/relationships/tags" Target="../tags/tag246.xml" /><Relationship Id="rId6" Type="http://schemas.openxmlformats.org/officeDocument/2006/relationships/tags" Target="../tags/tag247.xml" /><Relationship Id="rId7" Type="http://schemas.openxmlformats.org/officeDocument/2006/relationships/tags" Target="../tags/tag248.xml" /><Relationship Id="rId8" Type="http://schemas.openxmlformats.org/officeDocument/2006/relationships/tags" Target="../tags/tag249.xml" /><Relationship Id="rId9" Type="http://schemas.openxmlformats.org/officeDocument/2006/relationships/tags" Target="../tags/tag25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13.png" /><Relationship Id="rId11" Type="http://schemas.openxmlformats.org/officeDocument/2006/relationships/tags" Target="../tags/tag268.xml" /><Relationship Id="rId12" Type="http://schemas.openxmlformats.org/officeDocument/2006/relationships/tags" Target="../tags/tag269.xml" /><Relationship Id="rId13" Type="http://schemas.openxmlformats.org/officeDocument/2006/relationships/tags" Target="../tags/tag270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261.xml" /><Relationship Id="rId4" Type="http://schemas.openxmlformats.org/officeDocument/2006/relationships/tags" Target="../tags/tag262.xml" /><Relationship Id="rId5" Type="http://schemas.openxmlformats.org/officeDocument/2006/relationships/tags" Target="../tags/tag263.xml" /><Relationship Id="rId6" Type="http://schemas.openxmlformats.org/officeDocument/2006/relationships/tags" Target="../tags/tag264.xml" /><Relationship Id="rId7" Type="http://schemas.openxmlformats.org/officeDocument/2006/relationships/tags" Target="../tags/tag265.xml" /><Relationship Id="rId8" Type="http://schemas.openxmlformats.org/officeDocument/2006/relationships/tags" Target="../tags/tag266.xml" /><Relationship Id="rId9" Type="http://schemas.openxmlformats.org/officeDocument/2006/relationships/tags" Target="../tags/tag26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282.xml" /><Relationship Id="rId11" Type="http://schemas.openxmlformats.org/officeDocument/2006/relationships/tags" Target="../tags/tag283.xml" /><Relationship Id="rId12" Type="http://schemas.openxmlformats.org/officeDocument/2006/relationships/tags" Target="../tags/tag284.xml" /><Relationship Id="rId13" Type="http://schemas.openxmlformats.org/officeDocument/2006/relationships/tags" Target="../tags/tag285.xml" /><Relationship Id="rId14" Type="http://schemas.openxmlformats.org/officeDocument/2006/relationships/tags" Target="../tags/tag286.xml" /><Relationship Id="rId15" Type="http://schemas.openxmlformats.org/officeDocument/2006/relationships/tags" Target="../tags/tag287.xml" /><Relationship Id="rId16" Type="http://schemas.openxmlformats.org/officeDocument/2006/relationships/tags" Target="../tags/tag288.xml" /><Relationship Id="rId17" Type="http://schemas.openxmlformats.org/officeDocument/2006/relationships/tags" Target="../tags/tag289.xml" /><Relationship Id="rId18" Type="http://schemas.openxmlformats.org/officeDocument/2006/relationships/tags" Target="../tags/tag290.xml" /><Relationship Id="rId19" Type="http://schemas.openxmlformats.org/officeDocument/2006/relationships/tags" Target="../tags/tag291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275.xml" /><Relationship Id="rId4" Type="http://schemas.openxmlformats.org/officeDocument/2006/relationships/tags" Target="../tags/tag276.xml" /><Relationship Id="rId5" Type="http://schemas.openxmlformats.org/officeDocument/2006/relationships/tags" Target="../tags/tag277.xml" /><Relationship Id="rId6" Type="http://schemas.openxmlformats.org/officeDocument/2006/relationships/tags" Target="../tags/tag278.xml" /><Relationship Id="rId7" Type="http://schemas.openxmlformats.org/officeDocument/2006/relationships/tags" Target="../tags/tag279.xml" /><Relationship Id="rId8" Type="http://schemas.openxmlformats.org/officeDocument/2006/relationships/tags" Target="../tags/tag280.xml" /><Relationship Id="rId9" Type="http://schemas.openxmlformats.org/officeDocument/2006/relationships/tags" Target="../tags/tag28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292.xml" /><Relationship Id="rId3" Type="http://schemas.openxmlformats.org/officeDocument/2006/relationships/tags" Target="../tags/tag293.xml" /><Relationship Id="rId4" Type="http://schemas.openxmlformats.org/officeDocument/2006/relationships/tags" Target="../tags/tag294.xml" /><Relationship Id="rId5" Type="http://schemas.openxmlformats.org/officeDocument/2006/relationships/tags" Target="../tags/tag295.xml" /><Relationship Id="rId6" Type="http://schemas.openxmlformats.org/officeDocument/2006/relationships/image" Target="../media/image14.png" /><Relationship Id="rId7" Type="http://schemas.openxmlformats.org/officeDocument/2006/relationships/tags" Target="../tags/tag296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15.jpeg" /><Relationship Id="rId11" Type="http://schemas.openxmlformats.org/officeDocument/2006/relationships/tags" Target="../tags/tag308.xml" /><Relationship Id="rId12" Type="http://schemas.openxmlformats.org/officeDocument/2006/relationships/image" Target="../media/image16.png" /><Relationship Id="rId13" Type="http://schemas.openxmlformats.org/officeDocument/2006/relationships/tags" Target="../tags/tag309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301.xml" /><Relationship Id="rId4" Type="http://schemas.openxmlformats.org/officeDocument/2006/relationships/tags" Target="../tags/tag302.xml" /><Relationship Id="rId5" Type="http://schemas.openxmlformats.org/officeDocument/2006/relationships/tags" Target="../tags/tag303.xml" /><Relationship Id="rId6" Type="http://schemas.openxmlformats.org/officeDocument/2006/relationships/tags" Target="../tags/tag304.xml" /><Relationship Id="rId7" Type="http://schemas.openxmlformats.org/officeDocument/2006/relationships/tags" Target="../tags/tag305.xml" /><Relationship Id="rId8" Type="http://schemas.openxmlformats.org/officeDocument/2006/relationships/tags" Target="../tags/tag306.xml" /><Relationship Id="rId9" Type="http://schemas.openxmlformats.org/officeDocument/2006/relationships/tags" Target="../tags/tag307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321.xml" /><Relationship Id="rId11" Type="http://schemas.openxmlformats.org/officeDocument/2006/relationships/tags" Target="../tags/tag322.xml" /><Relationship Id="rId12" Type="http://schemas.openxmlformats.org/officeDocument/2006/relationships/tags" Target="../tags/tag323.xml" /><Relationship Id="rId13" Type="http://schemas.openxmlformats.org/officeDocument/2006/relationships/tags" Target="../tags/tag324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314.xml" /><Relationship Id="rId4" Type="http://schemas.openxmlformats.org/officeDocument/2006/relationships/tags" Target="../tags/tag315.xml" /><Relationship Id="rId5" Type="http://schemas.openxmlformats.org/officeDocument/2006/relationships/tags" Target="../tags/tag316.xml" /><Relationship Id="rId6" Type="http://schemas.openxmlformats.org/officeDocument/2006/relationships/tags" Target="../tags/tag317.xml" /><Relationship Id="rId7" Type="http://schemas.openxmlformats.org/officeDocument/2006/relationships/tags" Target="../tags/tag318.xml" /><Relationship Id="rId8" Type="http://schemas.openxmlformats.org/officeDocument/2006/relationships/tags" Target="../tags/tag319.xml" /><Relationship Id="rId9" Type="http://schemas.openxmlformats.org/officeDocument/2006/relationships/tags" Target="../tags/tag320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329.xml" /><Relationship Id="rId4" Type="http://schemas.openxmlformats.org/officeDocument/2006/relationships/tags" Target="../tags/tag330.xml" /><Relationship Id="rId5" Type="http://schemas.openxmlformats.org/officeDocument/2006/relationships/image" Target="../media/image17.jpeg" /><Relationship Id="rId6" Type="http://schemas.openxmlformats.org/officeDocument/2006/relationships/tags" Target="../tags/tag331.xml" /><Relationship Id="rId7" Type="http://schemas.openxmlformats.org/officeDocument/2006/relationships/tags" Target="../tags/tag332.xml" /><Relationship Id="rId8" Type="http://schemas.openxmlformats.org/officeDocument/2006/relationships/tags" Target="../tags/tag333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tags" Target="../tags/tag345.xml" /><Relationship Id="rId11" Type="http://schemas.openxmlformats.org/officeDocument/2006/relationships/tags" Target="../tags/tag346.xml" /><Relationship Id="rId12" Type="http://schemas.openxmlformats.org/officeDocument/2006/relationships/tags" Target="../tags/tag347.xml" /><Relationship Id="rId13" Type="http://schemas.openxmlformats.org/officeDocument/2006/relationships/tags" Target="../tags/tag348.xml" /><Relationship Id="rId14" Type="http://schemas.openxmlformats.org/officeDocument/2006/relationships/tags" Target="../tags/tag349.xml" /><Relationship Id="rId15" Type="http://schemas.openxmlformats.org/officeDocument/2006/relationships/tags" Target="../tags/tag350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338.xml" /><Relationship Id="rId4" Type="http://schemas.openxmlformats.org/officeDocument/2006/relationships/tags" Target="../tags/tag339.xml" /><Relationship Id="rId5" Type="http://schemas.openxmlformats.org/officeDocument/2006/relationships/tags" Target="../tags/tag340.xml" /><Relationship Id="rId6" Type="http://schemas.openxmlformats.org/officeDocument/2006/relationships/tags" Target="../tags/tag341.xml" /><Relationship Id="rId7" Type="http://schemas.openxmlformats.org/officeDocument/2006/relationships/tags" Target="../tags/tag342.xml" /><Relationship Id="rId8" Type="http://schemas.openxmlformats.org/officeDocument/2006/relationships/tags" Target="../tags/tag343.xml" /><Relationship Id="rId9" Type="http://schemas.openxmlformats.org/officeDocument/2006/relationships/tags" Target="../tags/tag34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16.xml" /><Relationship Id="rId4" Type="http://schemas.openxmlformats.org/officeDocument/2006/relationships/tags" Target="../tags/tag117.xml" /><Relationship Id="rId5" Type="http://schemas.openxmlformats.org/officeDocument/2006/relationships/tags" Target="../tags/tag118.xml" /><Relationship Id="rId6" Type="http://schemas.openxmlformats.org/officeDocument/2006/relationships/image" Target="../media/image6.jpeg" /><Relationship Id="rId7" Type="http://schemas.openxmlformats.org/officeDocument/2006/relationships/tags" Target="../tags/tag119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355.xml" /><Relationship Id="rId4" Type="http://schemas.openxmlformats.org/officeDocument/2006/relationships/tags" Target="../tags/tag356.xml" /><Relationship Id="rId5" Type="http://schemas.openxmlformats.org/officeDocument/2006/relationships/tags" Target="../tags/tag357.xml" /><Relationship Id="rId6" Type="http://schemas.openxmlformats.org/officeDocument/2006/relationships/tags" Target="../tags/tag358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363.xml" /><Relationship Id="rId4" Type="http://schemas.openxmlformats.org/officeDocument/2006/relationships/tags" Target="../tags/tag364.xml" /><Relationship Id="rId5" Type="http://schemas.openxmlformats.org/officeDocument/2006/relationships/tags" Target="../tags/tag365.xml" /><Relationship Id="rId6" Type="http://schemas.openxmlformats.org/officeDocument/2006/relationships/tags" Target="../tags/tag36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73.xml" /><Relationship Id="rId11" Type="http://schemas.openxmlformats.org/officeDocument/2006/relationships/tags" Target="../tags/tag374.xml" /><Relationship Id="rId12" Type="http://schemas.openxmlformats.org/officeDocument/2006/relationships/tags" Target="../tags/tag375.xml" /><Relationship Id="rId13" Type="http://schemas.openxmlformats.org/officeDocument/2006/relationships/tags" Target="../tags/tag376.xml" /><Relationship Id="rId14" Type="http://schemas.openxmlformats.org/officeDocument/2006/relationships/tags" Target="../tags/tag377.xml" /><Relationship Id="rId15" Type="http://schemas.openxmlformats.org/officeDocument/2006/relationships/tags" Target="../tags/tag378.xml" /><Relationship Id="rId16" Type="http://schemas.openxmlformats.org/officeDocument/2006/relationships/tags" Target="../tags/tag379.xml" /><Relationship Id="rId2" Type="http://schemas.openxmlformats.org/officeDocument/2006/relationships/tags" Target="../tags/tag367.xml" /><Relationship Id="rId3" Type="http://schemas.openxmlformats.org/officeDocument/2006/relationships/tags" Target="../tags/tag368.xml" /><Relationship Id="rId4" Type="http://schemas.openxmlformats.org/officeDocument/2006/relationships/tags" Target="../tags/tag369.xml" /><Relationship Id="rId5" Type="http://schemas.openxmlformats.org/officeDocument/2006/relationships/tags" Target="../tags/tag370.xml" /><Relationship Id="rId6" Type="http://schemas.openxmlformats.org/officeDocument/2006/relationships/image" Target="../media/image4.png" /><Relationship Id="rId7" Type="http://schemas.openxmlformats.org/officeDocument/2006/relationships/tags" Target="../tags/tag371.xml" /><Relationship Id="rId8" Type="http://schemas.openxmlformats.org/officeDocument/2006/relationships/image" Target="../media/image5.png" /><Relationship Id="rId9" Type="http://schemas.openxmlformats.org/officeDocument/2006/relationships/tags" Target="../tags/tag37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28.xml" /><Relationship Id="rId11" Type="http://schemas.openxmlformats.org/officeDocument/2006/relationships/tags" Target="../tags/tag129.xml" /><Relationship Id="rId12" Type="http://schemas.openxmlformats.org/officeDocument/2006/relationships/tags" Target="../tags/tag130.xml" /><Relationship Id="rId13" Type="http://schemas.openxmlformats.org/officeDocument/2006/relationships/tags" Target="../tags/tag131.xml" /><Relationship Id="rId14" Type="http://schemas.openxmlformats.org/officeDocument/2006/relationships/tags" Target="../tags/tag132.xml" /><Relationship Id="rId15" Type="http://schemas.openxmlformats.org/officeDocument/2006/relationships/tags" Target="../tags/tag133.xml" /><Relationship Id="rId16" Type="http://schemas.openxmlformats.org/officeDocument/2006/relationships/tags" Target="../tags/tag134.xml" /><Relationship Id="rId17" Type="http://schemas.openxmlformats.org/officeDocument/2006/relationships/tags" Target="../tags/tag135.xml" /><Relationship Id="rId18" Type="http://schemas.openxmlformats.org/officeDocument/2006/relationships/tags" Target="../tags/tag136.xml" /><Relationship Id="rId19" Type="http://schemas.openxmlformats.org/officeDocument/2006/relationships/tags" Target="../tags/tag137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123.xml" /><Relationship Id="rId4" Type="http://schemas.openxmlformats.org/officeDocument/2006/relationships/tags" Target="../tags/tag124.xml" /><Relationship Id="rId5" Type="http://schemas.openxmlformats.org/officeDocument/2006/relationships/image" Target="../media/image7.png" /><Relationship Id="rId6" Type="http://schemas.openxmlformats.org/officeDocument/2006/relationships/tags" Target="../tags/tag125.xml" /><Relationship Id="rId7" Type="http://schemas.openxmlformats.org/officeDocument/2006/relationships/image" Target="../media/image4.png" /><Relationship Id="rId8" Type="http://schemas.openxmlformats.org/officeDocument/2006/relationships/tags" Target="../tags/tag126.xml" /><Relationship Id="rId9" Type="http://schemas.openxmlformats.org/officeDocument/2006/relationships/tags" Target="../tags/tag12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5.png" /><Relationship Id="rId11" Type="http://schemas.openxmlformats.org/officeDocument/2006/relationships/tags" Target="../tags/tag145.xml" /><Relationship Id="rId12" Type="http://schemas.openxmlformats.org/officeDocument/2006/relationships/tags" Target="../tags/tag146.xml" /><Relationship Id="rId13" Type="http://schemas.openxmlformats.org/officeDocument/2006/relationships/tags" Target="../tags/tag147.xml" /><Relationship Id="rId14" Type="http://schemas.openxmlformats.org/officeDocument/2006/relationships/tags" Target="../tags/tag148.xml" /><Relationship Id="rId15" Type="http://schemas.openxmlformats.org/officeDocument/2006/relationships/tags" Target="../tags/tag149.xml" /><Relationship Id="rId16" Type="http://schemas.openxmlformats.org/officeDocument/2006/relationships/tags" Target="../tags/tag150.xml" /><Relationship Id="rId17" Type="http://schemas.openxmlformats.org/officeDocument/2006/relationships/tags" Target="../tags/tag151.xml" /><Relationship Id="rId18" Type="http://schemas.openxmlformats.org/officeDocument/2006/relationships/tags" Target="../tags/tag152.xml" /><Relationship Id="rId2" Type="http://schemas.openxmlformats.org/officeDocument/2006/relationships/tags" Target="../tags/tag138.xml" /><Relationship Id="rId3" Type="http://schemas.openxmlformats.org/officeDocument/2006/relationships/image" Target="../media/image4.png" /><Relationship Id="rId4" Type="http://schemas.openxmlformats.org/officeDocument/2006/relationships/tags" Target="../tags/tag139.xml" /><Relationship Id="rId5" Type="http://schemas.openxmlformats.org/officeDocument/2006/relationships/tags" Target="../tags/tag140.xml" /><Relationship Id="rId6" Type="http://schemas.openxmlformats.org/officeDocument/2006/relationships/tags" Target="../tags/tag141.xml" /><Relationship Id="rId7" Type="http://schemas.openxmlformats.org/officeDocument/2006/relationships/tags" Target="../tags/tag142.xml" /><Relationship Id="rId8" Type="http://schemas.openxmlformats.org/officeDocument/2006/relationships/tags" Target="../tags/tag143.xml" /><Relationship Id="rId9" Type="http://schemas.openxmlformats.org/officeDocument/2006/relationships/tags" Target="../tags/tag14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164.xml" /><Relationship Id="rId11" Type="http://schemas.openxmlformats.org/officeDocument/2006/relationships/tags" Target="../tags/tag165.xml" /><Relationship Id="rId12" Type="http://schemas.openxmlformats.org/officeDocument/2006/relationships/tags" Target="../tags/tag166.xml" /><Relationship Id="rId13" Type="http://schemas.openxmlformats.org/officeDocument/2006/relationships/tags" Target="../tags/tag167.xml" /><Relationship Id="rId14" Type="http://schemas.openxmlformats.org/officeDocument/2006/relationships/tags" Target="../tags/tag168.xml" /><Relationship Id="rId15" Type="http://schemas.openxmlformats.org/officeDocument/2006/relationships/tags" Target="../tags/tag169.xml" /><Relationship Id="rId16" Type="http://schemas.openxmlformats.org/officeDocument/2006/relationships/tags" Target="../tags/tag170.xml" /><Relationship Id="rId17" Type="http://schemas.openxmlformats.org/officeDocument/2006/relationships/tags" Target="../tags/tag171.xml" /><Relationship Id="rId18" Type="http://schemas.openxmlformats.org/officeDocument/2006/relationships/tags" Target="../tags/tag172.xml" /><Relationship Id="rId19" Type="http://schemas.openxmlformats.org/officeDocument/2006/relationships/tags" Target="../tags/tag173.xml" /><Relationship Id="rId2" Type="http://schemas.openxmlformats.org/officeDocument/2006/relationships/notesSlide" Target="../notesSlides/notesSlide3.xml" /><Relationship Id="rId20" Type="http://schemas.openxmlformats.org/officeDocument/2006/relationships/tags" Target="../tags/tag174.xml" /><Relationship Id="rId21" Type="http://schemas.openxmlformats.org/officeDocument/2006/relationships/image" Target="../media/image8.jpeg" /><Relationship Id="rId22" Type="http://schemas.openxmlformats.org/officeDocument/2006/relationships/tags" Target="../tags/tag175.xml" /><Relationship Id="rId23" Type="http://schemas.openxmlformats.org/officeDocument/2006/relationships/image" Target="../media/image9.gif" /><Relationship Id="rId24" Type="http://schemas.openxmlformats.org/officeDocument/2006/relationships/tags" Target="../tags/tag176.xml" /><Relationship Id="rId3" Type="http://schemas.openxmlformats.org/officeDocument/2006/relationships/tags" Target="../tags/tag157.xml" /><Relationship Id="rId4" Type="http://schemas.openxmlformats.org/officeDocument/2006/relationships/tags" Target="../tags/tag158.xml" /><Relationship Id="rId5" Type="http://schemas.openxmlformats.org/officeDocument/2006/relationships/tags" Target="../tags/tag159.xml" /><Relationship Id="rId6" Type="http://schemas.openxmlformats.org/officeDocument/2006/relationships/tags" Target="../tags/tag160.xml" /><Relationship Id="rId7" Type="http://schemas.openxmlformats.org/officeDocument/2006/relationships/tags" Target="../tags/tag161.xml" /><Relationship Id="rId8" Type="http://schemas.openxmlformats.org/officeDocument/2006/relationships/tags" Target="../tags/tag162.xml" /><Relationship Id="rId9" Type="http://schemas.openxmlformats.org/officeDocument/2006/relationships/tags" Target="../tags/tag16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181.xml" /><Relationship Id="rId4" Type="http://schemas.openxmlformats.org/officeDocument/2006/relationships/tags" Target="../tags/tag182.xml" /><Relationship Id="rId5" Type="http://schemas.openxmlformats.org/officeDocument/2006/relationships/tags" Target="../tags/tag183.xml" /><Relationship Id="rId6" Type="http://schemas.openxmlformats.org/officeDocument/2006/relationships/image" Target="../media/image10.png" /><Relationship Id="rId7" Type="http://schemas.openxmlformats.org/officeDocument/2006/relationships/tags" Target="../tags/tag18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189.xml" /><Relationship Id="rId4" Type="http://schemas.openxmlformats.org/officeDocument/2006/relationships/tags" Target="../tags/tag190.xml" /><Relationship Id="rId5" Type="http://schemas.openxmlformats.org/officeDocument/2006/relationships/tags" Target="../tags/tag191.xml" /><Relationship Id="rId6" Type="http://schemas.openxmlformats.org/officeDocument/2006/relationships/tags" Target="../tags/tag19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197.xml" /><Relationship Id="rId4" Type="http://schemas.openxmlformats.org/officeDocument/2006/relationships/tags" Target="../tags/tag198.xml" /><Relationship Id="rId5" Type="http://schemas.openxmlformats.org/officeDocument/2006/relationships/tags" Target="../tags/tag199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211.xml" /><Relationship Id="rId11" Type="http://schemas.openxmlformats.org/officeDocument/2006/relationships/tags" Target="../tags/tag212.xml" /><Relationship Id="rId12" Type="http://schemas.openxmlformats.org/officeDocument/2006/relationships/tags" Target="../tags/tag213.xml" /><Relationship Id="rId13" Type="http://schemas.openxmlformats.org/officeDocument/2006/relationships/tags" Target="../tags/tag214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204.xml" /><Relationship Id="rId4" Type="http://schemas.openxmlformats.org/officeDocument/2006/relationships/tags" Target="../tags/tag205.xml" /><Relationship Id="rId5" Type="http://schemas.openxmlformats.org/officeDocument/2006/relationships/tags" Target="../tags/tag206.xml" /><Relationship Id="rId6" Type="http://schemas.openxmlformats.org/officeDocument/2006/relationships/tags" Target="../tags/tag207.xml" /><Relationship Id="rId7" Type="http://schemas.openxmlformats.org/officeDocument/2006/relationships/tags" Target="../tags/tag208.xml" /><Relationship Id="rId8" Type="http://schemas.openxmlformats.org/officeDocument/2006/relationships/tags" Target="../tags/tag209.xml" /><Relationship Id="rId9" Type="http://schemas.openxmlformats.org/officeDocument/2006/relationships/tags" Target="../tags/tag210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矩形 4" title=""/>
          <p:cNvSpPr/>
          <p:nvPr>
            <p:custDataLst>
              <p:tags r:id="rId3"/>
            </p:custDataLst>
          </p:nvPr>
        </p:nvSpPr>
        <p:spPr>
          <a:xfrm>
            <a:off x="0" y="0"/>
            <a:ext cx="12308114" cy="6858000"/>
          </a:xfrm>
          <a:prstGeom prst="rect">
            <a:avLst/>
          </a:prstGeom>
          <a:solidFill>
            <a:srgbClr val="ADC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 title=""/>
          <p:cNvSpPr/>
          <p:nvPr>
            <p:custDataLst>
              <p:tags r:id="rId4"/>
            </p:custDataLst>
          </p:nvPr>
        </p:nvSpPr>
        <p:spPr>
          <a:xfrm>
            <a:off x="0" y="0"/>
            <a:ext cx="12308114" cy="6858000"/>
          </a:xfrm>
          <a:custGeom>
            <a:gdLst>
              <a:gd name="connsiteX0" fmla="*/ 1795850 w 12192000"/>
              <a:gd name="connsiteY0" fmla="*/ 0 h 6858000"/>
              <a:gd name="connsiteX1" fmla="*/ 9510454 w 12192000"/>
              <a:gd name="connsiteY1" fmla="*/ 0 h 6858000"/>
              <a:gd name="connsiteX2" fmla="*/ 9568310 w 12192000"/>
              <a:gd name="connsiteY2" fmla="*/ 86135 h 6858000"/>
              <a:gd name="connsiteX3" fmla="*/ 10411118 w 12192000"/>
              <a:gd name="connsiteY3" fmla="*/ 2010081 h 6858000"/>
              <a:gd name="connsiteX4" fmla="*/ 12129228 w 12192000"/>
              <a:gd name="connsiteY4" fmla="*/ 3006963 h 6858000"/>
              <a:gd name="connsiteX5" fmla="*/ 12192000 w 12192000"/>
              <a:gd name="connsiteY5" fmla="*/ 3083238 h 6858000"/>
              <a:gd name="connsiteX6" fmla="*/ 12192000 w 12192000"/>
              <a:gd name="connsiteY6" fmla="*/ 5921127 h 6858000"/>
              <a:gd name="connsiteX7" fmla="*/ 12178249 w 12192000"/>
              <a:gd name="connsiteY7" fmla="*/ 5946309 h 6858000"/>
              <a:gd name="connsiteX8" fmla="*/ 11478074 w 12192000"/>
              <a:gd name="connsiteY8" fmla="*/ 6778711 h 6858000"/>
              <a:gd name="connsiteX9" fmla="*/ 11369841 w 12192000"/>
              <a:gd name="connsiteY9" fmla="*/ 6858000 h 6858000"/>
              <a:gd name="connsiteX10" fmla="*/ 7845392 w 12192000"/>
              <a:gd name="connsiteY10" fmla="*/ 6858000 h 6858000"/>
              <a:gd name="connsiteX11" fmla="*/ 7837906 w 12192000"/>
              <a:gd name="connsiteY11" fmla="*/ 6856524 h 6858000"/>
              <a:gd name="connsiteX12" fmla="*/ 6933675 w 12192000"/>
              <a:gd name="connsiteY12" fmla="*/ 6689217 h 6858000"/>
              <a:gd name="connsiteX13" fmla="*/ 4782681 w 12192000"/>
              <a:gd name="connsiteY13" fmla="*/ 6223246 h 6858000"/>
              <a:gd name="connsiteX14" fmla="*/ 2093937 w 12192000"/>
              <a:gd name="connsiteY14" fmla="*/ 6592140 h 6858000"/>
              <a:gd name="connsiteX15" fmla="*/ 50806 w 12192000"/>
              <a:gd name="connsiteY15" fmla="*/ 5153023 h 6858000"/>
              <a:gd name="connsiteX16" fmla="*/ 0 w 12192000"/>
              <a:gd name="connsiteY16" fmla="*/ 5070439 h 6858000"/>
              <a:gd name="connsiteX17" fmla="*/ 0 w 12192000"/>
              <a:gd name="connsiteY17" fmla="*/ 1907496 h 6858000"/>
              <a:gd name="connsiteX18" fmla="*/ 59345 w 12192000"/>
              <a:gd name="connsiteY18" fmla="*/ 1807953 h 6858000"/>
              <a:gd name="connsiteX19" fmla="*/ 1627888 w 12192000"/>
              <a:gd name="connsiteY19" fmla="*/ 1194630 h 6858000"/>
              <a:gd name="connsiteX20" fmla="*/ 1784935 w 12192000"/>
              <a:gd name="connsiteY20" fmla="*/ 40645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1795850" y="0"/>
                </a:moveTo>
                <a:lnTo>
                  <a:pt x="9510454" y="0"/>
                </a:lnTo>
                <a:lnTo>
                  <a:pt x="9568310" y="86135"/>
                </a:lnTo>
                <a:cubicBezTo>
                  <a:pt x="9898797" y="634526"/>
                  <a:pt x="10017889" y="1560491"/>
                  <a:pt x="10411118" y="2010081"/>
                </a:cubicBezTo>
                <a:cubicBezTo>
                  <a:pt x="10864844" y="2528839"/>
                  <a:pt x="11725556" y="2581171"/>
                  <a:pt x="12129228" y="3006963"/>
                </a:cubicBezTo>
                <a:lnTo>
                  <a:pt x="12192000" y="3083238"/>
                </a:lnTo>
                <a:lnTo>
                  <a:pt x="12192000" y="5921127"/>
                </a:lnTo>
                <a:lnTo>
                  <a:pt x="12178249" y="5946309"/>
                </a:lnTo>
                <a:cubicBezTo>
                  <a:pt x="11995061" y="6251990"/>
                  <a:pt x="11762142" y="6551641"/>
                  <a:pt x="11478074" y="6778711"/>
                </a:cubicBezTo>
                <a:lnTo>
                  <a:pt x="11369841" y="6858000"/>
                </a:lnTo>
                <a:lnTo>
                  <a:pt x="7845392" y="6858000"/>
                </a:lnTo>
                <a:lnTo>
                  <a:pt x="7837906" y="6856524"/>
                </a:lnTo>
                <a:cubicBezTo>
                  <a:pt x="7497752" y="6788519"/>
                  <a:pt x="7186119" y="6726430"/>
                  <a:pt x="6933675" y="6689217"/>
                </a:cubicBezTo>
                <a:cubicBezTo>
                  <a:pt x="5923903" y="6540365"/>
                  <a:pt x="5589305" y="6239425"/>
                  <a:pt x="4782681" y="6223246"/>
                </a:cubicBezTo>
                <a:cubicBezTo>
                  <a:pt x="3976057" y="6207067"/>
                  <a:pt x="2909522" y="6818654"/>
                  <a:pt x="2093937" y="6592140"/>
                </a:cubicBezTo>
                <a:cubicBezTo>
                  <a:pt x="1380299" y="6393940"/>
                  <a:pt x="495114" y="5816684"/>
                  <a:pt x="50806" y="5153023"/>
                </a:cubicBezTo>
                <a:lnTo>
                  <a:pt x="0" y="5070439"/>
                </a:lnTo>
                <a:lnTo>
                  <a:pt x="0" y="1907496"/>
                </a:lnTo>
                <a:lnTo>
                  <a:pt x="59345" y="1807953"/>
                </a:lnTo>
                <a:cubicBezTo>
                  <a:pt x="412177" y="1329059"/>
                  <a:pt x="1333807" y="1519233"/>
                  <a:pt x="1627888" y="1194630"/>
                </a:cubicBezTo>
                <a:cubicBezTo>
                  <a:pt x="1882759" y="913308"/>
                  <a:pt x="1715576" y="386320"/>
                  <a:pt x="1784935" y="40645"/>
                </a:cubicBezTo>
                <a:close/>
              </a:path>
            </a:pathLst>
          </a:custGeom>
          <a:solidFill>
            <a:srgbClr val="E4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 title=""/>
          <p:cNvSpPr/>
          <p:nvPr>
            <p:custDataLst>
              <p:tags r:id="rId5"/>
            </p:custDataLst>
          </p:nvPr>
        </p:nvSpPr>
        <p:spPr>
          <a:xfrm>
            <a:off x="934423" y="324772"/>
            <a:ext cx="10323154" cy="6054007"/>
          </a:xfrm>
          <a:custGeom>
            <a:gdLst>
              <a:gd name="connsiteX0" fmla="*/ 2568596 w 10366749"/>
              <a:gd name="connsiteY0" fmla="*/ 316960 h 5283375"/>
              <a:gd name="connsiteX1" fmla="*/ 2708296 w 10366749"/>
              <a:gd name="connsiteY1" fmla="*/ 291560 h 5283375"/>
              <a:gd name="connsiteX2" fmla="*/ 3749696 w 10366749"/>
              <a:gd name="connsiteY2" fmla="*/ 12160 h 5283375"/>
              <a:gd name="connsiteX3" fmla="*/ 4879996 w 10366749"/>
              <a:gd name="connsiteY3" fmla="*/ 748760 h 5283375"/>
              <a:gd name="connsiteX4" fmla="*/ 6442096 w 10366749"/>
              <a:gd name="connsiteY4" fmla="*/ 583660 h 5283375"/>
              <a:gd name="connsiteX5" fmla="*/ 8232796 w 10366749"/>
              <a:gd name="connsiteY5" fmla="*/ 926560 h 5283375"/>
              <a:gd name="connsiteX6" fmla="*/ 9096396 w 10366749"/>
              <a:gd name="connsiteY6" fmla="*/ 2704560 h 5283375"/>
              <a:gd name="connsiteX7" fmla="*/ 10366396 w 10366749"/>
              <a:gd name="connsiteY7" fmla="*/ 4025360 h 5283375"/>
              <a:gd name="connsiteX8" fmla="*/ 8969396 w 10366749"/>
              <a:gd name="connsiteY8" fmla="*/ 5231860 h 5283375"/>
              <a:gd name="connsiteX9" fmla="*/ 6518296 w 10366749"/>
              <a:gd name="connsiteY9" fmla="*/ 5003260 h 5283375"/>
              <a:gd name="connsiteX10" fmla="*/ 4714896 w 10366749"/>
              <a:gd name="connsiteY10" fmla="*/ 4469860 h 5283375"/>
              <a:gd name="connsiteX11" fmla="*/ 1806596 w 10366749"/>
              <a:gd name="connsiteY11" fmla="*/ 4838160 h 5283375"/>
              <a:gd name="connsiteX12" fmla="*/ 53996 w 10366749"/>
              <a:gd name="connsiteY12" fmla="*/ 3174460 h 5283375"/>
              <a:gd name="connsiteX13" fmla="*/ 587396 w 10366749"/>
              <a:gd name="connsiteY13" fmla="*/ 1358360 h 5283375"/>
              <a:gd name="connsiteX14" fmla="*/ 1997096 w 10366749"/>
              <a:gd name="connsiteY14" fmla="*/ 1155160 h 5283375"/>
              <a:gd name="connsiteX15" fmla="*/ 2314596 w 10366749"/>
              <a:gd name="connsiteY15" fmla="*/ 418560 h 5283375"/>
              <a:gd name="connsiteX16" fmla="*/ 2644796 w 10366749"/>
              <a:gd name="connsiteY16" fmla="*/ 329660 h 5283375"/>
              <a:gd name="connsiteX0-1" fmla="*/ 2568596 w 10366749"/>
              <a:gd name="connsiteY0-2" fmla="*/ 202073 h 5282788"/>
              <a:gd name="connsiteX1-3" fmla="*/ 2708296 w 10366749"/>
              <a:gd name="connsiteY1-4" fmla="*/ 290973 h 5282788"/>
              <a:gd name="connsiteX2-5" fmla="*/ 3749696 w 10366749"/>
              <a:gd name="connsiteY2-6" fmla="*/ 11573 h 5282788"/>
              <a:gd name="connsiteX3-7" fmla="*/ 4879996 w 10366749"/>
              <a:gd name="connsiteY3-8" fmla="*/ 748173 h 5282788"/>
              <a:gd name="connsiteX4-9" fmla="*/ 6442096 w 10366749"/>
              <a:gd name="connsiteY4-10" fmla="*/ 583073 h 5282788"/>
              <a:gd name="connsiteX5-11" fmla="*/ 8232796 w 10366749"/>
              <a:gd name="connsiteY5-12" fmla="*/ 925973 h 5282788"/>
              <a:gd name="connsiteX6-13" fmla="*/ 9096396 w 10366749"/>
              <a:gd name="connsiteY6-14" fmla="*/ 2703973 h 5282788"/>
              <a:gd name="connsiteX7-15" fmla="*/ 10366396 w 10366749"/>
              <a:gd name="connsiteY7-16" fmla="*/ 4024773 h 5282788"/>
              <a:gd name="connsiteX8-17" fmla="*/ 8969396 w 10366749"/>
              <a:gd name="connsiteY8-18" fmla="*/ 5231273 h 5282788"/>
              <a:gd name="connsiteX9-19" fmla="*/ 6518296 w 10366749"/>
              <a:gd name="connsiteY9-20" fmla="*/ 5002673 h 5282788"/>
              <a:gd name="connsiteX10-21" fmla="*/ 4714896 w 10366749"/>
              <a:gd name="connsiteY10-22" fmla="*/ 4469273 h 5282788"/>
              <a:gd name="connsiteX11-23" fmla="*/ 1806596 w 10366749"/>
              <a:gd name="connsiteY11-24" fmla="*/ 4837573 h 5282788"/>
              <a:gd name="connsiteX12-25" fmla="*/ 53996 w 10366749"/>
              <a:gd name="connsiteY12-26" fmla="*/ 3173873 h 5282788"/>
              <a:gd name="connsiteX13-27" fmla="*/ 587396 w 10366749"/>
              <a:gd name="connsiteY13-28" fmla="*/ 1357773 h 5282788"/>
              <a:gd name="connsiteX14-29" fmla="*/ 1997096 w 10366749"/>
              <a:gd name="connsiteY14-30" fmla="*/ 1154573 h 5282788"/>
              <a:gd name="connsiteX15-31" fmla="*/ 2314596 w 10366749"/>
              <a:gd name="connsiteY15-32" fmla="*/ 417973 h 5282788"/>
              <a:gd name="connsiteX16-33" fmla="*/ 2644796 w 10366749"/>
              <a:gd name="connsiteY16-34" fmla="*/ 329073 h 5282788"/>
              <a:gd name="connsiteX0-35" fmla="*/ 2568596 w 10366749"/>
              <a:gd name="connsiteY0-36" fmla="*/ 202073 h 5282788"/>
              <a:gd name="connsiteX1-37" fmla="*/ 2708296 w 10366749"/>
              <a:gd name="connsiteY1-38" fmla="*/ 290973 h 5282788"/>
              <a:gd name="connsiteX2-39" fmla="*/ 3749696 w 10366749"/>
              <a:gd name="connsiteY2-40" fmla="*/ 11573 h 5282788"/>
              <a:gd name="connsiteX3-41" fmla="*/ 4879996 w 10366749"/>
              <a:gd name="connsiteY3-42" fmla="*/ 748173 h 5282788"/>
              <a:gd name="connsiteX4-43" fmla="*/ 6442096 w 10366749"/>
              <a:gd name="connsiteY4-44" fmla="*/ 583073 h 5282788"/>
              <a:gd name="connsiteX5-45" fmla="*/ 8232796 w 10366749"/>
              <a:gd name="connsiteY5-46" fmla="*/ 925973 h 5282788"/>
              <a:gd name="connsiteX6-47" fmla="*/ 9096396 w 10366749"/>
              <a:gd name="connsiteY6-48" fmla="*/ 2703973 h 5282788"/>
              <a:gd name="connsiteX7-49" fmla="*/ 10366396 w 10366749"/>
              <a:gd name="connsiteY7-50" fmla="*/ 4024773 h 5282788"/>
              <a:gd name="connsiteX8-51" fmla="*/ 8969396 w 10366749"/>
              <a:gd name="connsiteY8-52" fmla="*/ 5231273 h 5282788"/>
              <a:gd name="connsiteX9-53" fmla="*/ 6518296 w 10366749"/>
              <a:gd name="connsiteY9-54" fmla="*/ 5002673 h 5282788"/>
              <a:gd name="connsiteX10-55" fmla="*/ 4714896 w 10366749"/>
              <a:gd name="connsiteY10-56" fmla="*/ 4469273 h 5282788"/>
              <a:gd name="connsiteX11-57" fmla="*/ 1806596 w 10366749"/>
              <a:gd name="connsiteY11-58" fmla="*/ 4837573 h 5282788"/>
              <a:gd name="connsiteX12-59" fmla="*/ 53996 w 10366749"/>
              <a:gd name="connsiteY12-60" fmla="*/ 3173873 h 5282788"/>
              <a:gd name="connsiteX13-61" fmla="*/ 587396 w 10366749"/>
              <a:gd name="connsiteY13-62" fmla="*/ 1357773 h 5282788"/>
              <a:gd name="connsiteX14-63" fmla="*/ 1997096 w 10366749"/>
              <a:gd name="connsiteY14-64" fmla="*/ 1154573 h 5282788"/>
              <a:gd name="connsiteX15-65" fmla="*/ 2314596 w 10366749"/>
              <a:gd name="connsiteY15-66" fmla="*/ 417973 h 5282788"/>
              <a:gd name="connsiteX16-67" fmla="*/ 2621936 w 10366749"/>
              <a:gd name="connsiteY16-68" fmla="*/ 184293 h 5282788"/>
              <a:gd name="connsiteX0-69" fmla="*/ 2568596 w 10366749"/>
              <a:gd name="connsiteY0-70" fmla="*/ 202073 h 5282788"/>
              <a:gd name="connsiteX1-71" fmla="*/ 2708296 w 10366749"/>
              <a:gd name="connsiteY1-72" fmla="*/ 290973 h 5282788"/>
              <a:gd name="connsiteX2-73" fmla="*/ 3749696 w 10366749"/>
              <a:gd name="connsiteY2-74" fmla="*/ 11573 h 5282788"/>
              <a:gd name="connsiteX3-75" fmla="*/ 4879996 w 10366749"/>
              <a:gd name="connsiteY3-76" fmla="*/ 748173 h 5282788"/>
              <a:gd name="connsiteX4-77" fmla="*/ 6442096 w 10366749"/>
              <a:gd name="connsiteY4-78" fmla="*/ 583073 h 5282788"/>
              <a:gd name="connsiteX5-79" fmla="*/ 8232796 w 10366749"/>
              <a:gd name="connsiteY5-80" fmla="*/ 925973 h 5282788"/>
              <a:gd name="connsiteX6-81" fmla="*/ 9096396 w 10366749"/>
              <a:gd name="connsiteY6-82" fmla="*/ 2703973 h 5282788"/>
              <a:gd name="connsiteX7-83" fmla="*/ 10366396 w 10366749"/>
              <a:gd name="connsiteY7-84" fmla="*/ 4024773 h 5282788"/>
              <a:gd name="connsiteX8-85" fmla="*/ 8969396 w 10366749"/>
              <a:gd name="connsiteY8-86" fmla="*/ 5231273 h 5282788"/>
              <a:gd name="connsiteX9-87" fmla="*/ 6518296 w 10366749"/>
              <a:gd name="connsiteY9-88" fmla="*/ 5002673 h 5282788"/>
              <a:gd name="connsiteX10-89" fmla="*/ 4714896 w 10366749"/>
              <a:gd name="connsiteY10-90" fmla="*/ 4469273 h 5282788"/>
              <a:gd name="connsiteX11-91" fmla="*/ 1806596 w 10366749"/>
              <a:gd name="connsiteY11-92" fmla="*/ 4837573 h 5282788"/>
              <a:gd name="connsiteX12-93" fmla="*/ 53996 w 10366749"/>
              <a:gd name="connsiteY12-94" fmla="*/ 3173873 h 5282788"/>
              <a:gd name="connsiteX13-95" fmla="*/ 587396 w 10366749"/>
              <a:gd name="connsiteY13-96" fmla="*/ 1357773 h 5282788"/>
              <a:gd name="connsiteX14-97" fmla="*/ 1997096 w 10366749"/>
              <a:gd name="connsiteY14-98" fmla="*/ 1154573 h 5282788"/>
              <a:gd name="connsiteX15-99" fmla="*/ 2314596 w 10366749"/>
              <a:gd name="connsiteY15-100" fmla="*/ 417973 h 5282788"/>
              <a:gd name="connsiteX16-101" fmla="*/ 2508815 w 10366749"/>
              <a:gd name="connsiteY16-102" fmla="*/ 193720 h 5282788"/>
              <a:gd name="connsiteX0-103" fmla="*/ 2568596 w 10366749"/>
              <a:gd name="connsiteY0-104" fmla="*/ 202073 h 5282788"/>
              <a:gd name="connsiteX1-105" fmla="*/ 2708296 w 10366749"/>
              <a:gd name="connsiteY1-106" fmla="*/ 290973 h 5282788"/>
              <a:gd name="connsiteX2-107" fmla="*/ 3749696 w 10366749"/>
              <a:gd name="connsiteY2-108" fmla="*/ 11573 h 5282788"/>
              <a:gd name="connsiteX3-109" fmla="*/ 4879996 w 10366749"/>
              <a:gd name="connsiteY3-110" fmla="*/ 748173 h 5282788"/>
              <a:gd name="connsiteX4-111" fmla="*/ 6442096 w 10366749"/>
              <a:gd name="connsiteY4-112" fmla="*/ 583073 h 5282788"/>
              <a:gd name="connsiteX5-113" fmla="*/ 8232796 w 10366749"/>
              <a:gd name="connsiteY5-114" fmla="*/ 925973 h 5282788"/>
              <a:gd name="connsiteX6-115" fmla="*/ 9096396 w 10366749"/>
              <a:gd name="connsiteY6-116" fmla="*/ 2703973 h 5282788"/>
              <a:gd name="connsiteX7-117" fmla="*/ 10366396 w 10366749"/>
              <a:gd name="connsiteY7-118" fmla="*/ 4024773 h 5282788"/>
              <a:gd name="connsiteX8-119" fmla="*/ 8969396 w 10366749"/>
              <a:gd name="connsiteY8-120" fmla="*/ 5231273 h 5282788"/>
              <a:gd name="connsiteX9-121" fmla="*/ 6518296 w 10366749"/>
              <a:gd name="connsiteY9-122" fmla="*/ 5002673 h 5282788"/>
              <a:gd name="connsiteX10-123" fmla="*/ 4714896 w 10366749"/>
              <a:gd name="connsiteY10-124" fmla="*/ 4469273 h 5282788"/>
              <a:gd name="connsiteX11-125" fmla="*/ 1806596 w 10366749"/>
              <a:gd name="connsiteY11-126" fmla="*/ 4837573 h 5282788"/>
              <a:gd name="connsiteX12-127" fmla="*/ 53996 w 10366749"/>
              <a:gd name="connsiteY12-128" fmla="*/ 3173873 h 5282788"/>
              <a:gd name="connsiteX13-129" fmla="*/ 587396 w 10366749"/>
              <a:gd name="connsiteY13-130" fmla="*/ 1357773 h 5282788"/>
              <a:gd name="connsiteX14-131" fmla="*/ 1997096 w 10366749"/>
              <a:gd name="connsiteY14-132" fmla="*/ 1154573 h 5282788"/>
              <a:gd name="connsiteX15-133" fmla="*/ 2210901 w 10366749"/>
              <a:gd name="connsiteY15-134" fmla="*/ 436827 h 5282788"/>
              <a:gd name="connsiteX16-135" fmla="*/ 2508815 w 10366749"/>
              <a:gd name="connsiteY16-136" fmla="*/ 193720 h 5282788"/>
              <a:gd name="connsiteX0-137" fmla="*/ 2615730 w 10366749"/>
              <a:gd name="connsiteY0-138" fmla="*/ 202073 h 5282788"/>
              <a:gd name="connsiteX1-139" fmla="*/ 2708296 w 10366749"/>
              <a:gd name="connsiteY1-140" fmla="*/ 290973 h 5282788"/>
              <a:gd name="connsiteX2-141" fmla="*/ 3749696 w 10366749"/>
              <a:gd name="connsiteY2-142" fmla="*/ 11573 h 5282788"/>
              <a:gd name="connsiteX3-143" fmla="*/ 4879996 w 10366749"/>
              <a:gd name="connsiteY3-144" fmla="*/ 748173 h 5282788"/>
              <a:gd name="connsiteX4-145" fmla="*/ 6442096 w 10366749"/>
              <a:gd name="connsiteY4-146" fmla="*/ 583073 h 5282788"/>
              <a:gd name="connsiteX5-147" fmla="*/ 8232796 w 10366749"/>
              <a:gd name="connsiteY5-148" fmla="*/ 925973 h 5282788"/>
              <a:gd name="connsiteX6-149" fmla="*/ 9096396 w 10366749"/>
              <a:gd name="connsiteY6-150" fmla="*/ 2703973 h 5282788"/>
              <a:gd name="connsiteX7-151" fmla="*/ 10366396 w 10366749"/>
              <a:gd name="connsiteY7-152" fmla="*/ 4024773 h 5282788"/>
              <a:gd name="connsiteX8-153" fmla="*/ 8969396 w 10366749"/>
              <a:gd name="connsiteY8-154" fmla="*/ 5231273 h 5282788"/>
              <a:gd name="connsiteX9-155" fmla="*/ 6518296 w 10366749"/>
              <a:gd name="connsiteY9-156" fmla="*/ 5002673 h 5282788"/>
              <a:gd name="connsiteX10-157" fmla="*/ 4714896 w 10366749"/>
              <a:gd name="connsiteY10-158" fmla="*/ 4469273 h 5282788"/>
              <a:gd name="connsiteX11-159" fmla="*/ 1806596 w 10366749"/>
              <a:gd name="connsiteY11-160" fmla="*/ 4837573 h 5282788"/>
              <a:gd name="connsiteX12-161" fmla="*/ 53996 w 10366749"/>
              <a:gd name="connsiteY12-162" fmla="*/ 3173873 h 5282788"/>
              <a:gd name="connsiteX13-163" fmla="*/ 587396 w 10366749"/>
              <a:gd name="connsiteY13-164" fmla="*/ 1357773 h 5282788"/>
              <a:gd name="connsiteX14-165" fmla="*/ 1997096 w 10366749"/>
              <a:gd name="connsiteY14-166" fmla="*/ 1154573 h 5282788"/>
              <a:gd name="connsiteX15-167" fmla="*/ 2210901 w 10366749"/>
              <a:gd name="connsiteY15-168" fmla="*/ 436827 h 5282788"/>
              <a:gd name="connsiteX16-169" fmla="*/ 2508815 w 10366749"/>
              <a:gd name="connsiteY16-170" fmla="*/ 193720 h 5282788"/>
              <a:gd name="connsiteX0-171" fmla="*/ 2615730 w 10366749"/>
              <a:gd name="connsiteY0-172" fmla="*/ 212160 h 5292875"/>
              <a:gd name="connsiteX1-173" fmla="*/ 2793138 w 10366749"/>
              <a:gd name="connsiteY1-174" fmla="*/ 197365 h 5292875"/>
              <a:gd name="connsiteX2-175" fmla="*/ 3749696 w 10366749"/>
              <a:gd name="connsiteY2-176" fmla="*/ 21660 h 5292875"/>
              <a:gd name="connsiteX3-177" fmla="*/ 4879996 w 10366749"/>
              <a:gd name="connsiteY3-178" fmla="*/ 758260 h 5292875"/>
              <a:gd name="connsiteX4-179" fmla="*/ 6442096 w 10366749"/>
              <a:gd name="connsiteY4-180" fmla="*/ 593160 h 5292875"/>
              <a:gd name="connsiteX5-181" fmla="*/ 8232796 w 10366749"/>
              <a:gd name="connsiteY5-182" fmla="*/ 936060 h 5292875"/>
              <a:gd name="connsiteX6-183" fmla="*/ 9096396 w 10366749"/>
              <a:gd name="connsiteY6-184" fmla="*/ 2714060 h 5292875"/>
              <a:gd name="connsiteX7-185" fmla="*/ 10366396 w 10366749"/>
              <a:gd name="connsiteY7-186" fmla="*/ 4034860 h 5292875"/>
              <a:gd name="connsiteX8-187" fmla="*/ 8969396 w 10366749"/>
              <a:gd name="connsiteY8-188" fmla="*/ 5241360 h 5292875"/>
              <a:gd name="connsiteX9-189" fmla="*/ 6518296 w 10366749"/>
              <a:gd name="connsiteY9-190" fmla="*/ 5012760 h 5292875"/>
              <a:gd name="connsiteX10-191" fmla="*/ 4714896 w 10366749"/>
              <a:gd name="connsiteY10-192" fmla="*/ 4479360 h 5292875"/>
              <a:gd name="connsiteX11-193" fmla="*/ 1806596 w 10366749"/>
              <a:gd name="connsiteY11-194" fmla="*/ 4847660 h 5292875"/>
              <a:gd name="connsiteX12-195" fmla="*/ 53996 w 10366749"/>
              <a:gd name="connsiteY12-196" fmla="*/ 3183960 h 5292875"/>
              <a:gd name="connsiteX13-197" fmla="*/ 587396 w 10366749"/>
              <a:gd name="connsiteY13-198" fmla="*/ 1367860 h 5292875"/>
              <a:gd name="connsiteX14-199" fmla="*/ 1997096 w 10366749"/>
              <a:gd name="connsiteY14-200" fmla="*/ 1164660 h 5292875"/>
              <a:gd name="connsiteX15-201" fmla="*/ 2210901 w 10366749"/>
              <a:gd name="connsiteY15-202" fmla="*/ 446914 h 5292875"/>
              <a:gd name="connsiteX16-203" fmla="*/ 2508815 w 10366749"/>
              <a:gd name="connsiteY16-204" fmla="*/ 203807 h 5292875"/>
              <a:gd name="connsiteX0-205" fmla="*/ 2615730 w 10366749"/>
              <a:gd name="connsiteY0-206" fmla="*/ 212160 h 5292875"/>
              <a:gd name="connsiteX1-207" fmla="*/ 2793138 w 10366749"/>
              <a:gd name="connsiteY1-208" fmla="*/ 197365 h 5292875"/>
              <a:gd name="connsiteX2-209" fmla="*/ 3749696 w 10366749"/>
              <a:gd name="connsiteY2-210" fmla="*/ 21660 h 5292875"/>
              <a:gd name="connsiteX3-211" fmla="*/ 4879996 w 10366749"/>
              <a:gd name="connsiteY3-212" fmla="*/ 758260 h 5292875"/>
              <a:gd name="connsiteX4-213" fmla="*/ 6442096 w 10366749"/>
              <a:gd name="connsiteY4-214" fmla="*/ 593160 h 5292875"/>
              <a:gd name="connsiteX5-215" fmla="*/ 8232796 w 10366749"/>
              <a:gd name="connsiteY5-216" fmla="*/ 936060 h 5292875"/>
              <a:gd name="connsiteX6-217" fmla="*/ 9096396 w 10366749"/>
              <a:gd name="connsiteY6-218" fmla="*/ 2714060 h 5292875"/>
              <a:gd name="connsiteX7-219" fmla="*/ 10366396 w 10366749"/>
              <a:gd name="connsiteY7-220" fmla="*/ 4034860 h 5292875"/>
              <a:gd name="connsiteX8-221" fmla="*/ 8969396 w 10366749"/>
              <a:gd name="connsiteY8-222" fmla="*/ 5241360 h 5292875"/>
              <a:gd name="connsiteX9-223" fmla="*/ 6518296 w 10366749"/>
              <a:gd name="connsiteY9-224" fmla="*/ 5012760 h 5292875"/>
              <a:gd name="connsiteX10-225" fmla="*/ 4714896 w 10366749"/>
              <a:gd name="connsiteY10-226" fmla="*/ 4479360 h 5292875"/>
              <a:gd name="connsiteX11-227" fmla="*/ 1806596 w 10366749"/>
              <a:gd name="connsiteY11-228" fmla="*/ 4847660 h 5292875"/>
              <a:gd name="connsiteX12-229" fmla="*/ 53996 w 10366749"/>
              <a:gd name="connsiteY12-230" fmla="*/ 3183960 h 5292875"/>
              <a:gd name="connsiteX13-231" fmla="*/ 587396 w 10366749"/>
              <a:gd name="connsiteY13-232" fmla="*/ 1367860 h 5292875"/>
              <a:gd name="connsiteX14-233" fmla="*/ 1997096 w 10366749"/>
              <a:gd name="connsiteY14-234" fmla="*/ 1164660 h 5292875"/>
              <a:gd name="connsiteX15-235" fmla="*/ 2116633 w 10366749"/>
              <a:gd name="connsiteY15-236" fmla="*/ 409207 h 5292875"/>
              <a:gd name="connsiteX16-237" fmla="*/ 2508815 w 10366749"/>
              <a:gd name="connsiteY16-238" fmla="*/ 203807 h 5292875"/>
              <a:gd name="connsiteX0-239" fmla="*/ 2615730 w 10366749"/>
              <a:gd name="connsiteY0-240" fmla="*/ 212160 h 5292875"/>
              <a:gd name="connsiteX1-241" fmla="*/ 2793138 w 10366749"/>
              <a:gd name="connsiteY1-242" fmla="*/ 197365 h 5292875"/>
              <a:gd name="connsiteX2-243" fmla="*/ 3749696 w 10366749"/>
              <a:gd name="connsiteY2-244" fmla="*/ 21660 h 5292875"/>
              <a:gd name="connsiteX3-245" fmla="*/ 4879996 w 10366749"/>
              <a:gd name="connsiteY3-246" fmla="*/ 758260 h 5292875"/>
              <a:gd name="connsiteX4-247" fmla="*/ 6442096 w 10366749"/>
              <a:gd name="connsiteY4-248" fmla="*/ 593160 h 5292875"/>
              <a:gd name="connsiteX5-249" fmla="*/ 8232796 w 10366749"/>
              <a:gd name="connsiteY5-250" fmla="*/ 936060 h 5292875"/>
              <a:gd name="connsiteX6-251" fmla="*/ 9096396 w 10366749"/>
              <a:gd name="connsiteY6-252" fmla="*/ 2714060 h 5292875"/>
              <a:gd name="connsiteX7-253" fmla="*/ 10366396 w 10366749"/>
              <a:gd name="connsiteY7-254" fmla="*/ 4034860 h 5292875"/>
              <a:gd name="connsiteX8-255" fmla="*/ 8969396 w 10366749"/>
              <a:gd name="connsiteY8-256" fmla="*/ 5241360 h 5292875"/>
              <a:gd name="connsiteX9-257" fmla="*/ 6518296 w 10366749"/>
              <a:gd name="connsiteY9-258" fmla="*/ 5012760 h 5292875"/>
              <a:gd name="connsiteX10-259" fmla="*/ 4714896 w 10366749"/>
              <a:gd name="connsiteY10-260" fmla="*/ 4479360 h 5292875"/>
              <a:gd name="connsiteX11-261" fmla="*/ 1806596 w 10366749"/>
              <a:gd name="connsiteY11-262" fmla="*/ 4847660 h 5292875"/>
              <a:gd name="connsiteX12-263" fmla="*/ 53996 w 10366749"/>
              <a:gd name="connsiteY12-264" fmla="*/ 3183960 h 5292875"/>
              <a:gd name="connsiteX13-265" fmla="*/ 587396 w 10366749"/>
              <a:gd name="connsiteY13-266" fmla="*/ 1367860 h 5292875"/>
              <a:gd name="connsiteX14-267" fmla="*/ 1997096 w 10366749"/>
              <a:gd name="connsiteY14-268" fmla="*/ 1164660 h 5292875"/>
              <a:gd name="connsiteX15-269" fmla="*/ 2060072 w 10366749"/>
              <a:gd name="connsiteY15-270" fmla="*/ 409207 h 5292875"/>
              <a:gd name="connsiteX16-271" fmla="*/ 2508815 w 10366749"/>
              <a:gd name="connsiteY16-272" fmla="*/ 203807 h 5292875"/>
              <a:gd name="connsiteX0-273" fmla="*/ 2615730 w 10366749"/>
              <a:gd name="connsiteY0-274" fmla="*/ 212160 h 5292875"/>
              <a:gd name="connsiteX1-275" fmla="*/ 2793138 w 10366749"/>
              <a:gd name="connsiteY1-276" fmla="*/ 197365 h 5292875"/>
              <a:gd name="connsiteX2-277" fmla="*/ 3749696 w 10366749"/>
              <a:gd name="connsiteY2-278" fmla="*/ 21660 h 5292875"/>
              <a:gd name="connsiteX3-279" fmla="*/ 4879996 w 10366749"/>
              <a:gd name="connsiteY3-280" fmla="*/ 758260 h 5292875"/>
              <a:gd name="connsiteX4-281" fmla="*/ 6442096 w 10366749"/>
              <a:gd name="connsiteY4-282" fmla="*/ 593160 h 5292875"/>
              <a:gd name="connsiteX5-283" fmla="*/ 8232796 w 10366749"/>
              <a:gd name="connsiteY5-284" fmla="*/ 936060 h 5292875"/>
              <a:gd name="connsiteX6-285" fmla="*/ 9096396 w 10366749"/>
              <a:gd name="connsiteY6-286" fmla="*/ 2714060 h 5292875"/>
              <a:gd name="connsiteX7-287" fmla="*/ 10366396 w 10366749"/>
              <a:gd name="connsiteY7-288" fmla="*/ 4034860 h 5292875"/>
              <a:gd name="connsiteX8-289" fmla="*/ 8969396 w 10366749"/>
              <a:gd name="connsiteY8-290" fmla="*/ 5241360 h 5292875"/>
              <a:gd name="connsiteX9-291" fmla="*/ 6518296 w 10366749"/>
              <a:gd name="connsiteY9-292" fmla="*/ 5012760 h 5292875"/>
              <a:gd name="connsiteX10-293" fmla="*/ 4714896 w 10366749"/>
              <a:gd name="connsiteY10-294" fmla="*/ 4479360 h 5292875"/>
              <a:gd name="connsiteX11-295" fmla="*/ 1806596 w 10366749"/>
              <a:gd name="connsiteY11-296" fmla="*/ 4847660 h 5292875"/>
              <a:gd name="connsiteX12-297" fmla="*/ 53996 w 10366749"/>
              <a:gd name="connsiteY12-298" fmla="*/ 3183960 h 5292875"/>
              <a:gd name="connsiteX13-299" fmla="*/ 587396 w 10366749"/>
              <a:gd name="connsiteY13-300" fmla="*/ 1367860 h 5292875"/>
              <a:gd name="connsiteX14-301" fmla="*/ 1997096 w 10366749"/>
              <a:gd name="connsiteY14-302" fmla="*/ 1164660 h 5292875"/>
              <a:gd name="connsiteX15-303" fmla="*/ 2031792 w 10366749"/>
              <a:gd name="connsiteY15-304" fmla="*/ 352646 h 5292875"/>
              <a:gd name="connsiteX16-305" fmla="*/ 2508815 w 10366749"/>
              <a:gd name="connsiteY16-306" fmla="*/ 203807 h 5292875"/>
              <a:gd name="connsiteX0-307" fmla="*/ 2615730 w 10366749"/>
              <a:gd name="connsiteY0-308" fmla="*/ 212160 h 5292875"/>
              <a:gd name="connsiteX1-309" fmla="*/ 2793138 w 10366749"/>
              <a:gd name="connsiteY1-310" fmla="*/ 197365 h 5292875"/>
              <a:gd name="connsiteX2-311" fmla="*/ 3749696 w 10366749"/>
              <a:gd name="connsiteY2-312" fmla="*/ 21660 h 5292875"/>
              <a:gd name="connsiteX3-313" fmla="*/ 4879996 w 10366749"/>
              <a:gd name="connsiteY3-314" fmla="*/ 758260 h 5292875"/>
              <a:gd name="connsiteX4-315" fmla="*/ 6442096 w 10366749"/>
              <a:gd name="connsiteY4-316" fmla="*/ 593160 h 5292875"/>
              <a:gd name="connsiteX5-317" fmla="*/ 8232796 w 10366749"/>
              <a:gd name="connsiteY5-318" fmla="*/ 936060 h 5292875"/>
              <a:gd name="connsiteX6-319" fmla="*/ 9096396 w 10366749"/>
              <a:gd name="connsiteY6-320" fmla="*/ 2714060 h 5292875"/>
              <a:gd name="connsiteX7-321" fmla="*/ 10366396 w 10366749"/>
              <a:gd name="connsiteY7-322" fmla="*/ 4034860 h 5292875"/>
              <a:gd name="connsiteX8-323" fmla="*/ 8969396 w 10366749"/>
              <a:gd name="connsiteY8-324" fmla="*/ 5241360 h 5292875"/>
              <a:gd name="connsiteX9-325" fmla="*/ 6518296 w 10366749"/>
              <a:gd name="connsiteY9-326" fmla="*/ 5012760 h 5292875"/>
              <a:gd name="connsiteX10-327" fmla="*/ 4714896 w 10366749"/>
              <a:gd name="connsiteY10-328" fmla="*/ 4479360 h 5292875"/>
              <a:gd name="connsiteX11-329" fmla="*/ 1806596 w 10366749"/>
              <a:gd name="connsiteY11-330" fmla="*/ 4847660 h 5292875"/>
              <a:gd name="connsiteX12-331" fmla="*/ 53996 w 10366749"/>
              <a:gd name="connsiteY12-332" fmla="*/ 3183960 h 5292875"/>
              <a:gd name="connsiteX13-333" fmla="*/ 587396 w 10366749"/>
              <a:gd name="connsiteY13-334" fmla="*/ 1367860 h 5292875"/>
              <a:gd name="connsiteX14-335" fmla="*/ 1997096 w 10366749"/>
              <a:gd name="connsiteY14-336" fmla="*/ 1164660 h 5292875"/>
              <a:gd name="connsiteX15-337" fmla="*/ 2022267 w 10366749"/>
              <a:gd name="connsiteY15-338" fmla="*/ 328834 h 5292875"/>
              <a:gd name="connsiteX16-339" fmla="*/ 2508815 w 10366749"/>
              <a:gd name="connsiteY16-340" fmla="*/ 203807 h 5292875"/>
              <a:gd name="connsiteX0-341" fmla="*/ 2544292 w 10366749"/>
              <a:gd name="connsiteY0-342" fmla="*/ 197715 h 5292718"/>
              <a:gd name="connsiteX1-343" fmla="*/ 2793138 w 10366749"/>
              <a:gd name="connsiteY1-344" fmla="*/ 197208 h 5292718"/>
              <a:gd name="connsiteX2-345" fmla="*/ 3749696 w 10366749"/>
              <a:gd name="connsiteY2-346" fmla="*/ 21503 h 5292718"/>
              <a:gd name="connsiteX3-347" fmla="*/ 4879996 w 10366749"/>
              <a:gd name="connsiteY3-348" fmla="*/ 758103 h 5292718"/>
              <a:gd name="connsiteX4-349" fmla="*/ 6442096 w 10366749"/>
              <a:gd name="connsiteY4-350" fmla="*/ 593003 h 5292718"/>
              <a:gd name="connsiteX5-351" fmla="*/ 8232796 w 10366749"/>
              <a:gd name="connsiteY5-352" fmla="*/ 935903 h 5292718"/>
              <a:gd name="connsiteX6-353" fmla="*/ 9096396 w 10366749"/>
              <a:gd name="connsiteY6-354" fmla="*/ 2713903 h 5292718"/>
              <a:gd name="connsiteX7-355" fmla="*/ 10366396 w 10366749"/>
              <a:gd name="connsiteY7-356" fmla="*/ 4034703 h 5292718"/>
              <a:gd name="connsiteX8-357" fmla="*/ 8969396 w 10366749"/>
              <a:gd name="connsiteY8-358" fmla="*/ 5241203 h 5292718"/>
              <a:gd name="connsiteX9-359" fmla="*/ 6518296 w 10366749"/>
              <a:gd name="connsiteY9-360" fmla="*/ 5012603 h 5292718"/>
              <a:gd name="connsiteX10-361" fmla="*/ 4714896 w 10366749"/>
              <a:gd name="connsiteY10-362" fmla="*/ 4479203 h 5292718"/>
              <a:gd name="connsiteX11-363" fmla="*/ 1806596 w 10366749"/>
              <a:gd name="connsiteY11-364" fmla="*/ 4847503 h 5292718"/>
              <a:gd name="connsiteX12-365" fmla="*/ 53996 w 10366749"/>
              <a:gd name="connsiteY12-366" fmla="*/ 3183803 h 5292718"/>
              <a:gd name="connsiteX13-367" fmla="*/ 587396 w 10366749"/>
              <a:gd name="connsiteY13-368" fmla="*/ 1367703 h 5292718"/>
              <a:gd name="connsiteX14-369" fmla="*/ 1997096 w 10366749"/>
              <a:gd name="connsiteY14-370" fmla="*/ 1164503 h 5292718"/>
              <a:gd name="connsiteX15-371" fmla="*/ 2022267 w 10366749"/>
              <a:gd name="connsiteY15-372" fmla="*/ 328677 h 5292718"/>
              <a:gd name="connsiteX16-373" fmla="*/ 2508815 w 10366749"/>
              <a:gd name="connsiteY16-374" fmla="*/ 203650 h 5292718"/>
              <a:gd name="connsiteX0-375" fmla="*/ 2544292 w 10366749"/>
              <a:gd name="connsiteY0-376" fmla="*/ 197715 h 5292718"/>
              <a:gd name="connsiteX1-377" fmla="*/ 2793138 w 10366749"/>
              <a:gd name="connsiteY1-378" fmla="*/ 197208 h 5292718"/>
              <a:gd name="connsiteX2-379" fmla="*/ 3749696 w 10366749"/>
              <a:gd name="connsiteY2-380" fmla="*/ 21503 h 5292718"/>
              <a:gd name="connsiteX3-381" fmla="*/ 4879996 w 10366749"/>
              <a:gd name="connsiteY3-382" fmla="*/ 758103 h 5292718"/>
              <a:gd name="connsiteX4-383" fmla="*/ 6442096 w 10366749"/>
              <a:gd name="connsiteY4-384" fmla="*/ 593003 h 5292718"/>
              <a:gd name="connsiteX5-385" fmla="*/ 8232796 w 10366749"/>
              <a:gd name="connsiteY5-386" fmla="*/ 935903 h 5292718"/>
              <a:gd name="connsiteX6-387" fmla="*/ 9096396 w 10366749"/>
              <a:gd name="connsiteY6-388" fmla="*/ 2713903 h 5292718"/>
              <a:gd name="connsiteX7-389" fmla="*/ 10366396 w 10366749"/>
              <a:gd name="connsiteY7-390" fmla="*/ 4034703 h 5292718"/>
              <a:gd name="connsiteX8-391" fmla="*/ 8969396 w 10366749"/>
              <a:gd name="connsiteY8-392" fmla="*/ 5241203 h 5292718"/>
              <a:gd name="connsiteX9-393" fmla="*/ 6518296 w 10366749"/>
              <a:gd name="connsiteY9-394" fmla="*/ 5012603 h 5292718"/>
              <a:gd name="connsiteX10-395" fmla="*/ 4714896 w 10366749"/>
              <a:gd name="connsiteY10-396" fmla="*/ 4479203 h 5292718"/>
              <a:gd name="connsiteX11-397" fmla="*/ 1806596 w 10366749"/>
              <a:gd name="connsiteY11-398" fmla="*/ 4847503 h 5292718"/>
              <a:gd name="connsiteX12-399" fmla="*/ 53996 w 10366749"/>
              <a:gd name="connsiteY12-400" fmla="*/ 3183803 h 5292718"/>
              <a:gd name="connsiteX13-401" fmla="*/ 587396 w 10366749"/>
              <a:gd name="connsiteY13-402" fmla="*/ 1367703 h 5292718"/>
              <a:gd name="connsiteX14-403" fmla="*/ 1997096 w 10366749"/>
              <a:gd name="connsiteY14-404" fmla="*/ 1164503 h 5292718"/>
              <a:gd name="connsiteX15-405" fmla="*/ 2012742 w 10366749"/>
              <a:gd name="connsiteY15-406" fmla="*/ 309627 h 5292718"/>
              <a:gd name="connsiteX16-407" fmla="*/ 2508815 w 10366749"/>
              <a:gd name="connsiteY16-408" fmla="*/ 203650 h 5292718"/>
              <a:gd name="connsiteX0-409" fmla="*/ 2491905 w 10366749"/>
              <a:gd name="connsiteY0-410" fmla="*/ 202529 h 5292769"/>
              <a:gd name="connsiteX1-411" fmla="*/ 2793138 w 10366749"/>
              <a:gd name="connsiteY1-412" fmla="*/ 197259 h 5292769"/>
              <a:gd name="connsiteX2-413" fmla="*/ 3749696 w 10366749"/>
              <a:gd name="connsiteY2-414" fmla="*/ 21554 h 5292769"/>
              <a:gd name="connsiteX3-415" fmla="*/ 4879996 w 10366749"/>
              <a:gd name="connsiteY3-416" fmla="*/ 758154 h 5292769"/>
              <a:gd name="connsiteX4-417" fmla="*/ 6442096 w 10366749"/>
              <a:gd name="connsiteY4-418" fmla="*/ 593054 h 5292769"/>
              <a:gd name="connsiteX5-419" fmla="*/ 8232796 w 10366749"/>
              <a:gd name="connsiteY5-420" fmla="*/ 935954 h 5292769"/>
              <a:gd name="connsiteX6-421" fmla="*/ 9096396 w 10366749"/>
              <a:gd name="connsiteY6-422" fmla="*/ 2713954 h 5292769"/>
              <a:gd name="connsiteX7-423" fmla="*/ 10366396 w 10366749"/>
              <a:gd name="connsiteY7-424" fmla="*/ 4034754 h 5292769"/>
              <a:gd name="connsiteX8-425" fmla="*/ 8969396 w 10366749"/>
              <a:gd name="connsiteY8-426" fmla="*/ 5241254 h 5292769"/>
              <a:gd name="connsiteX9-427" fmla="*/ 6518296 w 10366749"/>
              <a:gd name="connsiteY9-428" fmla="*/ 5012654 h 5292769"/>
              <a:gd name="connsiteX10-429" fmla="*/ 4714896 w 10366749"/>
              <a:gd name="connsiteY10-430" fmla="*/ 4479254 h 5292769"/>
              <a:gd name="connsiteX11-431" fmla="*/ 1806596 w 10366749"/>
              <a:gd name="connsiteY11-432" fmla="*/ 4847554 h 5292769"/>
              <a:gd name="connsiteX12-433" fmla="*/ 53996 w 10366749"/>
              <a:gd name="connsiteY12-434" fmla="*/ 3183854 h 5292769"/>
              <a:gd name="connsiteX13-435" fmla="*/ 587396 w 10366749"/>
              <a:gd name="connsiteY13-436" fmla="*/ 1367754 h 5292769"/>
              <a:gd name="connsiteX14-437" fmla="*/ 1997096 w 10366749"/>
              <a:gd name="connsiteY14-438" fmla="*/ 1164554 h 5292769"/>
              <a:gd name="connsiteX15-439" fmla="*/ 2012742 w 10366749"/>
              <a:gd name="connsiteY15-440" fmla="*/ 309678 h 5292769"/>
              <a:gd name="connsiteX16-441" fmla="*/ 2508815 w 10366749"/>
              <a:gd name="connsiteY16-442" fmla="*/ 203701 h 5292769"/>
              <a:gd name="connsiteX0-443" fmla="*/ 2491905 w 10366749"/>
              <a:gd name="connsiteY0-444" fmla="*/ 202529 h 5292769"/>
              <a:gd name="connsiteX1-445" fmla="*/ 2793138 w 10366749"/>
              <a:gd name="connsiteY1-446" fmla="*/ 197259 h 5292769"/>
              <a:gd name="connsiteX2-447" fmla="*/ 3749696 w 10366749"/>
              <a:gd name="connsiteY2-448" fmla="*/ 21554 h 5292769"/>
              <a:gd name="connsiteX3-449" fmla="*/ 4879996 w 10366749"/>
              <a:gd name="connsiteY3-450" fmla="*/ 758154 h 5292769"/>
              <a:gd name="connsiteX4-451" fmla="*/ 6442096 w 10366749"/>
              <a:gd name="connsiteY4-452" fmla="*/ 593054 h 5292769"/>
              <a:gd name="connsiteX5-453" fmla="*/ 8232796 w 10366749"/>
              <a:gd name="connsiteY5-454" fmla="*/ 935954 h 5292769"/>
              <a:gd name="connsiteX6-455" fmla="*/ 9096396 w 10366749"/>
              <a:gd name="connsiteY6-456" fmla="*/ 2713954 h 5292769"/>
              <a:gd name="connsiteX7-457" fmla="*/ 10366396 w 10366749"/>
              <a:gd name="connsiteY7-458" fmla="*/ 4034754 h 5292769"/>
              <a:gd name="connsiteX8-459" fmla="*/ 8969396 w 10366749"/>
              <a:gd name="connsiteY8-460" fmla="*/ 5241254 h 5292769"/>
              <a:gd name="connsiteX9-461" fmla="*/ 6518296 w 10366749"/>
              <a:gd name="connsiteY9-462" fmla="*/ 5012654 h 5292769"/>
              <a:gd name="connsiteX10-463" fmla="*/ 4714896 w 10366749"/>
              <a:gd name="connsiteY10-464" fmla="*/ 4479254 h 5292769"/>
              <a:gd name="connsiteX11-465" fmla="*/ 1806596 w 10366749"/>
              <a:gd name="connsiteY11-466" fmla="*/ 4847554 h 5292769"/>
              <a:gd name="connsiteX12-467" fmla="*/ 53996 w 10366749"/>
              <a:gd name="connsiteY12-468" fmla="*/ 3183854 h 5292769"/>
              <a:gd name="connsiteX13-469" fmla="*/ 587396 w 10366749"/>
              <a:gd name="connsiteY13-470" fmla="*/ 1367754 h 5292769"/>
              <a:gd name="connsiteX14-471" fmla="*/ 1997096 w 10366749"/>
              <a:gd name="connsiteY14-472" fmla="*/ 1164554 h 5292769"/>
              <a:gd name="connsiteX15-473" fmla="*/ 2012742 w 10366749"/>
              <a:gd name="connsiteY15-474" fmla="*/ 309678 h 5292769"/>
              <a:gd name="connsiteX16-475" fmla="*/ 2477065 w 10366749"/>
              <a:gd name="connsiteY16-476" fmla="*/ 203701 h 5292769"/>
              <a:gd name="connsiteX0-477" fmla="*/ 2491905 w 10366749"/>
              <a:gd name="connsiteY0-478" fmla="*/ 202529 h 5292769"/>
              <a:gd name="connsiteX1-479" fmla="*/ 2793138 w 10366749"/>
              <a:gd name="connsiteY1-480" fmla="*/ 197259 h 5292769"/>
              <a:gd name="connsiteX2-481" fmla="*/ 3749696 w 10366749"/>
              <a:gd name="connsiteY2-482" fmla="*/ 21554 h 5292769"/>
              <a:gd name="connsiteX3-483" fmla="*/ 4879996 w 10366749"/>
              <a:gd name="connsiteY3-484" fmla="*/ 758154 h 5292769"/>
              <a:gd name="connsiteX4-485" fmla="*/ 6442096 w 10366749"/>
              <a:gd name="connsiteY4-486" fmla="*/ 593054 h 5292769"/>
              <a:gd name="connsiteX5-487" fmla="*/ 8232796 w 10366749"/>
              <a:gd name="connsiteY5-488" fmla="*/ 935954 h 5292769"/>
              <a:gd name="connsiteX6-489" fmla="*/ 9096396 w 10366749"/>
              <a:gd name="connsiteY6-490" fmla="*/ 2713954 h 5292769"/>
              <a:gd name="connsiteX7-491" fmla="*/ 10366396 w 10366749"/>
              <a:gd name="connsiteY7-492" fmla="*/ 4034754 h 5292769"/>
              <a:gd name="connsiteX8-493" fmla="*/ 8969396 w 10366749"/>
              <a:gd name="connsiteY8-494" fmla="*/ 5241254 h 5292769"/>
              <a:gd name="connsiteX9-495" fmla="*/ 6518296 w 10366749"/>
              <a:gd name="connsiteY9-496" fmla="*/ 5012654 h 5292769"/>
              <a:gd name="connsiteX10-497" fmla="*/ 4714896 w 10366749"/>
              <a:gd name="connsiteY10-498" fmla="*/ 4479254 h 5292769"/>
              <a:gd name="connsiteX11-499" fmla="*/ 1806596 w 10366749"/>
              <a:gd name="connsiteY11-500" fmla="*/ 4847554 h 5292769"/>
              <a:gd name="connsiteX12-501" fmla="*/ 53996 w 10366749"/>
              <a:gd name="connsiteY12-502" fmla="*/ 3183854 h 5292769"/>
              <a:gd name="connsiteX13-503" fmla="*/ 587396 w 10366749"/>
              <a:gd name="connsiteY13-504" fmla="*/ 1367754 h 5292769"/>
              <a:gd name="connsiteX14-505" fmla="*/ 1997096 w 10366749"/>
              <a:gd name="connsiteY14-506" fmla="*/ 1164554 h 5292769"/>
              <a:gd name="connsiteX15-507" fmla="*/ 1917492 w 10366749"/>
              <a:gd name="connsiteY15-508" fmla="*/ 379528 h 5292769"/>
              <a:gd name="connsiteX16-509" fmla="*/ 2477065 w 10366749"/>
              <a:gd name="connsiteY16-510" fmla="*/ 203701 h 5292769"/>
              <a:gd name="connsiteX0-511" fmla="*/ 2491905 w 10366749"/>
              <a:gd name="connsiteY0-512" fmla="*/ 202529 h 5292769"/>
              <a:gd name="connsiteX1-513" fmla="*/ 2793138 w 10366749"/>
              <a:gd name="connsiteY1-514" fmla="*/ 197259 h 5292769"/>
              <a:gd name="connsiteX2-515" fmla="*/ 3749696 w 10366749"/>
              <a:gd name="connsiteY2-516" fmla="*/ 21554 h 5292769"/>
              <a:gd name="connsiteX3-517" fmla="*/ 4879996 w 10366749"/>
              <a:gd name="connsiteY3-518" fmla="*/ 758154 h 5292769"/>
              <a:gd name="connsiteX4-519" fmla="*/ 6442096 w 10366749"/>
              <a:gd name="connsiteY4-520" fmla="*/ 593054 h 5292769"/>
              <a:gd name="connsiteX5-521" fmla="*/ 8232796 w 10366749"/>
              <a:gd name="connsiteY5-522" fmla="*/ 935954 h 5292769"/>
              <a:gd name="connsiteX6-523" fmla="*/ 9096396 w 10366749"/>
              <a:gd name="connsiteY6-524" fmla="*/ 2713954 h 5292769"/>
              <a:gd name="connsiteX7-525" fmla="*/ 10366396 w 10366749"/>
              <a:gd name="connsiteY7-526" fmla="*/ 4034754 h 5292769"/>
              <a:gd name="connsiteX8-527" fmla="*/ 8969396 w 10366749"/>
              <a:gd name="connsiteY8-528" fmla="*/ 5241254 h 5292769"/>
              <a:gd name="connsiteX9-529" fmla="*/ 6518296 w 10366749"/>
              <a:gd name="connsiteY9-530" fmla="*/ 5012654 h 5292769"/>
              <a:gd name="connsiteX10-531" fmla="*/ 4714896 w 10366749"/>
              <a:gd name="connsiteY10-532" fmla="*/ 4479254 h 5292769"/>
              <a:gd name="connsiteX11-533" fmla="*/ 1806596 w 10366749"/>
              <a:gd name="connsiteY11-534" fmla="*/ 4847554 h 5292769"/>
              <a:gd name="connsiteX12-535" fmla="*/ 53996 w 10366749"/>
              <a:gd name="connsiteY12-536" fmla="*/ 3183854 h 5292769"/>
              <a:gd name="connsiteX13-537" fmla="*/ 587396 w 10366749"/>
              <a:gd name="connsiteY13-538" fmla="*/ 1367754 h 5292769"/>
              <a:gd name="connsiteX14-539" fmla="*/ 1997096 w 10366749"/>
              <a:gd name="connsiteY14-540" fmla="*/ 1164554 h 5292769"/>
              <a:gd name="connsiteX15-541" fmla="*/ 1917492 w 10366749"/>
              <a:gd name="connsiteY15-542" fmla="*/ 379528 h 5292769"/>
              <a:gd name="connsiteX16-543" fmla="*/ 2413565 w 10366749"/>
              <a:gd name="connsiteY16-544" fmla="*/ 210051 h 5292769"/>
              <a:gd name="connsiteX0-545" fmla="*/ 2434755 w 10366749"/>
              <a:gd name="connsiteY0-546" fmla="*/ 208949 h 5292839"/>
              <a:gd name="connsiteX1-547" fmla="*/ 2793138 w 10366749"/>
              <a:gd name="connsiteY1-548" fmla="*/ 197329 h 5292839"/>
              <a:gd name="connsiteX2-549" fmla="*/ 3749696 w 10366749"/>
              <a:gd name="connsiteY2-550" fmla="*/ 21624 h 5292839"/>
              <a:gd name="connsiteX3-551" fmla="*/ 4879996 w 10366749"/>
              <a:gd name="connsiteY3-552" fmla="*/ 758224 h 5292839"/>
              <a:gd name="connsiteX4-553" fmla="*/ 6442096 w 10366749"/>
              <a:gd name="connsiteY4-554" fmla="*/ 593124 h 5292839"/>
              <a:gd name="connsiteX5-555" fmla="*/ 8232796 w 10366749"/>
              <a:gd name="connsiteY5-556" fmla="*/ 936024 h 5292839"/>
              <a:gd name="connsiteX6-557" fmla="*/ 9096396 w 10366749"/>
              <a:gd name="connsiteY6-558" fmla="*/ 2714024 h 5292839"/>
              <a:gd name="connsiteX7-559" fmla="*/ 10366396 w 10366749"/>
              <a:gd name="connsiteY7-560" fmla="*/ 4034824 h 5292839"/>
              <a:gd name="connsiteX8-561" fmla="*/ 8969396 w 10366749"/>
              <a:gd name="connsiteY8-562" fmla="*/ 5241324 h 5292839"/>
              <a:gd name="connsiteX9-563" fmla="*/ 6518296 w 10366749"/>
              <a:gd name="connsiteY9-564" fmla="*/ 5012724 h 5292839"/>
              <a:gd name="connsiteX10-565" fmla="*/ 4714896 w 10366749"/>
              <a:gd name="connsiteY10-566" fmla="*/ 4479324 h 5292839"/>
              <a:gd name="connsiteX11-567" fmla="*/ 1806596 w 10366749"/>
              <a:gd name="connsiteY11-568" fmla="*/ 4847624 h 5292839"/>
              <a:gd name="connsiteX12-569" fmla="*/ 53996 w 10366749"/>
              <a:gd name="connsiteY12-570" fmla="*/ 3183924 h 5292839"/>
              <a:gd name="connsiteX13-571" fmla="*/ 587396 w 10366749"/>
              <a:gd name="connsiteY13-572" fmla="*/ 1367824 h 5292839"/>
              <a:gd name="connsiteX14-573" fmla="*/ 1997096 w 10366749"/>
              <a:gd name="connsiteY14-574" fmla="*/ 1164624 h 5292839"/>
              <a:gd name="connsiteX15-575" fmla="*/ 1917492 w 10366749"/>
              <a:gd name="connsiteY15-576" fmla="*/ 379598 h 5292839"/>
              <a:gd name="connsiteX16-577" fmla="*/ 2413565 w 10366749"/>
              <a:gd name="connsiteY16-578" fmla="*/ 210121 h 5292839"/>
              <a:gd name="connsiteX0-579" fmla="*/ 2434755 w 10366749"/>
              <a:gd name="connsiteY0-580" fmla="*/ 208949 h 5292839"/>
              <a:gd name="connsiteX1-581" fmla="*/ 2793138 w 10366749"/>
              <a:gd name="connsiteY1-582" fmla="*/ 197329 h 5292839"/>
              <a:gd name="connsiteX2-583" fmla="*/ 3749696 w 10366749"/>
              <a:gd name="connsiteY2-584" fmla="*/ 21624 h 5292839"/>
              <a:gd name="connsiteX3-585" fmla="*/ 4879996 w 10366749"/>
              <a:gd name="connsiteY3-586" fmla="*/ 758224 h 5292839"/>
              <a:gd name="connsiteX4-587" fmla="*/ 6442096 w 10366749"/>
              <a:gd name="connsiteY4-588" fmla="*/ 593124 h 5292839"/>
              <a:gd name="connsiteX5-589" fmla="*/ 8232796 w 10366749"/>
              <a:gd name="connsiteY5-590" fmla="*/ 936024 h 5292839"/>
              <a:gd name="connsiteX6-591" fmla="*/ 9096396 w 10366749"/>
              <a:gd name="connsiteY6-592" fmla="*/ 2714024 h 5292839"/>
              <a:gd name="connsiteX7-593" fmla="*/ 10366396 w 10366749"/>
              <a:gd name="connsiteY7-594" fmla="*/ 4034824 h 5292839"/>
              <a:gd name="connsiteX8-595" fmla="*/ 8969396 w 10366749"/>
              <a:gd name="connsiteY8-596" fmla="*/ 5241324 h 5292839"/>
              <a:gd name="connsiteX9-597" fmla="*/ 6518296 w 10366749"/>
              <a:gd name="connsiteY9-598" fmla="*/ 5012724 h 5292839"/>
              <a:gd name="connsiteX10-599" fmla="*/ 4714896 w 10366749"/>
              <a:gd name="connsiteY10-600" fmla="*/ 4479324 h 5292839"/>
              <a:gd name="connsiteX11-601" fmla="*/ 1806596 w 10366749"/>
              <a:gd name="connsiteY11-602" fmla="*/ 4847624 h 5292839"/>
              <a:gd name="connsiteX12-603" fmla="*/ 53996 w 10366749"/>
              <a:gd name="connsiteY12-604" fmla="*/ 3183924 h 5292839"/>
              <a:gd name="connsiteX13-605" fmla="*/ 587396 w 10366749"/>
              <a:gd name="connsiteY13-606" fmla="*/ 1367824 h 5292839"/>
              <a:gd name="connsiteX14-607" fmla="*/ 1997096 w 10366749"/>
              <a:gd name="connsiteY14-608" fmla="*/ 1164624 h 5292839"/>
              <a:gd name="connsiteX15-609" fmla="*/ 1917492 w 10366749"/>
              <a:gd name="connsiteY15-610" fmla="*/ 379598 h 5292839"/>
              <a:gd name="connsiteX16-611" fmla="*/ 2477065 w 10366749"/>
              <a:gd name="connsiteY16-612" fmla="*/ 229171 h 5292839"/>
              <a:gd name="connsiteX0-613" fmla="*/ 2485555 w 10366749"/>
              <a:gd name="connsiteY0-614" fmla="*/ 215370 h 5292910"/>
              <a:gd name="connsiteX1-615" fmla="*/ 2793138 w 10366749"/>
              <a:gd name="connsiteY1-616" fmla="*/ 197400 h 5292910"/>
              <a:gd name="connsiteX2-617" fmla="*/ 3749696 w 10366749"/>
              <a:gd name="connsiteY2-618" fmla="*/ 21695 h 5292910"/>
              <a:gd name="connsiteX3-619" fmla="*/ 4879996 w 10366749"/>
              <a:gd name="connsiteY3-620" fmla="*/ 758295 h 5292910"/>
              <a:gd name="connsiteX4-621" fmla="*/ 6442096 w 10366749"/>
              <a:gd name="connsiteY4-622" fmla="*/ 593195 h 5292910"/>
              <a:gd name="connsiteX5-623" fmla="*/ 8232796 w 10366749"/>
              <a:gd name="connsiteY5-624" fmla="*/ 936095 h 5292910"/>
              <a:gd name="connsiteX6-625" fmla="*/ 9096396 w 10366749"/>
              <a:gd name="connsiteY6-626" fmla="*/ 2714095 h 5292910"/>
              <a:gd name="connsiteX7-627" fmla="*/ 10366396 w 10366749"/>
              <a:gd name="connsiteY7-628" fmla="*/ 4034895 h 5292910"/>
              <a:gd name="connsiteX8-629" fmla="*/ 8969396 w 10366749"/>
              <a:gd name="connsiteY8-630" fmla="*/ 5241395 h 5292910"/>
              <a:gd name="connsiteX9-631" fmla="*/ 6518296 w 10366749"/>
              <a:gd name="connsiteY9-632" fmla="*/ 5012795 h 5292910"/>
              <a:gd name="connsiteX10-633" fmla="*/ 4714896 w 10366749"/>
              <a:gd name="connsiteY10-634" fmla="*/ 4479395 h 5292910"/>
              <a:gd name="connsiteX11-635" fmla="*/ 1806596 w 10366749"/>
              <a:gd name="connsiteY11-636" fmla="*/ 4847695 h 5292910"/>
              <a:gd name="connsiteX12-637" fmla="*/ 53996 w 10366749"/>
              <a:gd name="connsiteY12-638" fmla="*/ 3183995 h 5292910"/>
              <a:gd name="connsiteX13-639" fmla="*/ 587396 w 10366749"/>
              <a:gd name="connsiteY13-640" fmla="*/ 1367895 h 5292910"/>
              <a:gd name="connsiteX14-641" fmla="*/ 1997096 w 10366749"/>
              <a:gd name="connsiteY14-642" fmla="*/ 1164695 h 5292910"/>
              <a:gd name="connsiteX15-643" fmla="*/ 1917492 w 10366749"/>
              <a:gd name="connsiteY15-644" fmla="*/ 379669 h 5292910"/>
              <a:gd name="connsiteX16-645" fmla="*/ 2477065 w 10366749"/>
              <a:gd name="connsiteY16-646" fmla="*/ 229242 h 5292910"/>
              <a:gd name="connsiteX0-647" fmla="*/ 2485555 w 10366749"/>
              <a:gd name="connsiteY0-648" fmla="*/ 215370 h 5292910"/>
              <a:gd name="connsiteX1-649" fmla="*/ 2793138 w 10366749"/>
              <a:gd name="connsiteY1-650" fmla="*/ 197400 h 5292910"/>
              <a:gd name="connsiteX2-651" fmla="*/ 3749696 w 10366749"/>
              <a:gd name="connsiteY2-652" fmla="*/ 21695 h 5292910"/>
              <a:gd name="connsiteX3-653" fmla="*/ 4879996 w 10366749"/>
              <a:gd name="connsiteY3-654" fmla="*/ 758295 h 5292910"/>
              <a:gd name="connsiteX4-655" fmla="*/ 6442096 w 10366749"/>
              <a:gd name="connsiteY4-656" fmla="*/ 593195 h 5292910"/>
              <a:gd name="connsiteX5-657" fmla="*/ 8232796 w 10366749"/>
              <a:gd name="connsiteY5-658" fmla="*/ 936095 h 5292910"/>
              <a:gd name="connsiteX6-659" fmla="*/ 9096396 w 10366749"/>
              <a:gd name="connsiteY6-660" fmla="*/ 2714095 h 5292910"/>
              <a:gd name="connsiteX7-661" fmla="*/ 10366396 w 10366749"/>
              <a:gd name="connsiteY7-662" fmla="*/ 4034895 h 5292910"/>
              <a:gd name="connsiteX8-663" fmla="*/ 8969396 w 10366749"/>
              <a:gd name="connsiteY8-664" fmla="*/ 5241395 h 5292910"/>
              <a:gd name="connsiteX9-665" fmla="*/ 6518296 w 10366749"/>
              <a:gd name="connsiteY9-666" fmla="*/ 5012795 h 5292910"/>
              <a:gd name="connsiteX10-667" fmla="*/ 4714896 w 10366749"/>
              <a:gd name="connsiteY10-668" fmla="*/ 4479395 h 5292910"/>
              <a:gd name="connsiteX11-669" fmla="*/ 1806596 w 10366749"/>
              <a:gd name="connsiteY11-670" fmla="*/ 4847695 h 5292910"/>
              <a:gd name="connsiteX12-671" fmla="*/ 53996 w 10366749"/>
              <a:gd name="connsiteY12-672" fmla="*/ 3183995 h 5292910"/>
              <a:gd name="connsiteX13-673" fmla="*/ 587396 w 10366749"/>
              <a:gd name="connsiteY13-674" fmla="*/ 1367895 h 5292910"/>
              <a:gd name="connsiteX14-675" fmla="*/ 1997096 w 10366749"/>
              <a:gd name="connsiteY14-676" fmla="*/ 1164695 h 5292910"/>
              <a:gd name="connsiteX15-677" fmla="*/ 1893679 w 10366749"/>
              <a:gd name="connsiteY15-678" fmla="*/ 346332 h 5292910"/>
              <a:gd name="connsiteX16-679" fmla="*/ 2477065 w 10366749"/>
              <a:gd name="connsiteY16-680" fmla="*/ 229242 h 5292910"/>
              <a:gd name="connsiteX0-681" fmla="*/ 2485555 w 10366749"/>
              <a:gd name="connsiteY0-682" fmla="*/ 215370 h 5292910"/>
              <a:gd name="connsiteX1-683" fmla="*/ 2793138 w 10366749"/>
              <a:gd name="connsiteY1-684" fmla="*/ 197400 h 5292910"/>
              <a:gd name="connsiteX2-685" fmla="*/ 3749696 w 10366749"/>
              <a:gd name="connsiteY2-686" fmla="*/ 21695 h 5292910"/>
              <a:gd name="connsiteX3-687" fmla="*/ 4879996 w 10366749"/>
              <a:gd name="connsiteY3-688" fmla="*/ 758295 h 5292910"/>
              <a:gd name="connsiteX4-689" fmla="*/ 6442096 w 10366749"/>
              <a:gd name="connsiteY4-690" fmla="*/ 593195 h 5292910"/>
              <a:gd name="connsiteX5-691" fmla="*/ 8232796 w 10366749"/>
              <a:gd name="connsiteY5-692" fmla="*/ 936095 h 5292910"/>
              <a:gd name="connsiteX6-693" fmla="*/ 9096396 w 10366749"/>
              <a:gd name="connsiteY6-694" fmla="*/ 2714095 h 5292910"/>
              <a:gd name="connsiteX7-695" fmla="*/ 10366396 w 10366749"/>
              <a:gd name="connsiteY7-696" fmla="*/ 4034895 h 5292910"/>
              <a:gd name="connsiteX8-697" fmla="*/ 8969396 w 10366749"/>
              <a:gd name="connsiteY8-698" fmla="*/ 5241395 h 5292910"/>
              <a:gd name="connsiteX9-699" fmla="*/ 6518296 w 10366749"/>
              <a:gd name="connsiteY9-700" fmla="*/ 5012795 h 5292910"/>
              <a:gd name="connsiteX10-701" fmla="*/ 4714896 w 10366749"/>
              <a:gd name="connsiteY10-702" fmla="*/ 4479395 h 5292910"/>
              <a:gd name="connsiteX11-703" fmla="*/ 1806596 w 10366749"/>
              <a:gd name="connsiteY11-704" fmla="*/ 4847695 h 5292910"/>
              <a:gd name="connsiteX12-705" fmla="*/ 53996 w 10366749"/>
              <a:gd name="connsiteY12-706" fmla="*/ 3183995 h 5292910"/>
              <a:gd name="connsiteX13-707" fmla="*/ 587396 w 10366749"/>
              <a:gd name="connsiteY13-708" fmla="*/ 1367895 h 5292910"/>
              <a:gd name="connsiteX14-709" fmla="*/ 1997096 w 10366749"/>
              <a:gd name="connsiteY14-710" fmla="*/ 1164695 h 5292910"/>
              <a:gd name="connsiteX15-711" fmla="*/ 1893679 w 10366749"/>
              <a:gd name="connsiteY15-712" fmla="*/ 346332 h 5292910"/>
              <a:gd name="connsiteX16-713" fmla="*/ 2462778 w 10366749"/>
              <a:gd name="connsiteY16-714" fmla="*/ 234005 h 5292910"/>
              <a:gd name="connsiteX0-715" fmla="*/ 2469680 w 10366749"/>
              <a:gd name="connsiteY0-716" fmla="*/ 228212 h 5293052"/>
              <a:gd name="connsiteX1-717" fmla="*/ 2793138 w 10366749"/>
              <a:gd name="connsiteY1-718" fmla="*/ 197542 h 5293052"/>
              <a:gd name="connsiteX2-719" fmla="*/ 3749696 w 10366749"/>
              <a:gd name="connsiteY2-720" fmla="*/ 21837 h 5293052"/>
              <a:gd name="connsiteX3-721" fmla="*/ 4879996 w 10366749"/>
              <a:gd name="connsiteY3-722" fmla="*/ 758437 h 5293052"/>
              <a:gd name="connsiteX4-723" fmla="*/ 6442096 w 10366749"/>
              <a:gd name="connsiteY4-724" fmla="*/ 593337 h 5293052"/>
              <a:gd name="connsiteX5-725" fmla="*/ 8232796 w 10366749"/>
              <a:gd name="connsiteY5-726" fmla="*/ 936237 h 5293052"/>
              <a:gd name="connsiteX6-727" fmla="*/ 9096396 w 10366749"/>
              <a:gd name="connsiteY6-728" fmla="*/ 2714237 h 5293052"/>
              <a:gd name="connsiteX7-729" fmla="*/ 10366396 w 10366749"/>
              <a:gd name="connsiteY7-730" fmla="*/ 4035037 h 5293052"/>
              <a:gd name="connsiteX8-731" fmla="*/ 8969396 w 10366749"/>
              <a:gd name="connsiteY8-732" fmla="*/ 5241537 h 5293052"/>
              <a:gd name="connsiteX9-733" fmla="*/ 6518296 w 10366749"/>
              <a:gd name="connsiteY9-734" fmla="*/ 5012937 h 5293052"/>
              <a:gd name="connsiteX10-735" fmla="*/ 4714896 w 10366749"/>
              <a:gd name="connsiteY10-736" fmla="*/ 4479537 h 5293052"/>
              <a:gd name="connsiteX11-737" fmla="*/ 1806596 w 10366749"/>
              <a:gd name="connsiteY11-738" fmla="*/ 4847837 h 5293052"/>
              <a:gd name="connsiteX12-739" fmla="*/ 53996 w 10366749"/>
              <a:gd name="connsiteY12-740" fmla="*/ 3184137 h 5293052"/>
              <a:gd name="connsiteX13-741" fmla="*/ 587396 w 10366749"/>
              <a:gd name="connsiteY13-742" fmla="*/ 1368037 h 5293052"/>
              <a:gd name="connsiteX14-743" fmla="*/ 1997096 w 10366749"/>
              <a:gd name="connsiteY14-744" fmla="*/ 1164837 h 5293052"/>
              <a:gd name="connsiteX15-745" fmla="*/ 1893679 w 10366749"/>
              <a:gd name="connsiteY15-746" fmla="*/ 346474 h 5293052"/>
              <a:gd name="connsiteX16-747" fmla="*/ 2462778 w 10366749"/>
              <a:gd name="connsiteY16-748" fmla="*/ 234147 h 529305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10366749" h="5293052">
                <a:moveTo>
                  <a:pt x="2469680" y="228212"/>
                </a:moveTo>
                <a:cubicBezTo>
                  <a:pt x="2441105" y="240912"/>
                  <a:pt x="2579802" y="231938"/>
                  <a:pt x="2793138" y="197542"/>
                </a:cubicBezTo>
                <a:cubicBezTo>
                  <a:pt x="3006474" y="163146"/>
                  <a:pt x="3401886" y="-71645"/>
                  <a:pt x="3749696" y="21837"/>
                </a:cubicBezTo>
                <a:cubicBezTo>
                  <a:pt x="4097506" y="115319"/>
                  <a:pt x="4431263" y="663187"/>
                  <a:pt x="4879996" y="758437"/>
                </a:cubicBezTo>
                <a:cubicBezTo>
                  <a:pt x="5328729" y="853687"/>
                  <a:pt x="5883296" y="563704"/>
                  <a:pt x="6442096" y="593337"/>
                </a:cubicBezTo>
                <a:cubicBezTo>
                  <a:pt x="7000896" y="622970"/>
                  <a:pt x="7790413" y="582754"/>
                  <a:pt x="8232796" y="936237"/>
                </a:cubicBezTo>
                <a:cubicBezTo>
                  <a:pt x="8675179" y="1289720"/>
                  <a:pt x="8740796" y="2197770"/>
                  <a:pt x="9096396" y="2714237"/>
                </a:cubicBezTo>
                <a:cubicBezTo>
                  <a:pt x="9451996" y="3230704"/>
                  <a:pt x="10387563" y="3613820"/>
                  <a:pt x="10366396" y="4035037"/>
                </a:cubicBezTo>
                <a:cubicBezTo>
                  <a:pt x="10345229" y="4456254"/>
                  <a:pt x="9610746" y="5078554"/>
                  <a:pt x="8969396" y="5241537"/>
                </a:cubicBezTo>
                <a:cubicBezTo>
                  <a:pt x="8328046" y="5404520"/>
                  <a:pt x="7227379" y="5139937"/>
                  <a:pt x="6518296" y="5012937"/>
                </a:cubicBezTo>
                <a:cubicBezTo>
                  <a:pt x="5809213" y="4885937"/>
                  <a:pt x="5500179" y="4507054"/>
                  <a:pt x="4714896" y="4479537"/>
                </a:cubicBezTo>
                <a:cubicBezTo>
                  <a:pt x="3929613" y="4452020"/>
                  <a:pt x="2583413" y="5063737"/>
                  <a:pt x="1806596" y="4847837"/>
                </a:cubicBezTo>
                <a:cubicBezTo>
                  <a:pt x="1029779" y="4631937"/>
                  <a:pt x="257196" y="3764104"/>
                  <a:pt x="53996" y="3184137"/>
                </a:cubicBezTo>
                <a:cubicBezTo>
                  <a:pt x="-149204" y="2604170"/>
                  <a:pt x="263546" y="1704587"/>
                  <a:pt x="587396" y="1368037"/>
                </a:cubicBezTo>
                <a:cubicBezTo>
                  <a:pt x="911246" y="1031487"/>
                  <a:pt x="1779382" y="1335098"/>
                  <a:pt x="1997096" y="1164837"/>
                </a:cubicBezTo>
                <a:cubicBezTo>
                  <a:pt x="2214810" y="994577"/>
                  <a:pt x="1785729" y="484057"/>
                  <a:pt x="1893679" y="346474"/>
                </a:cubicBezTo>
                <a:cubicBezTo>
                  <a:pt x="2001629" y="208891"/>
                  <a:pt x="2030978" y="227797"/>
                  <a:pt x="2462778" y="23414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32392" r="23775" b="36312"/>
          <a:stretch>
            <a:fillRect/>
          </a:stretch>
        </p:blipFill>
        <p:spPr>
          <a:xfrm rot="5400000">
            <a:off x="8340007" y="2889894"/>
            <a:ext cx="2995172" cy="4941041"/>
          </a:xfrm>
          <a:custGeom>
            <a:gdLst>
              <a:gd name="connsiteX0" fmla="*/ 0 w 2543456"/>
              <a:gd name="connsiteY0" fmla="*/ 4195859 h 4195859"/>
              <a:gd name="connsiteX1" fmla="*/ 0 w 2543456"/>
              <a:gd name="connsiteY1" fmla="*/ 0 h 4195859"/>
              <a:gd name="connsiteX2" fmla="*/ 2543456 w 2543456"/>
              <a:gd name="connsiteY2" fmla="*/ 0 h 4195859"/>
              <a:gd name="connsiteX3" fmla="*/ 2543456 w 2543456"/>
              <a:gd name="connsiteY3" fmla="*/ 4195859 h 41958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456" h="4195859">
                <a:moveTo>
                  <a:pt x="0" y="4195859"/>
                </a:moveTo>
                <a:lnTo>
                  <a:pt x="0" y="0"/>
                </a:lnTo>
                <a:lnTo>
                  <a:pt x="2543456" y="0"/>
                </a:lnTo>
                <a:lnTo>
                  <a:pt x="2543456" y="4195859"/>
                </a:lnTo>
                <a:close/>
              </a:path>
            </a:pathLst>
          </a:cu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7" t="75492" r="43983" b="15667"/>
          <a:stretch>
            <a:fillRect/>
          </a:stretch>
        </p:blipFill>
        <p:spPr>
          <a:xfrm>
            <a:off x="-1" y="4610100"/>
            <a:ext cx="6169771" cy="2247900"/>
          </a:xfrm>
          <a:custGeom>
            <a:gdLst>
              <a:gd name="connsiteX0" fmla="*/ 0 w 5019473"/>
              <a:gd name="connsiteY0" fmla="*/ 1828799 h 1828799"/>
              <a:gd name="connsiteX1" fmla="*/ 5019473 w 5019473"/>
              <a:gd name="connsiteY1" fmla="*/ 1828799 h 1828799"/>
              <a:gd name="connsiteX2" fmla="*/ 5019473 w 5019473"/>
              <a:gd name="connsiteY2" fmla="*/ 0 h 1828799"/>
              <a:gd name="connsiteX3" fmla="*/ 0 w 5019473"/>
              <a:gd name="connsiteY3" fmla="*/ 0 h 18287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9473" h="1828799">
                <a:moveTo>
                  <a:pt x="0" y="1828799"/>
                </a:moveTo>
                <a:lnTo>
                  <a:pt x="5019473" y="1828799"/>
                </a:lnTo>
                <a:lnTo>
                  <a:pt x="5019473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图片 5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0" t="11043" r="15558" b="67981"/>
          <a:stretch>
            <a:fillRect/>
          </a:stretch>
        </p:blipFill>
        <p:spPr>
          <a:xfrm>
            <a:off x="9446598" y="-1"/>
            <a:ext cx="2868008" cy="3222269"/>
          </a:xfrm>
          <a:custGeom>
            <a:gdLst>
              <a:gd name="connsiteX0" fmla="*/ 0 w 2868008"/>
              <a:gd name="connsiteY0" fmla="*/ 0 h 3222269"/>
              <a:gd name="connsiteX1" fmla="*/ 2868008 w 2868008"/>
              <a:gd name="connsiteY1" fmla="*/ 0 h 3222269"/>
              <a:gd name="connsiteX2" fmla="*/ 2868008 w 2868008"/>
              <a:gd name="connsiteY2" fmla="*/ 3222269 h 3222269"/>
              <a:gd name="connsiteX3" fmla="*/ 0 w 2868008"/>
              <a:gd name="connsiteY3" fmla="*/ 3222269 h 322226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8008" h="3222269">
                <a:moveTo>
                  <a:pt x="0" y="0"/>
                </a:moveTo>
                <a:lnTo>
                  <a:pt x="2868008" y="0"/>
                </a:lnTo>
                <a:lnTo>
                  <a:pt x="2868008" y="3222269"/>
                </a:lnTo>
                <a:lnTo>
                  <a:pt x="0" y="3222269"/>
                </a:lnTo>
                <a:close/>
              </a:path>
            </a:pathLst>
          </a:custGeom>
        </p:spPr>
      </p:pic>
      <p:pic>
        <p:nvPicPr>
          <p:cNvPr id="14" name="图片 13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4" t="14422" r="47454" b="64815"/>
          <a:stretch>
            <a:fillRect/>
          </a:stretch>
        </p:blipFill>
        <p:spPr>
          <a:xfrm>
            <a:off x="-380733" y="-1"/>
            <a:ext cx="4210275" cy="2667003"/>
          </a:xfrm>
          <a:custGeom>
            <a:gdLst>
              <a:gd name="connsiteX0" fmla="*/ 1951977 w 1951977"/>
              <a:gd name="connsiteY0" fmla="*/ 1236482 h 1236482"/>
              <a:gd name="connsiteX1" fmla="*/ 0 w 1951977"/>
              <a:gd name="connsiteY1" fmla="*/ 1236482 h 1236482"/>
              <a:gd name="connsiteX2" fmla="*/ 0 w 1951977"/>
              <a:gd name="connsiteY2" fmla="*/ 0 h 1236482"/>
              <a:gd name="connsiteX3" fmla="*/ 1951977 w 1951977"/>
              <a:gd name="connsiteY3" fmla="*/ 0 h 12364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1977" h="1236482">
                <a:moveTo>
                  <a:pt x="1951977" y="1236482"/>
                </a:moveTo>
                <a:lnTo>
                  <a:pt x="0" y="1236482"/>
                </a:lnTo>
                <a:lnTo>
                  <a:pt x="0" y="0"/>
                </a:lnTo>
                <a:lnTo>
                  <a:pt x="1951977" y="0"/>
                </a:lnTo>
                <a:close/>
              </a:path>
            </a:pathLst>
          </a:custGeom>
        </p:spPr>
      </p:pic>
      <p:pic>
        <p:nvPicPr>
          <p:cNvPr id="19" name="图片 18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6" t="34653" r="17839" b="44056"/>
          <a:stretch>
            <a:fillRect/>
          </a:stretch>
        </p:blipFill>
        <p:spPr>
          <a:xfrm rot="19239824">
            <a:off x="3661035" y="-482330"/>
            <a:ext cx="1947292" cy="1365626"/>
          </a:xfrm>
          <a:custGeom>
            <a:gdLst>
              <a:gd name="connsiteX0" fmla="*/ 456771 w 1947292"/>
              <a:gd name="connsiteY0" fmla="*/ 0 h 1365626"/>
              <a:gd name="connsiteX1" fmla="*/ 1947292 w 1947292"/>
              <a:gd name="connsiteY1" fmla="*/ 1221553 h 1365626"/>
              <a:gd name="connsiteX2" fmla="*/ 1947292 w 1947292"/>
              <a:gd name="connsiteY2" fmla="*/ 1365626 h 1365626"/>
              <a:gd name="connsiteX3" fmla="*/ 0 w 1947292"/>
              <a:gd name="connsiteY3" fmla="*/ 1365626 h 1365626"/>
              <a:gd name="connsiteX4" fmla="*/ 0 w 1947292"/>
              <a:gd name="connsiteY4" fmla="*/ 0 h 13656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292" h="1365626">
                <a:moveTo>
                  <a:pt x="456771" y="0"/>
                </a:moveTo>
                <a:lnTo>
                  <a:pt x="1947292" y="1221553"/>
                </a:lnTo>
                <a:lnTo>
                  <a:pt x="1947292" y="1365626"/>
                </a:lnTo>
                <a:lnTo>
                  <a:pt x="0" y="13656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图片 19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4" t="14422" r="47454" b="64815"/>
          <a:stretch>
            <a:fillRect/>
          </a:stretch>
        </p:blipFill>
        <p:spPr>
          <a:xfrm flipH="1" flipV="1">
            <a:off x="9565007" y="4933948"/>
            <a:ext cx="3037412" cy="1924052"/>
          </a:xfrm>
          <a:custGeom>
            <a:gdLst>
              <a:gd name="connsiteX0" fmla="*/ 1951977 w 1951977"/>
              <a:gd name="connsiteY0" fmla="*/ 1236482 h 1236482"/>
              <a:gd name="connsiteX1" fmla="*/ 0 w 1951977"/>
              <a:gd name="connsiteY1" fmla="*/ 1236482 h 1236482"/>
              <a:gd name="connsiteX2" fmla="*/ 0 w 1951977"/>
              <a:gd name="connsiteY2" fmla="*/ 0 h 1236482"/>
              <a:gd name="connsiteX3" fmla="*/ 1951977 w 1951977"/>
              <a:gd name="connsiteY3" fmla="*/ 0 h 12364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1977" h="1236482">
                <a:moveTo>
                  <a:pt x="1951977" y="1236482"/>
                </a:moveTo>
                <a:lnTo>
                  <a:pt x="0" y="1236482"/>
                </a:lnTo>
                <a:lnTo>
                  <a:pt x="0" y="0"/>
                </a:lnTo>
                <a:lnTo>
                  <a:pt x="1951977" y="0"/>
                </a:lnTo>
                <a:close/>
              </a:path>
            </a:pathLst>
          </a:custGeom>
        </p:spPr>
      </p:pic>
      <p:pic>
        <p:nvPicPr>
          <p:cNvPr id="23" name="图片 22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4" t="66032" r="50176" b="22759"/>
          <a:stretch>
            <a:fillRect/>
          </a:stretch>
        </p:blipFill>
        <p:spPr>
          <a:xfrm rot="5400000">
            <a:off x="6647938" y="5640235"/>
            <a:ext cx="665828" cy="1769703"/>
          </a:xfrm>
          <a:custGeom>
            <a:gdLst>
              <a:gd name="connsiteX0" fmla="*/ 0 w 665828"/>
              <a:gd name="connsiteY0" fmla="*/ 1769703 h 1769703"/>
              <a:gd name="connsiteX1" fmla="*/ 0 w 665828"/>
              <a:gd name="connsiteY1" fmla="*/ 0 h 1769703"/>
              <a:gd name="connsiteX2" fmla="*/ 665828 w 665828"/>
              <a:gd name="connsiteY2" fmla="*/ 0 h 1769703"/>
              <a:gd name="connsiteX3" fmla="*/ 665827 w 665828"/>
              <a:gd name="connsiteY3" fmla="*/ 1769703 h 17697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828" h="1769703">
                <a:moveTo>
                  <a:pt x="0" y="1769703"/>
                </a:moveTo>
                <a:lnTo>
                  <a:pt x="0" y="0"/>
                </a:lnTo>
                <a:lnTo>
                  <a:pt x="665828" y="0"/>
                </a:lnTo>
                <a:lnTo>
                  <a:pt x="665827" y="1769703"/>
                </a:lnTo>
                <a:close/>
              </a:path>
            </a:pathLst>
          </a:custGeom>
        </p:spPr>
      </p:pic>
      <p:pic>
        <p:nvPicPr>
          <p:cNvPr id="24" name="图片 23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0" t="18877" r="25259" b="74923"/>
          <a:stretch>
            <a:fillRect/>
          </a:stretch>
        </p:blipFill>
        <p:spPr>
          <a:xfrm rot="4193919">
            <a:off x="4772817" y="158658"/>
            <a:ext cx="1675641" cy="952501"/>
          </a:xfrm>
          <a:prstGeom prst="rect">
            <a:avLst/>
          </a:prstGeom>
        </p:spPr>
      </p:pic>
      <p:sp>
        <p:nvSpPr>
          <p:cNvPr id="25" name="文本框 24" title=""/>
          <p:cNvSpPr txBox="1"/>
          <p:nvPr>
            <p:custDataLst>
              <p:tags r:id="rId16"/>
            </p:custDataLst>
          </p:nvPr>
        </p:nvSpPr>
        <p:spPr>
          <a:xfrm>
            <a:off x="657860" y="1585595"/>
            <a:ext cx="109924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>
                <a:solidFill>
                  <a:srgbClr val="6DA9A9"/>
                </a:solidFill>
                <a:latin typeface="黑体" panose="02010609060101010101" charset="-122"/>
                <a:ea typeface="黑体" panose="02010609060101010101" charset="-122"/>
              </a:rPr>
              <a:t>第三节</a:t>
            </a:r>
            <a:r>
              <a:rPr lang="en-US" altLang="zh-CN" sz="7200" b="1">
                <a:solidFill>
                  <a:srgbClr val="6DA9A9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7200" b="1">
                <a:solidFill>
                  <a:srgbClr val="6DA9A9"/>
                </a:solidFill>
                <a:latin typeface="黑体" panose="02010609060101010101" charset="-122"/>
                <a:ea typeface="黑体" panose="02010609060101010101" charset="-122"/>
              </a:rPr>
              <a:t>光合作用和呼吸作用原理的应用</a:t>
            </a:r>
            <a:endParaRPr lang="zh-CN" altLang="en-US" sz="7200" b="1">
              <a:solidFill>
                <a:srgbClr val="6DA9A9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6" name="组合 25" title=""/>
          <p:cNvGrpSpPr/>
          <p:nvPr>
            <p:custDataLst>
              <p:tags r:id="rId17"/>
            </p:custDataLst>
          </p:nvPr>
        </p:nvGrpSpPr>
        <p:grpSpPr>
          <a:xfrm>
            <a:off x="4018727" y="4449751"/>
            <a:ext cx="4154546" cy="417195"/>
            <a:chOff x="4121973" y="3497963"/>
            <a:chExt cx="4154546" cy="417195"/>
          </a:xfrm>
        </p:grpSpPr>
        <p:sp>
          <p:nvSpPr>
            <p:cNvPr id="27" name="矩形: 圆角 23"/>
            <p:cNvSpPr/>
            <p:nvPr>
              <p:custDataLst>
                <p:tags r:id="rId18"/>
              </p:custDataLst>
            </p:nvPr>
          </p:nvSpPr>
          <p:spPr>
            <a:xfrm>
              <a:off x="4121973" y="3497963"/>
              <a:ext cx="4154546" cy="417195"/>
            </a:xfrm>
            <a:prstGeom prst="roundRect">
              <a:avLst>
                <a:gd name="adj" fmla="val 50000"/>
              </a:avLst>
            </a:prstGeom>
            <a:solidFill>
              <a:srgbClr val="6D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81B5C1"/>
                </a:solidFill>
              </a:endParaRPr>
            </a:p>
          </p:txBody>
        </p:sp>
        <p:sp>
          <p:nvSpPr>
            <p:cNvPr id="28" name="Rectangle 7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98366" y="3534499"/>
              <a:ext cx="3861346" cy="312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31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1pPr>
              <a:lvl2pPr marL="742950" indent="-28575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2pPr>
              <a:lvl3pPr marL="114300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3pPr>
              <a:lvl4pPr marL="160020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4pPr>
              <a:lvl5pPr marL="205740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5pPr>
              <a:lvl6pPr marL="2514600" indent="-228600" defTabSz="9131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6pPr>
              <a:lvl7pPr marL="2971800" indent="-228600" defTabSz="9131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7pPr>
              <a:lvl8pPr marL="3429000" indent="-228600" defTabSz="9131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8pPr>
              <a:lvl9pPr marL="3886200" indent="-228600" defTabSz="9131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9pPr>
            </a:lstStyle>
            <a:p>
              <a:pPr algn="ctr"/>
              <a:r>
                <a:rPr lang="en-US" altLang="zh-CN" sz="1600">
                  <a:solidFill>
                    <a:schemeClr val="bg1"/>
                  </a:solidFill>
                  <a:cs typeface="+mn-ea"/>
                  <a:sym typeface="+mn-lt"/>
                </a:rPr>
                <a:t>    </a:t>
              </a:r>
              <a:r>
                <a:rPr lang="zh-CN" altLang="en-US" sz="1600">
                  <a:solidFill>
                    <a:schemeClr val="bg1"/>
                  </a:solidFill>
                  <a:cs typeface="+mn-ea"/>
                  <a:sym typeface="+mn-lt"/>
                </a:rPr>
                <a:t>苏教版</a:t>
              </a:r>
              <a:r>
                <a:rPr lang="en-US" altLang="zh-CN" sz="1600">
                  <a:solidFill>
                    <a:schemeClr val="bg1"/>
                  </a:solidFill>
                  <a:cs typeface="+mn-ea"/>
                  <a:sym typeface="+mn-lt"/>
                </a:rPr>
                <a:t> 初中</a:t>
              </a:r>
              <a:r>
                <a:rPr lang="en-US" altLang="zh-CN" sz="1600">
                  <a:solidFill>
                    <a:schemeClr val="bg1"/>
                  </a:solidFill>
                  <a:cs typeface="+mn-ea"/>
                  <a:sym typeface="思源黑体 CN Medium" panose="020b0600000000000000" pitchFamily="34" charset="-122"/>
                </a:rPr>
                <a:t>生物七年级</a:t>
              </a:r>
              <a:r>
                <a:rPr lang="zh-CN" altLang="en-US" sz="1600">
                  <a:solidFill>
                    <a:schemeClr val="bg1"/>
                  </a:solidFill>
                  <a:cs typeface="+mn-ea"/>
                  <a:sym typeface="思源黑体 CN Medium" panose="020b0600000000000000" pitchFamily="34" charset="-122"/>
                </a:rPr>
                <a:t>下</a:t>
              </a:r>
              <a:r>
                <a:rPr lang="en-US" altLang="zh-CN" sz="1600">
                  <a:solidFill>
                    <a:schemeClr val="bg1"/>
                  </a:solidFill>
                  <a:cs typeface="+mn-ea"/>
                  <a:sym typeface="思源黑体 CN Medium" panose="020b0600000000000000" pitchFamily="34" charset="-122"/>
                </a:rPr>
                <a:t>册</a:t>
              </a:r>
              <a:endParaRPr lang="en-US" altLang="zh-CN" sz="1600" noProof="1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+mn-ea"/>
                <a:sym typeface="思源黑体 CN Medium" panose="020b0600000000000000" pitchFamily="34" charset="-122"/>
              </a:endParaRPr>
            </a:p>
          </p:txBody>
        </p:sp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91140" name="Picture 4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4068" y="2412283"/>
            <a:ext cx="4508324" cy="3005549"/>
          </a:xfrm>
          <a:prstGeom prst="rect">
            <a:avLst/>
          </a:prstGeom>
        </p:spPr>
      </p:pic>
      <p:pic>
        <p:nvPicPr>
          <p:cNvPr id="91138" name="Picture 2" title="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4269" y="2412283"/>
            <a:ext cx="4427583" cy="3005549"/>
          </a:xfrm>
          <a:prstGeom prst="rect">
            <a:avLst/>
          </a:prstGeom>
        </p:spPr>
      </p:pic>
      <p:sp>
        <p:nvSpPr>
          <p:cNvPr id="22532" name="Text Box 2" title=""/>
          <p:cNvSpPr txBox="1"/>
          <p:nvPr>
            <p:custDataLst>
              <p:tags r:id="rId8"/>
            </p:custDataLst>
          </p:nvPr>
        </p:nvSpPr>
        <p:spPr>
          <a:xfrm>
            <a:off x="2471261" y="5417832"/>
            <a:ext cx="2293938" cy="6568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algn="ctr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温室花卉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2533" name="Text Box 3" title=""/>
          <p:cNvSpPr txBox="1"/>
          <p:nvPr>
            <p:custDataLst>
              <p:tags r:id="rId9"/>
            </p:custDataLst>
          </p:nvPr>
        </p:nvSpPr>
        <p:spPr>
          <a:xfrm>
            <a:off x="7476973" y="5417832"/>
            <a:ext cx="2162175" cy="6568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algn="ctr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温室育种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4342" name="Text Box 7" title=""/>
          <p:cNvSpPr txBox="1"/>
          <p:nvPr>
            <p:custDataLst>
              <p:tags r:id="rId10"/>
            </p:custDataLst>
          </p:nvPr>
        </p:nvSpPr>
        <p:spPr>
          <a:xfrm>
            <a:off x="1009649" y="990918"/>
            <a:ext cx="10201275" cy="13031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        人们通过调控温室中的光照、温度和二氧化碳浓度，为植物生长提供适宜的生活环境。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1"/>
            </p:custDataLst>
          </p:nvPr>
        </p:nvSpPr>
        <p:spPr>
          <a:xfrm>
            <a:off x="1135380" y="252730"/>
            <a:ext cx="88499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62839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光合作用原理的应用</a:t>
            </a:r>
            <a:endParaRPr lang="zh-CN" altLang="en-US" sz="3600" b="1">
              <a:solidFill>
                <a:srgbClr val="62839C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  <p:transition spd="slow"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9" name="图片 18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6" t="34653" r="17839" b="44056"/>
          <a:stretch>
            <a:fillRect/>
          </a:stretch>
        </p:blipFill>
        <p:spPr>
          <a:xfrm rot="19239824">
            <a:off x="3661035" y="-482330"/>
            <a:ext cx="1947292" cy="1365626"/>
          </a:xfrm>
          <a:custGeom>
            <a:gdLst>
              <a:gd name="connsiteX0" fmla="*/ 456771 w 1947292"/>
              <a:gd name="connsiteY0" fmla="*/ 0 h 1365626"/>
              <a:gd name="connsiteX1" fmla="*/ 1947292 w 1947292"/>
              <a:gd name="connsiteY1" fmla="*/ 1221553 h 1365626"/>
              <a:gd name="connsiteX2" fmla="*/ 1947292 w 1947292"/>
              <a:gd name="connsiteY2" fmla="*/ 1365626 h 1365626"/>
              <a:gd name="connsiteX3" fmla="*/ 0 w 1947292"/>
              <a:gd name="connsiteY3" fmla="*/ 1365626 h 1365626"/>
              <a:gd name="connsiteX4" fmla="*/ 0 w 1947292"/>
              <a:gd name="connsiteY4" fmla="*/ 0 h 13656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292" h="1365626">
                <a:moveTo>
                  <a:pt x="456771" y="0"/>
                </a:moveTo>
                <a:lnTo>
                  <a:pt x="1947292" y="1221553"/>
                </a:lnTo>
                <a:lnTo>
                  <a:pt x="1947292" y="1365626"/>
                </a:lnTo>
                <a:lnTo>
                  <a:pt x="0" y="136562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" name="组合 1" title=""/>
          <p:cNvGrpSpPr/>
          <p:nvPr>
            <p:custDataLst>
              <p:tags r:id="rId5"/>
            </p:custDataLst>
          </p:nvPr>
        </p:nvGrpSpPr>
        <p:grpSpPr>
          <a:xfrm flipH="1">
            <a:off x="-380733" y="-202912"/>
            <a:ext cx="12983152" cy="7060913"/>
            <a:chOff x="-380733" y="-202912"/>
            <a:chExt cx="12983152" cy="7060913"/>
          </a:xfrm>
        </p:grpSpPr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308114" cy="6858000"/>
            </a:xfrm>
            <a:prstGeom prst="rect">
              <a:avLst/>
            </a:prstGeom>
            <a:solidFill>
              <a:srgbClr val="ADC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2308114" cy="6858000"/>
            </a:xfrm>
            <a:custGeom>
              <a:gdLst>
                <a:gd name="connsiteX0" fmla="*/ 1795850 w 12192000"/>
                <a:gd name="connsiteY0" fmla="*/ 0 h 6858000"/>
                <a:gd name="connsiteX1" fmla="*/ 9510454 w 12192000"/>
                <a:gd name="connsiteY1" fmla="*/ 0 h 6858000"/>
                <a:gd name="connsiteX2" fmla="*/ 9568310 w 12192000"/>
                <a:gd name="connsiteY2" fmla="*/ 86135 h 6858000"/>
                <a:gd name="connsiteX3" fmla="*/ 10411118 w 12192000"/>
                <a:gd name="connsiteY3" fmla="*/ 2010081 h 6858000"/>
                <a:gd name="connsiteX4" fmla="*/ 12129228 w 12192000"/>
                <a:gd name="connsiteY4" fmla="*/ 3006963 h 6858000"/>
                <a:gd name="connsiteX5" fmla="*/ 12192000 w 12192000"/>
                <a:gd name="connsiteY5" fmla="*/ 3083238 h 6858000"/>
                <a:gd name="connsiteX6" fmla="*/ 12192000 w 12192000"/>
                <a:gd name="connsiteY6" fmla="*/ 5921127 h 6858000"/>
                <a:gd name="connsiteX7" fmla="*/ 12178249 w 12192000"/>
                <a:gd name="connsiteY7" fmla="*/ 5946309 h 6858000"/>
                <a:gd name="connsiteX8" fmla="*/ 11478074 w 12192000"/>
                <a:gd name="connsiteY8" fmla="*/ 6778711 h 6858000"/>
                <a:gd name="connsiteX9" fmla="*/ 11369841 w 12192000"/>
                <a:gd name="connsiteY9" fmla="*/ 6858000 h 6858000"/>
                <a:gd name="connsiteX10" fmla="*/ 7845392 w 12192000"/>
                <a:gd name="connsiteY10" fmla="*/ 6858000 h 6858000"/>
                <a:gd name="connsiteX11" fmla="*/ 7837906 w 12192000"/>
                <a:gd name="connsiteY11" fmla="*/ 6856524 h 6858000"/>
                <a:gd name="connsiteX12" fmla="*/ 6933675 w 12192000"/>
                <a:gd name="connsiteY12" fmla="*/ 6689217 h 6858000"/>
                <a:gd name="connsiteX13" fmla="*/ 4782681 w 12192000"/>
                <a:gd name="connsiteY13" fmla="*/ 6223246 h 6858000"/>
                <a:gd name="connsiteX14" fmla="*/ 2093937 w 12192000"/>
                <a:gd name="connsiteY14" fmla="*/ 6592140 h 6858000"/>
                <a:gd name="connsiteX15" fmla="*/ 50806 w 12192000"/>
                <a:gd name="connsiteY15" fmla="*/ 5153023 h 6858000"/>
                <a:gd name="connsiteX16" fmla="*/ 0 w 12192000"/>
                <a:gd name="connsiteY16" fmla="*/ 5070439 h 6858000"/>
                <a:gd name="connsiteX17" fmla="*/ 0 w 12192000"/>
                <a:gd name="connsiteY17" fmla="*/ 1907496 h 6858000"/>
                <a:gd name="connsiteX18" fmla="*/ 59345 w 12192000"/>
                <a:gd name="connsiteY18" fmla="*/ 1807953 h 6858000"/>
                <a:gd name="connsiteX19" fmla="*/ 1627888 w 12192000"/>
                <a:gd name="connsiteY19" fmla="*/ 1194630 h 6858000"/>
                <a:gd name="connsiteX20" fmla="*/ 1784935 w 12192000"/>
                <a:gd name="connsiteY20" fmla="*/ 40645 h 6858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0" h="6858000">
                  <a:moveTo>
                    <a:pt x="1795850" y="0"/>
                  </a:moveTo>
                  <a:lnTo>
                    <a:pt x="9510454" y="0"/>
                  </a:lnTo>
                  <a:lnTo>
                    <a:pt x="9568310" y="86135"/>
                  </a:lnTo>
                  <a:cubicBezTo>
                    <a:pt x="9898797" y="634526"/>
                    <a:pt x="10017889" y="1560491"/>
                    <a:pt x="10411118" y="2010081"/>
                  </a:cubicBezTo>
                  <a:cubicBezTo>
                    <a:pt x="10864844" y="2528839"/>
                    <a:pt x="11725556" y="2581171"/>
                    <a:pt x="12129228" y="3006963"/>
                  </a:cubicBezTo>
                  <a:lnTo>
                    <a:pt x="12192000" y="3083238"/>
                  </a:lnTo>
                  <a:lnTo>
                    <a:pt x="12192000" y="5921127"/>
                  </a:lnTo>
                  <a:lnTo>
                    <a:pt x="12178249" y="5946309"/>
                  </a:lnTo>
                  <a:cubicBezTo>
                    <a:pt x="11995061" y="6251990"/>
                    <a:pt x="11762142" y="6551641"/>
                    <a:pt x="11478074" y="6778711"/>
                  </a:cubicBezTo>
                  <a:lnTo>
                    <a:pt x="11369841" y="6858000"/>
                  </a:lnTo>
                  <a:lnTo>
                    <a:pt x="7845392" y="6858000"/>
                  </a:lnTo>
                  <a:lnTo>
                    <a:pt x="7837906" y="6856524"/>
                  </a:lnTo>
                  <a:cubicBezTo>
                    <a:pt x="7497752" y="6788519"/>
                    <a:pt x="7186119" y="6726430"/>
                    <a:pt x="6933675" y="6689217"/>
                  </a:cubicBezTo>
                  <a:cubicBezTo>
                    <a:pt x="5923903" y="6540365"/>
                    <a:pt x="5589305" y="6239425"/>
                    <a:pt x="4782681" y="6223246"/>
                  </a:cubicBezTo>
                  <a:cubicBezTo>
                    <a:pt x="3976057" y="6207067"/>
                    <a:pt x="2909522" y="6818654"/>
                    <a:pt x="2093937" y="6592140"/>
                  </a:cubicBezTo>
                  <a:cubicBezTo>
                    <a:pt x="1380299" y="6393940"/>
                    <a:pt x="495114" y="5816684"/>
                    <a:pt x="50806" y="5153023"/>
                  </a:cubicBezTo>
                  <a:lnTo>
                    <a:pt x="0" y="5070439"/>
                  </a:lnTo>
                  <a:lnTo>
                    <a:pt x="0" y="1907496"/>
                  </a:lnTo>
                  <a:lnTo>
                    <a:pt x="59345" y="1807953"/>
                  </a:lnTo>
                  <a:cubicBezTo>
                    <a:pt x="412177" y="1329059"/>
                    <a:pt x="1333807" y="1519233"/>
                    <a:pt x="1627888" y="1194630"/>
                  </a:cubicBezTo>
                  <a:cubicBezTo>
                    <a:pt x="1882759" y="913308"/>
                    <a:pt x="1715576" y="386320"/>
                    <a:pt x="1784935" y="40645"/>
                  </a:cubicBezTo>
                  <a:close/>
                </a:path>
              </a:pathLst>
            </a:custGeom>
            <a:solidFill>
              <a:srgbClr val="E4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: 形状 3"/>
            <p:cNvSpPr/>
            <p:nvPr>
              <p:custDataLst>
                <p:tags r:id="rId8"/>
              </p:custDataLst>
            </p:nvPr>
          </p:nvSpPr>
          <p:spPr>
            <a:xfrm>
              <a:off x="934423" y="324772"/>
              <a:ext cx="10323154" cy="6054007"/>
            </a:xfrm>
            <a:custGeom>
              <a:gdLst>
                <a:gd name="connsiteX0" fmla="*/ 2568596 w 10366749"/>
                <a:gd name="connsiteY0" fmla="*/ 316960 h 5283375"/>
                <a:gd name="connsiteX1" fmla="*/ 2708296 w 10366749"/>
                <a:gd name="connsiteY1" fmla="*/ 291560 h 5283375"/>
                <a:gd name="connsiteX2" fmla="*/ 3749696 w 10366749"/>
                <a:gd name="connsiteY2" fmla="*/ 12160 h 5283375"/>
                <a:gd name="connsiteX3" fmla="*/ 4879996 w 10366749"/>
                <a:gd name="connsiteY3" fmla="*/ 748760 h 5283375"/>
                <a:gd name="connsiteX4" fmla="*/ 6442096 w 10366749"/>
                <a:gd name="connsiteY4" fmla="*/ 583660 h 5283375"/>
                <a:gd name="connsiteX5" fmla="*/ 8232796 w 10366749"/>
                <a:gd name="connsiteY5" fmla="*/ 926560 h 5283375"/>
                <a:gd name="connsiteX6" fmla="*/ 9096396 w 10366749"/>
                <a:gd name="connsiteY6" fmla="*/ 2704560 h 5283375"/>
                <a:gd name="connsiteX7" fmla="*/ 10366396 w 10366749"/>
                <a:gd name="connsiteY7" fmla="*/ 4025360 h 5283375"/>
                <a:gd name="connsiteX8" fmla="*/ 8969396 w 10366749"/>
                <a:gd name="connsiteY8" fmla="*/ 5231860 h 5283375"/>
                <a:gd name="connsiteX9" fmla="*/ 6518296 w 10366749"/>
                <a:gd name="connsiteY9" fmla="*/ 5003260 h 5283375"/>
                <a:gd name="connsiteX10" fmla="*/ 4714896 w 10366749"/>
                <a:gd name="connsiteY10" fmla="*/ 4469860 h 5283375"/>
                <a:gd name="connsiteX11" fmla="*/ 1806596 w 10366749"/>
                <a:gd name="connsiteY11" fmla="*/ 4838160 h 5283375"/>
                <a:gd name="connsiteX12" fmla="*/ 53996 w 10366749"/>
                <a:gd name="connsiteY12" fmla="*/ 3174460 h 5283375"/>
                <a:gd name="connsiteX13" fmla="*/ 587396 w 10366749"/>
                <a:gd name="connsiteY13" fmla="*/ 1358360 h 5283375"/>
                <a:gd name="connsiteX14" fmla="*/ 1997096 w 10366749"/>
                <a:gd name="connsiteY14" fmla="*/ 1155160 h 5283375"/>
                <a:gd name="connsiteX15" fmla="*/ 2314596 w 10366749"/>
                <a:gd name="connsiteY15" fmla="*/ 418560 h 5283375"/>
                <a:gd name="connsiteX16" fmla="*/ 2644796 w 10366749"/>
                <a:gd name="connsiteY16" fmla="*/ 329660 h 5283375"/>
                <a:gd name="connsiteX0-1" fmla="*/ 2568596 w 10366749"/>
                <a:gd name="connsiteY0-2" fmla="*/ 202073 h 5282788"/>
                <a:gd name="connsiteX1-3" fmla="*/ 2708296 w 10366749"/>
                <a:gd name="connsiteY1-4" fmla="*/ 290973 h 5282788"/>
                <a:gd name="connsiteX2-5" fmla="*/ 3749696 w 10366749"/>
                <a:gd name="connsiteY2-6" fmla="*/ 11573 h 5282788"/>
                <a:gd name="connsiteX3-7" fmla="*/ 4879996 w 10366749"/>
                <a:gd name="connsiteY3-8" fmla="*/ 748173 h 5282788"/>
                <a:gd name="connsiteX4-9" fmla="*/ 6442096 w 10366749"/>
                <a:gd name="connsiteY4-10" fmla="*/ 583073 h 5282788"/>
                <a:gd name="connsiteX5-11" fmla="*/ 8232796 w 10366749"/>
                <a:gd name="connsiteY5-12" fmla="*/ 925973 h 5282788"/>
                <a:gd name="connsiteX6-13" fmla="*/ 9096396 w 10366749"/>
                <a:gd name="connsiteY6-14" fmla="*/ 2703973 h 5282788"/>
                <a:gd name="connsiteX7-15" fmla="*/ 10366396 w 10366749"/>
                <a:gd name="connsiteY7-16" fmla="*/ 4024773 h 5282788"/>
                <a:gd name="connsiteX8-17" fmla="*/ 8969396 w 10366749"/>
                <a:gd name="connsiteY8-18" fmla="*/ 5231273 h 5282788"/>
                <a:gd name="connsiteX9-19" fmla="*/ 6518296 w 10366749"/>
                <a:gd name="connsiteY9-20" fmla="*/ 5002673 h 5282788"/>
                <a:gd name="connsiteX10-21" fmla="*/ 4714896 w 10366749"/>
                <a:gd name="connsiteY10-22" fmla="*/ 4469273 h 5282788"/>
                <a:gd name="connsiteX11-23" fmla="*/ 1806596 w 10366749"/>
                <a:gd name="connsiteY11-24" fmla="*/ 4837573 h 5282788"/>
                <a:gd name="connsiteX12-25" fmla="*/ 53996 w 10366749"/>
                <a:gd name="connsiteY12-26" fmla="*/ 3173873 h 5282788"/>
                <a:gd name="connsiteX13-27" fmla="*/ 587396 w 10366749"/>
                <a:gd name="connsiteY13-28" fmla="*/ 1357773 h 5282788"/>
                <a:gd name="connsiteX14-29" fmla="*/ 1997096 w 10366749"/>
                <a:gd name="connsiteY14-30" fmla="*/ 1154573 h 5282788"/>
                <a:gd name="connsiteX15-31" fmla="*/ 2314596 w 10366749"/>
                <a:gd name="connsiteY15-32" fmla="*/ 417973 h 5282788"/>
                <a:gd name="connsiteX16-33" fmla="*/ 2644796 w 10366749"/>
                <a:gd name="connsiteY16-34" fmla="*/ 329073 h 5282788"/>
                <a:gd name="connsiteX0-35" fmla="*/ 2568596 w 10366749"/>
                <a:gd name="connsiteY0-36" fmla="*/ 202073 h 5282788"/>
                <a:gd name="connsiteX1-37" fmla="*/ 2708296 w 10366749"/>
                <a:gd name="connsiteY1-38" fmla="*/ 290973 h 5282788"/>
                <a:gd name="connsiteX2-39" fmla="*/ 3749696 w 10366749"/>
                <a:gd name="connsiteY2-40" fmla="*/ 11573 h 5282788"/>
                <a:gd name="connsiteX3-41" fmla="*/ 4879996 w 10366749"/>
                <a:gd name="connsiteY3-42" fmla="*/ 748173 h 5282788"/>
                <a:gd name="connsiteX4-43" fmla="*/ 6442096 w 10366749"/>
                <a:gd name="connsiteY4-44" fmla="*/ 583073 h 5282788"/>
                <a:gd name="connsiteX5-45" fmla="*/ 8232796 w 10366749"/>
                <a:gd name="connsiteY5-46" fmla="*/ 925973 h 5282788"/>
                <a:gd name="connsiteX6-47" fmla="*/ 9096396 w 10366749"/>
                <a:gd name="connsiteY6-48" fmla="*/ 2703973 h 5282788"/>
                <a:gd name="connsiteX7-49" fmla="*/ 10366396 w 10366749"/>
                <a:gd name="connsiteY7-50" fmla="*/ 4024773 h 5282788"/>
                <a:gd name="connsiteX8-51" fmla="*/ 8969396 w 10366749"/>
                <a:gd name="connsiteY8-52" fmla="*/ 5231273 h 5282788"/>
                <a:gd name="connsiteX9-53" fmla="*/ 6518296 w 10366749"/>
                <a:gd name="connsiteY9-54" fmla="*/ 5002673 h 5282788"/>
                <a:gd name="connsiteX10-55" fmla="*/ 4714896 w 10366749"/>
                <a:gd name="connsiteY10-56" fmla="*/ 4469273 h 5282788"/>
                <a:gd name="connsiteX11-57" fmla="*/ 1806596 w 10366749"/>
                <a:gd name="connsiteY11-58" fmla="*/ 4837573 h 5282788"/>
                <a:gd name="connsiteX12-59" fmla="*/ 53996 w 10366749"/>
                <a:gd name="connsiteY12-60" fmla="*/ 3173873 h 5282788"/>
                <a:gd name="connsiteX13-61" fmla="*/ 587396 w 10366749"/>
                <a:gd name="connsiteY13-62" fmla="*/ 1357773 h 5282788"/>
                <a:gd name="connsiteX14-63" fmla="*/ 1997096 w 10366749"/>
                <a:gd name="connsiteY14-64" fmla="*/ 1154573 h 5282788"/>
                <a:gd name="connsiteX15-65" fmla="*/ 2314596 w 10366749"/>
                <a:gd name="connsiteY15-66" fmla="*/ 417973 h 5282788"/>
                <a:gd name="connsiteX16-67" fmla="*/ 2621936 w 10366749"/>
                <a:gd name="connsiteY16-68" fmla="*/ 184293 h 5282788"/>
                <a:gd name="connsiteX0-69" fmla="*/ 2568596 w 10366749"/>
                <a:gd name="connsiteY0-70" fmla="*/ 202073 h 5282788"/>
                <a:gd name="connsiteX1-71" fmla="*/ 2708296 w 10366749"/>
                <a:gd name="connsiteY1-72" fmla="*/ 290973 h 5282788"/>
                <a:gd name="connsiteX2-73" fmla="*/ 3749696 w 10366749"/>
                <a:gd name="connsiteY2-74" fmla="*/ 11573 h 5282788"/>
                <a:gd name="connsiteX3-75" fmla="*/ 4879996 w 10366749"/>
                <a:gd name="connsiteY3-76" fmla="*/ 748173 h 5282788"/>
                <a:gd name="connsiteX4-77" fmla="*/ 6442096 w 10366749"/>
                <a:gd name="connsiteY4-78" fmla="*/ 583073 h 5282788"/>
                <a:gd name="connsiteX5-79" fmla="*/ 8232796 w 10366749"/>
                <a:gd name="connsiteY5-80" fmla="*/ 925973 h 5282788"/>
                <a:gd name="connsiteX6-81" fmla="*/ 9096396 w 10366749"/>
                <a:gd name="connsiteY6-82" fmla="*/ 2703973 h 5282788"/>
                <a:gd name="connsiteX7-83" fmla="*/ 10366396 w 10366749"/>
                <a:gd name="connsiteY7-84" fmla="*/ 4024773 h 5282788"/>
                <a:gd name="connsiteX8-85" fmla="*/ 8969396 w 10366749"/>
                <a:gd name="connsiteY8-86" fmla="*/ 5231273 h 5282788"/>
                <a:gd name="connsiteX9-87" fmla="*/ 6518296 w 10366749"/>
                <a:gd name="connsiteY9-88" fmla="*/ 5002673 h 5282788"/>
                <a:gd name="connsiteX10-89" fmla="*/ 4714896 w 10366749"/>
                <a:gd name="connsiteY10-90" fmla="*/ 4469273 h 5282788"/>
                <a:gd name="connsiteX11-91" fmla="*/ 1806596 w 10366749"/>
                <a:gd name="connsiteY11-92" fmla="*/ 4837573 h 5282788"/>
                <a:gd name="connsiteX12-93" fmla="*/ 53996 w 10366749"/>
                <a:gd name="connsiteY12-94" fmla="*/ 3173873 h 5282788"/>
                <a:gd name="connsiteX13-95" fmla="*/ 587396 w 10366749"/>
                <a:gd name="connsiteY13-96" fmla="*/ 1357773 h 5282788"/>
                <a:gd name="connsiteX14-97" fmla="*/ 1997096 w 10366749"/>
                <a:gd name="connsiteY14-98" fmla="*/ 1154573 h 5282788"/>
                <a:gd name="connsiteX15-99" fmla="*/ 2314596 w 10366749"/>
                <a:gd name="connsiteY15-100" fmla="*/ 417973 h 5282788"/>
                <a:gd name="connsiteX16-101" fmla="*/ 2508815 w 10366749"/>
                <a:gd name="connsiteY16-102" fmla="*/ 193720 h 5282788"/>
                <a:gd name="connsiteX0-103" fmla="*/ 2568596 w 10366749"/>
                <a:gd name="connsiteY0-104" fmla="*/ 202073 h 5282788"/>
                <a:gd name="connsiteX1-105" fmla="*/ 2708296 w 10366749"/>
                <a:gd name="connsiteY1-106" fmla="*/ 290973 h 5282788"/>
                <a:gd name="connsiteX2-107" fmla="*/ 3749696 w 10366749"/>
                <a:gd name="connsiteY2-108" fmla="*/ 11573 h 5282788"/>
                <a:gd name="connsiteX3-109" fmla="*/ 4879996 w 10366749"/>
                <a:gd name="connsiteY3-110" fmla="*/ 748173 h 5282788"/>
                <a:gd name="connsiteX4-111" fmla="*/ 6442096 w 10366749"/>
                <a:gd name="connsiteY4-112" fmla="*/ 583073 h 5282788"/>
                <a:gd name="connsiteX5-113" fmla="*/ 8232796 w 10366749"/>
                <a:gd name="connsiteY5-114" fmla="*/ 925973 h 5282788"/>
                <a:gd name="connsiteX6-115" fmla="*/ 9096396 w 10366749"/>
                <a:gd name="connsiteY6-116" fmla="*/ 2703973 h 5282788"/>
                <a:gd name="connsiteX7-117" fmla="*/ 10366396 w 10366749"/>
                <a:gd name="connsiteY7-118" fmla="*/ 4024773 h 5282788"/>
                <a:gd name="connsiteX8-119" fmla="*/ 8969396 w 10366749"/>
                <a:gd name="connsiteY8-120" fmla="*/ 5231273 h 5282788"/>
                <a:gd name="connsiteX9-121" fmla="*/ 6518296 w 10366749"/>
                <a:gd name="connsiteY9-122" fmla="*/ 5002673 h 5282788"/>
                <a:gd name="connsiteX10-123" fmla="*/ 4714896 w 10366749"/>
                <a:gd name="connsiteY10-124" fmla="*/ 4469273 h 5282788"/>
                <a:gd name="connsiteX11-125" fmla="*/ 1806596 w 10366749"/>
                <a:gd name="connsiteY11-126" fmla="*/ 4837573 h 5282788"/>
                <a:gd name="connsiteX12-127" fmla="*/ 53996 w 10366749"/>
                <a:gd name="connsiteY12-128" fmla="*/ 3173873 h 5282788"/>
                <a:gd name="connsiteX13-129" fmla="*/ 587396 w 10366749"/>
                <a:gd name="connsiteY13-130" fmla="*/ 1357773 h 5282788"/>
                <a:gd name="connsiteX14-131" fmla="*/ 1997096 w 10366749"/>
                <a:gd name="connsiteY14-132" fmla="*/ 1154573 h 5282788"/>
                <a:gd name="connsiteX15-133" fmla="*/ 2210901 w 10366749"/>
                <a:gd name="connsiteY15-134" fmla="*/ 436827 h 5282788"/>
                <a:gd name="connsiteX16-135" fmla="*/ 2508815 w 10366749"/>
                <a:gd name="connsiteY16-136" fmla="*/ 193720 h 5282788"/>
                <a:gd name="connsiteX0-137" fmla="*/ 2615730 w 10366749"/>
                <a:gd name="connsiteY0-138" fmla="*/ 202073 h 5282788"/>
                <a:gd name="connsiteX1-139" fmla="*/ 2708296 w 10366749"/>
                <a:gd name="connsiteY1-140" fmla="*/ 290973 h 5282788"/>
                <a:gd name="connsiteX2-141" fmla="*/ 3749696 w 10366749"/>
                <a:gd name="connsiteY2-142" fmla="*/ 11573 h 5282788"/>
                <a:gd name="connsiteX3-143" fmla="*/ 4879996 w 10366749"/>
                <a:gd name="connsiteY3-144" fmla="*/ 748173 h 5282788"/>
                <a:gd name="connsiteX4-145" fmla="*/ 6442096 w 10366749"/>
                <a:gd name="connsiteY4-146" fmla="*/ 583073 h 5282788"/>
                <a:gd name="connsiteX5-147" fmla="*/ 8232796 w 10366749"/>
                <a:gd name="connsiteY5-148" fmla="*/ 925973 h 5282788"/>
                <a:gd name="connsiteX6-149" fmla="*/ 9096396 w 10366749"/>
                <a:gd name="connsiteY6-150" fmla="*/ 2703973 h 5282788"/>
                <a:gd name="connsiteX7-151" fmla="*/ 10366396 w 10366749"/>
                <a:gd name="connsiteY7-152" fmla="*/ 4024773 h 5282788"/>
                <a:gd name="connsiteX8-153" fmla="*/ 8969396 w 10366749"/>
                <a:gd name="connsiteY8-154" fmla="*/ 5231273 h 5282788"/>
                <a:gd name="connsiteX9-155" fmla="*/ 6518296 w 10366749"/>
                <a:gd name="connsiteY9-156" fmla="*/ 5002673 h 5282788"/>
                <a:gd name="connsiteX10-157" fmla="*/ 4714896 w 10366749"/>
                <a:gd name="connsiteY10-158" fmla="*/ 4469273 h 5282788"/>
                <a:gd name="connsiteX11-159" fmla="*/ 1806596 w 10366749"/>
                <a:gd name="connsiteY11-160" fmla="*/ 4837573 h 5282788"/>
                <a:gd name="connsiteX12-161" fmla="*/ 53996 w 10366749"/>
                <a:gd name="connsiteY12-162" fmla="*/ 3173873 h 5282788"/>
                <a:gd name="connsiteX13-163" fmla="*/ 587396 w 10366749"/>
                <a:gd name="connsiteY13-164" fmla="*/ 1357773 h 5282788"/>
                <a:gd name="connsiteX14-165" fmla="*/ 1997096 w 10366749"/>
                <a:gd name="connsiteY14-166" fmla="*/ 1154573 h 5282788"/>
                <a:gd name="connsiteX15-167" fmla="*/ 2210901 w 10366749"/>
                <a:gd name="connsiteY15-168" fmla="*/ 436827 h 5282788"/>
                <a:gd name="connsiteX16-169" fmla="*/ 2508815 w 10366749"/>
                <a:gd name="connsiteY16-170" fmla="*/ 193720 h 5282788"/>
                <a:gd name="connsiteX0-171" fmla="*/ 2615730 w 10366749"/>
                <a:gd name="connsiteY0-172" fmla="*/ 212160 h 5292875"/>
                <a:gd name="connsiteX1-173" fmla="*/ 2793138 w 10366749"/>
                <a:gd name="connsiteY1-174" fmla="*/ 197365 h 5292875"/>
                <a:gd name="connsiteX2-175" fmla="*/ 3749696 w 10366749"/>
                <a:gd name="connsiteY2-176" fmla="*/ 21660 h 5292875"/>
                <a:gd name="connsiteX3-177" fmla="*/ 4879996 w 10366749"/>
                <a:gd name="connsiteY3-178" fmla="*/ 758260 h 5292875"/>
                <a:gd name="connsiteX4-179" fmla="*/ 6442096 w 10366749"/>
                <a:gd name="connsiteY4-180" fmla="*/ 593160 h 5292875"/>
                <a:gd name="connsiteX5-181" fmla="*/ 8232796 w 10366749"/>
                <a:gd name="connsiteY5-182" fmla="*/ 936060 h 5292875"/>
                <a:gd name="connsiteX6-183" fmla="*/ 9096396 w 10366749"/>
                <a:gd name="connsiteY6-184" fmla="*/ 2714060 h 5292875"/>
                <a:gd name="connsiteX7-185" fmla="*/ 10366396 w 10366749"/>
                <a:gd name="connsiteY7-186" fmla="*/ 4034860 h 5292875"/>
                <a:gd name="connsiteX8-187" fmla="*/ 8969396 w 10366749"/>
                <a:gd name="connsiteY8-188" fmla="*/ 5241360 h 5292875"/>
                <a:gd name="connsiteX9-189" fmla="*/ 6518296 w 10366749"/>
                <a:gd name="connsiteY9-190" fmla="*/ 5012760 h 5292875"/>
                <a:gd name="connsiteX10-191" fmla="*/ 4714896 w 10366749"/>
                <a:gd name="connsiteY10-192" fmla="*/ 4479360 h 5292875"/>
                <a:gd name="connsiteX11-193" fmla="*/ 1806596 w 10366749"/>
                <a:gd name="connsiteY11-194" fmla="*/ 4847660 h 5292875"/>
                <a:gd name="connsiteX12-195" fmla="*/ 53996 w 10366749"/>
                <a:gd name="connsiteY12-196" fmla="*/ 3183960 h 5292875"/>
                <a:gd name="connsiteX13-197" fmla="*/ 587396 w 10366749"/>
                <a:gd name="connsiteY13-198" fmla="*/ 1367860 h 5292875"/>
                <a:gd name="connsiteX14-199" fmla="*/ 1997096 w 10366749"/>
                <a:gd name="connsiteY14-200" fmla="*/ 1164660 h 5292875"/>
                <a:gd name="connsiteX15-201" fmla="*/ 2210901 w 10366749"/>
                <a:gd name="connsiteY15-202" fmla="*/ 446914 h 5292875"/>
                <a:gd name="connsiteX16-203" fmla="*/ 2508815 w 10366749"/>
                <a:gd name="connsiteY16-204" fmla="*/ 203807 h 5292875"/>
                <a:gd name="connsiteX0-205" fmla="*/ 2615730 w 10366749"/>
                <a:gd name="connsiteY0-206" fmla="*/ 212160 h 5292875"/>
                <a:gd name="connsiteX1-207" fmla="*/ 2793138 w 10366749"/>
                <a:gd name="connsiteY1-208" fmla="*/ 197365 h 5292875"/>
                <a:gd name="connsiteX2-209" fmla="*/ 3749696 w 10366749"/>
                <a:gd name="connsiteY2-210" fmla="*/ 21660 h 5292875"/>
                <a:gd name="connsiteX3-211" fmla="*/ 4879996 w 10366749"/>
                <a:gd name="connsiteY3-212" fmla="*/ 758260 h 5292875"/>
                <a:gd name="connsiteX4-213" fmla="*/ 6442096 w 10366749"/>
                <a:gd name="connsiteY4-214" fmla="*/ 593160 h 5292875"/>
                <a:gd name="connsiteX5-215" fmla="*/ 8232796 w 10366749"/>
                <a:gd name="connsiteY5-216" fmla="*/ 936060 h 5292875"/>
                <a:gd name="connsiteX6-217" fmla="*/ 9096396 w 10366749"/>
                <a:gd name="connsiteY6-218" fmla="*/ 2714060 h 5292875"/>
                <a:gd name="connsiteX7-219" fmla="*/ 10366396 w 10366749"/>
                <a:gd name="connsiteY7-220" fmla="*/ 4034860 h 5292875"/>
                <a:gd name="connsiteX8-221" fmla="*/ 8969396 w 10366749"/>
                <a:gd name="connsiteY8-222" fmla="*/ 5241360 h 5292875"/>
                <a:gd name="connsiteX9-223" fmla="*/ 6518296 w 10366749"/>
                <a:gd name="connsiteY9-224" fmla="*/ 5012760 h 5292875"/>
                <a:gd name="connsiteX10-225" fmla="*/ 4714896 w 10366749"/>
                <a:gd name="connsiteY10-226" fmla="*/ 4479360 h 5292875"/>
                <a:gd name="connsiteX11-227" fmla="*/ 1806596 w 10366749"/>
                <a:gd name="connsiteY11-228" fmla="*/ 4847660 h 5292875"/>
                <a:gd name="connsiteX12-229" fmla="*/ 53996 w 10366749"/>
                <a:gd name="connsiteY12-230" fmla="*/ 3183960 h 5292875"/>
                <a:gd name="connsiteX13-231" fmla="*/ 587396 w 10366749"/>
                <a:gd name="connsiteY13-232" fmla="*/ 1367860 h 5292875"/>
                <a:gd name="connsiteX14-233" fmla="*/ 1997096 w 10366749"/>
                <a:gd name="connsiteY14-234" fmla="*/ 1164660 h 5292875"/>
                <a:gd name="connsiteX15-235" fmla="*/ 2116633 w 10366749"/>
                <a:gd name="connsiteY15-236" fmla="*/ 409207 h 5292875"/>
                <a:gd name="connsiteX16-237" fmla="*/ 2508815 w 10366749"/>
                <a:gd name="connsiteY16-238" fmla="*/ 203807 h 5292875"/>
                <a:gd name="connsiteX0-239" fmla="*/ 2615730 w 10366749"/>
                <a:gd name="connsiteY0-240" fmla="*/ 212160 h 5292875"/>
                <a:gd name="connsiteX1-241" fmla="*/ 2793138 w 10366749"/>
                <a:gd name="connsiteY1-242" fmla="*/ 197365 h 5292875"/>
                <a:gd name="connsiteX2-243" fmla="*/ 3749696 w 10366749"/>
                <a:gd name="connsiteY2-244" fmla="*/ 21660 h 5292875"/>
                <a:gd name="connsiteX3-245" fmla="*/ 4879996 w 10366749"/>
                <a:gd name="connsiteY3-246" fmla="*/ 758260 h 5292875"/>
                <a:gd name="connsiteX4-247" fmla="*/ 6442096 w 10366749"/>
                <a:gd name="connsiteY4-248" fmla="*/ 593160 h 5292875"/>
                <a:gd name="connsiteX5-249" fmla="*/ 8232796 w 10366749"/>
                <a:gd name="connsiteY5-250" fmla="*/ 936060 h 5292875"/>
                <a:gd name="connsiteX6-251" fmla="*/ 9096396 w 10366749"/>
                <a:gd name="connsiteY6-252" fmla="*/ 2714060 h 5292875"/>
                <a:gd name="connsiteX7-253" fmla="*/ 10366396 w 10366749"/>
                <a:gd name="connsiteY7-254" fmla="*/ 4034860 h 5292875"/>
                <a:gd name="connsiteX8-255" fmla="*/ 8969396 w 10366749"/>
                <a:gd name="connsiteY8-256" fmla="*/ 5241360 h 5292875"/>
                <a:gd name="connsiteX9-257" fmla="*/ 6518296 w 10366749"/>
                <a:gd name="connsiteY9-258" fmla="*/ 5012760 h 5292875"/>
                <a:gd name="connsiteX10-259" fmla="*/ 4714896 w 10366749"/>
                <a:gd name="connsiteY10-260" fmla="*/ 4479360 h 5292875"/>
                <a:gd name="connsiteX11-261" fmla="*/ 1806596 w 10366749"/>
                <a:gd name="connsiteY11-262" fmla="*/ 4847660 h 5292875"/>
                <a:gd name="connsiteX12-263" fmla="*/ 53996 w 10366749"/>
                <a:gd name="connsiteY12-264" fmla="*/ 3183960 h 5292875"/>
                <a:gd name="connsiteX13-265" fmla="*/ 587396 w 10366749"/>
                <a:gd name="connsiteY13-266" fmla="*/ 1367860 h 5292875"/>
                <a:gd name="connsiteX14-267" fmla="*/ 1997096 w 10366749"/>
                <a:gd name="connsiteY14-268" fmla="*/ 1164660 h 5292875"/>
                <a:gd name="connsiteX15-269" fmla="*/ 2060072 w 10366749"/>
                <a:gd name="connsiteY15-270" fmla="*/ 409207 h 5292875"/>
                <a:gd name="connsiteX16-271" fmla="*/ 2508815 w 10366749"/>
                <a:gd name="connsiteY16-272" fmla="*/ 203807 h 5292875"/>
                <a:gd name="connsiteX0-273" fmla="*/ 2615730 w 10366749"/>
                <a:gd name="connsiteY0-274" fmla="*/ 212160 h 5292875"/>
                <a:gd name="connsiteX1-275" fmla="*/ 2793138 w 10366749"/>
                <a:gd name="connsiteY1-276" fmla="*/ 197365 h 5292875"/>
                <a:gd name="connsiteX2-277" fmla="*/ 3749696 w 10366749"/>
                <a:gd name="connsiteY2-278" fmla="*/ 21660 h 5292875"/>
                <a:gd name="connsiteX3-279" fmla="*/ 4879996 w 10366749"/>
                <a:gd name="connsiteY3-280" fmla="*/ 758260 h 5292875"/>
                <a:gd name="connsiteX4-281" fmla="*/ 6442096 w 10366749"/>
                <a:gd name="connsiteY4-282" fmla="*/ 593160 h 5292875"/>
                <a:gd name="connsiteX5-283" fmla="*/ 8232796 w 10366749"/>
                <a:gd name="connsiteY5-284" fmla="*/ 936060 h 5292875"/>
                <a:gd name="connsiteX6-285" fmla="*/ 9096396 w 10366749"/>
                <a:gd name="connsiteY6-286" fmla="*/ 2714060 h 5292875"/>
                <a:gd name="connsiteX7-287" fmla="*/ 10366396 w 10366749"/>
                <a:gd name="connsiteY7-288" fmla="*/ 4034860 h 5292875"/>
                <a:gd name="connsiteX8-289" fmla="*/ 8969396 w 10366749"/>
                <a:gd name="connsiteY8-290" fmla="*/ 5241360 h 5292875"/>
                <a:gd name="connsiteX9-291" fmla="*/ 6518296 w 10366749"/>
                <a:gd name="connsiteY9-292" fmla="*/ 5012760 h 5292875"/>
                <a:gd name="connsiteX10-293" fmla="*/ 4714896 w 10366749"/>
                <a:gd name="connsiteY10-294" fmla="*/ 4479360 h 5292875"/>
                <a:gd name="connsiteX11-295" fmla="*/ 1806596 w 10366749"/>
                <a:gd name="connsiteY11-296" fmla="*/ 4847660 h 5292875"/>
                <a:gd name="connsiteX12-297" fmla="*/ 53996 w 10366749"/>
                <a:gd name="connsiteY12-298" fmla="*/ 3183960 h 5292875"/>
                <a:gd name="connsiteX13-299" fmla="*/ 587396 w 10366749"/>
                <a:gd name="connsiteY13-300" fmla="*/ 1367860 h 5292875"/>
                <a:gd name="connsiteX14-301" fmla="*/ 1997096 w 10366749"/>
                <a:gd name="connsiteY14-302" fmla="*/ 1164660 h 5292875"/>
                <a:gd name="connsiteX15-303" fmla="*/ 2031792 w 10366749"/>
                <a:gd name="connsiteY15-304" fmla="*/ 352646 h 5292875"/>
                <a:gd name="connsiteX16-305" fmla="*/ 2508815 w 10366749"/>
                <a:gd name="connsiteY16-306" fmla="*/ 203807 h 5292875"/>
                <a:gd name="connsiteX0-307" fmla="*/ 2615730 w 10366749"/>
                <a:gd name="connsiteY0-308" fmla="*/ 212160 h 5292875"/>
                <a:gd name="connsiteX1-309" fmla="*/ 2793138 w 10366749"/>
                <a:gd name="connsiteY1-310" fmla="*/ 197365 h 5292875"/>
                <a:gd name="connsiteX2-311" fmla="*/ 3749696 w 10366749"/>
                <a:gd name="connsiteY2-312" fmla="*/ 21660 h 5292875"/>
                <a:gd name="connsiteX3-313" fmla="*/ 4879996 w 10366749"/>
                <a:gd name="connsiteY3-314" fmla="*/ 758260 h 5292875"/>
                <a:gd name="connsiteX4-315" fmla="*/ 6442096 w 10366749"/>
                <a:gd name="connsiteY4-316" fmla="*/ 593160 h 5292875"/>
                <a:gd name="connsiteX5-317" fmla="*/ 8232796 w 10366749"/>
                <a:gd name="connsiteY5-318" fmla="*/ 936060 h 5292875"/>
                <a:gd name="connsiteX6-319" fmla="*/ 9096396 w 10366749"/>
                <a:gd name="connsiteY6-320" fmla="*/ 2714060 h 5292875"/>
                <a:gd name="connsiteX7-321" fmla="*/ 10366396 w 10366749"/>
                <a:gd name="connsiteY7-322" fmla="*/ 4034860 h 5292875"/>
                <a:gd name="connsiteX8-323" fmla="*/ 8969396 w 10366749"/>
                <a:gd name="connsiteY8-324" fmla="*/ 5241360 h 5292875"/>
                <a:gd name="connsiteX9-325" fmla="*/ 6518296 w 10366749"/>
                <a:gd name="connsiteY9-326" fmla="*/ 5012760 h 5292875"/>
                <a:gd name="connsiteX10-327" fmla="*/ 4714896 w 10366749"/>
                <a:gd name="connsiteY10-328" fmla="*/ 4479360 h 5292875"/>
                <a:gd name="connsiteX11-329" fmla="*/ 1806596 w 10366749"/>
                <a:gd name="connsiteY11-330" fmla="*/ 4847660 h 5292875"/>
                <a:gd name="connsiteX12-331" fmla="*/ 53996 w 10366749"/>
                <a:gd name="connsiteY12-332" fmla="*/ 3183960 h 5292875"/>
                <a:gd name="connsiteX13-333" fmla="*/ 587396 w 10366749"/>
                <a:gd name="connsiteY13-334" fmla="*/ 1367860 h 5292875"/>
                <a:gd name="connsiteX14-335" fmla="*/ 1997096 w 10366749"/>
                <a:gd name="connsiteY14-336" fmla="*/ 1164660 h 5292875"/>
                <a:gd name="connsiteX15-337" fmla="*/ 2022267 w 10366749"/>
                <a:gd name="connsiteY15-338" fmla="*/ 328834 h 5292875"/>
                <a:gd name="connsiteX16-339" fmla="*/ 2508815 w 10366749"/>
                <a:gd name="connsiteY16-340" fmla="*/ 203807 h 5292875"/>
                <a:gd name="connsiteX0-341" fmla="*/ 2544292 w 10366749"/>
                <a:gd name="connsiteY0-342" fmla="*/ 197715 h 5292718"/>
                <a:gd name="connsiteX1-343" fmla="*/ 2793138 w 10366749"/>
                <a:gd name="connsiteY1-344" fmla="*/ 197208 h 5292718"/>
                <a:gd name="connsiteX2-345" fmla="*/ 3749696 w 10366749"/>
                <a:gd name="connsiteY2-346" fmla="*/ 21503 h 5292718"/>
                <a:gd name="connsiteX3-347" fmla="*/ 4879996 w 10366749"/>
                <a:gd name="connsiteY3-348" fmla="*/ 758103 h 5292718"/>
                <a:gd name="connsiteX4-349" fmla="*/ 6442096 w 10366749"/>
                <a:gd name="connsiteY4-350" fmla="*/ 593003 h 5292718"/>
                <a:gd name="connsiteX5-351" fmla="*/ 8232796 w 10366749"/>
                <a:gd name="connsiteY5-352" fmla="*/ 935903 h 5292718"/>
                <a:gd name="connsiteX6-353" fmla="*/ 9096396 w 10366749"/>
                <a:gd name="connsiteY6-354" fmla="*/ 2713903 h 5292718"/>
                <a:gd name="connsiteX7-355" fmla="*/ 10366396 w 10366749"/>
                <a:gd name="connsiteY7-356" fmla="*/ 4034703 h 5292718"/>
                <a:gd name="connsiteX8-357" fmla="*/ 8969396 w 10366749"/>
                <a:gd name="connsiteY8-358" fmla="*/ 5241203 h 5292718"/>
                <a:gd name="connsiteX9-359" fmla="*/ 6518296 w 10366749"/>
                <a:gd name="connsiteY9-360" fmla="*/ 5012603 h 5292718"/>
                <a:gd name="connsiteX10-361" fmla="*/ 4714896 w 10366749"/>
                <a:gd name="connsiteY10-362" fmla="*/ 4479203 h 5292718"/>
                <a:gd name="connsiteX11-363" fmla="*/ 1806596 w 10366749"/>
                <a:gd name="connsiteY11-364" fmla="*/ 4847503 h 5292718"/>
                <a:gd name="connsiteX12-365" fmla="*/ 53996 w 10366749"/>
                <a:gd name="connsiteY12-366" fmla="*/ 3183803 h 5292718"/>
                <a:gd name="connsiteX13-367" fmla="*/ 587396 w 10366749"/>
                <a:gd name="connsiteY13-368" fmla="*/ 1367703 h 5292718"/>
                <a:gd name="connsiteX14-369" fmla="*/ 1997096 w 10366749"/>
                <a:gd name="connsiteY14-370" fmla="*/ 1164503 h 5292718"/>
                <a:gd name="connsiteX15-371" fmla="*/ 2022267 w 10366749"/>
                <a:gd name="connsiteY15-372" fmla="*/ 328677 h 5292718"/>
                <a:gd name="connsiteX16-373" fmla="*/ 2508815 w 10366749"/>
                <a:gd name="connsiteY16-374" fmla="*/ 203650 h 5292718"/>
                <a:gd name="connsiteX0-375" fmla="*/ 2544292 w 10366749"/>
                <a:gd name="connsiteY0-376" fmla="*/ 197715 h 5292718"/>
                <a:gd name="connsiteX1-377" fmla="*/ 2793138 w 10366749"/>
                <a:gd name="connsiteY1-378" fmla="*/ 197208 h 5292718"/>
                <a:gd name="connsiteX2-379" fmla="*/ 3749696 w 10366749"/>
                <a:gd name="connsiteY2-380" fmla="*/ 21503 h 5292718"/>
                <a:gd name="connsiteX3-381" fmla="*/ 4879996 w 10366749"/>
                <a:gd name="connsiteY3-382" fmla="*/ 758103 h 5292718"/>
                <a:gd name="connsiteX4-383" fmla="*/ 6442096 w 10366749"/>
                <a:gd name="connsiteY4-384" fmla="*/ 593003 h 5292718"/>
                <a:gd name="connsiteX5-385" fmla="*/ 8232796 w 10366749"/>
                <a:gd name="connsiteY5-386" fmla="*/ 935903 h 5292718"/>
                <a:gd name="connsiteX6-387" fmla="*/ 9096396 w 10366749"/>
                <a:gd name="connsiteY6-388" fmla="*/ 2713903 h 5292718"/>
                <a:gd name="connsiteX7-389" fmla="*/ 10366396 w 10366749"/>
                <a:gd name="connsiteY7-390" fmla="*/ 4034703 h 5292718"/>
                <a:gd name="connsiteX8-391" fmla="*/ 8969396 w 10366749"/>
                <a:gd name="connsiteY8-392" fmla="*/ 5241203 h 5292718"/>
                <a:gd name="connsiteX9-393" fmla="*/ 6518296 w 10366749"/>
                <a:gd name="connsiteY9-394" fmla="*/ 5012603 h 5292718"/>
                <a:gd name="connsiteX10-395" fmla="*/ 4714896 w 10366749"/>
                <a:gd name="connsiteY10-396" fmla="*/ 4479203 h 5292718"/>
                <a:gd name="connsiteX11-397" fmla="*/ 1806596 w 10366749"/>
                <a:gd name="connsiteY11-398" fmla="*/ 4847503 h 5292718"/>
                <a:gd name="connsiteX12-399" fmla="*/ 53996 w 10366749"/>
                <a:gd name="connsiteY12-400" fmla="*/ 3183803 h 5292718"/>
                <a:gd name="connsiteX13-401" fmla="*/ 587396 w 10366749"/>
                <a:gd name="connsiteY13-402" fmla="*/ 1367703 h 5292718"/>
                <a:gd name="connsiteX14-403" fmla="*/ 1997096 w 10366749"/>
                <a:gd name="connsiteY14-404" fmla="*/ 1164503 h 5292718"/>
                <a:gd name="connsiteX15-405" fmla="*/ 2012742 w 10366749"/>
                <a:gd name="connsiteY15-406" fmla="*/ 309627 h 5292718"/>
                <a:gd name="connsiteX16-407" fmla="*/ 2508815 w 10366749"/>
                <a:gd name="connsiteY16-408" fmla="*/ 203650 h 5292718"/>
                <a:gd name="connsiteX0-409" fmla="*/ 2491905 w 10366749"/>
                <a:gd name="connsiteY0-410" fmla="*/ 202529 h 5292769"/>
                <a:gd name="connsiteX1-411" fmla="*/ 2793138 w 10366749"/>
                <a:gd name="connsiteY1-412" fmla="*/ 197259 h 5292769"/>
                <a:gd name="connsiteX2-413" fmla="*/ 3749696 w 10366749"/>
                <a:gd name="connsiteY2-414" fmla="*/ 21554 h 5292769"/>
                <a:gd name="connsiteX3-415" fmla="*/ 4879996 w 10366749"/>
                <a:gd name="connsiteY3-416" fmla="*/ 758154 h 5292769"/>
                <a:gd name="connsiteX4-417" fmla="*/ 6442096 w 10366749"/>
                <a:gd name="connsiteY4-418" fmla="*/ 593054 h 5292769"/>
                <a:gd name="connsiteX5-419" fmla="*/ 8232796 w 10366749"/>
                <a:gd name="connsiteY5-420" fmla="*/ 935954 h 5292769"/>
                <a:gd name="connsiteX6-421" fmla="*/ 9096396 w 10366749"/>
                <a:gd name="connsiteY6-422" fmla="*/ 2713954 h 5292769"/>
                <a:gd name="connsiteX7-423" fmla="*/ 10366396 w 10366749"/>
                <a:gd name="connsiteY7-424" fmla="*/ 4034754 h 5292769"/>
                <a:gd name="connsiteX8-425" fmla="*/ 8969396 w 10366749"/>
                <a:gd name="connsiteY8-426" fmla="*/ 5241254 h 5292769"/>
                <a:gd name="connsiteX9-427" fmla="*/ 6518296 w 10366749"/>
                <a:gd name="connsiteY9-428" fmla="*/ 5012654 h 5292769"/>
                <a:gd name="connsiteX10-429" fmla="*/ 4714896 w 10366749"/>
                <a:gd name="connsiteY10-430" fmla="*/ 4479254 h 5292769"/>
                <a:gd name="connsiteX11-431" fmla="*/ 1806596 w 10366749"/>
                <a:gd name="connsiteY11-432" fmla="*/ 4847554 h 5292769"/>
                <a:gd name="connsiteX12-433" fmla="*/ 53996 w 10366749"/>
                <a:gd name="connsiteY12-434" fmla="*/ 3183854 h 5292769"/>
                <a:gd name="connsiteX13-435" fmla="*/ 587396 w 10366749"/>
                <a:gd name="connsiteY13-436" fmla="*/ 1367754 h 5292769"/>
                <a:gd name="connsiteX14-437" fmla="*/ 1997096 w 10366749"/>
                <a:gd name="connsiteY14-438" fmla="*/ 1164554 h 5292769"/>
                <a:gd name="connsiteX15-439" fmla="*/ 2012742 w 10366749"/>
                <a:gd name="connsiteY15-440" fmla="*/ 309678 h 5292769"/>
                <a:gd name="connsiteX16-441" fmla="*/ 2508815 w 10366749"/>
                <a:gd name="connsiteY16-442" fmla="*/ 203701 h 5292769"/>
                <a:gd name="connsiteX0-443" fmla="*/ 2491905 w 10366749"/>
                <a:gd name="connsiteY0-444" fmla="*/ 202529 h 5292769"/>
                <a:gd name="connsiteX1-445" fmla="*/ 2793138 w 10366749"/>
                <a:gd name="connsiteY1-446" fmla="*/ 197259 h 5292769"/>
                <a:gd name="connsiteX2-447" fmla="*/ 3749696 w 10366749"/>
                <a:gd name="connsiteY2-448" fmla="*/ 21554 h 5292769"/>
                <a:gd name="connsiteX3-449" fmla="*/ 4879996 w 10366749"/>
                <a:gd name="connsiteY3-450" fmla="*/ 758154 h 5292769"/>
                <a:gd name="connsiteX4-451" fmla="*/ 6442096 w 10366749"/>
                <a:gd name="connsiteY4-452" fmla="*/ 593054 h 5292769"/>
                <a:gd name="connsiteX5-453" fmla="*/ 8232796 w 10366749"/>
                <a:gd name="connsiteY5-454" fmla="*/ 935954 h 5292769"/>
                <a:gd name="connsiteX6-455" fmla="*/ 9096396 w 10366749"/>
                <a:gd name="connsiteY6-456" fmla="*/ 2713954 h 5292769"/>
                <a:gd name="connsiteX7-457" fmla="*/ 10366396 w 10366749"/>
                <a:gd name="connsiteY7-458" fmla="*/ 4034754 h 5292769"/>
                <a:gd name="connsiteX8-459" fmla="*/ 8969396 w 10366749"/>
                <a:gd name="connsiteY8-460" fmla="*/ 5241254 h 5292769"/>
                <a:gd name="connsiteX9-461" fmla="*/ 6518296 w 10366749"/>
                <a:gd name="connsiteY9-462" fmla="*/ 5012654 h 5292769"/>
                <a:gd name="connsiteX10-463" fmla="*/ 4714896 w 10366749"/>
                <a:gd name="connsiteY10-464" fmla="*/ 4479254 h 5292769"/>
                <a:gd name="connsiteX11-465" fmla="*/ 1806596 w 10366749"/>
                <a:gd name="connsiteY11-466" fmla="*/ 4847554 h 5292769"/>
                <a:gd name="connsiteX12-467" fmla="*/ 53996 w 10366749"/>
                <a:gd name="connsiteY12-468" fmla="*/ 3183854 h 5292769"/>
                <a:gd name="connsiteX13-469" fmla="*/ 587396 w 10366749"/>
                <a:gd name="connsiteY13-470" fmla="*/ 1367754 h 5292769"/>
                <a:gd name="connsiteX14-471" fmla="*/ 1997096 w 10366749"/>
                <a:gd name="connsiteY14-472" fmla="*/ 1164554 h 5292769"/>
                <a:gd name="connsiteX15-473" fmla="*/ 2012742 w 10366749"/>
                <a:gd name="connsiteY15-474" fmla="*/ 309678 h 5292769"/>
                <a:gd name="connsiteX16-475" fmla="*/ 2477065 w 10366749"/>
                <a:gd name="connsiteY16-476" fmla="*/ 203701 h 5292769"/>
                <a:gd name="connsiteX0-477" fmla="*/ 2491905 w 10366749"/>
                <a:gd name="connsiteY0-478" fmla="*/ 202529 h 5292769"/>
                <a:gd name="connsiteX1-479" fmla="*/ 2793138 w 10366749"/>
                <a:gd name="connsiteY1-480" fmla="*/ 197259 h 5292769"/>
                <a:gd name="connsiteX2-481" fmla="*/ 3749696 w 10366749"/>
                <a:gd name="connsiteY2-482" fmla="*/ 21554 h 5292769"/>
                <a:gd name="connsiteX3-483" fmla="*/ 4879996 w 10366749"/>
                <a:gd name="connsiteY3-484" fmla="*/ 758154 h 5292769"/>
                <a:gd name="connsiteX4-485" fmla="*/ 6442096 w 10366749"/>
                <a:gd name="connsiteY4-486" fmla="*/ 593054 h 5292769"/>
                <a:gd name="connsiteX5-487" fmla="*/ 8232796 w 10366749"/>
                <a:gd name="connsiteY5-488" fmla="*/ 935954 h 5292769"/>
                <a:gd name="connsiteX6-489" fmla="*/ 9096396 w 10366749"/>
                <a:gd name="connsiteY6-490" fmla="*/ 2713954 h 5292769"/>
                <a:gd name="connsiteX7-491" fmla="*/ 10366396 w 10366749"/>
                <a:gd name="connsiteY7-492" fmla="*/ 4034754 h 5292769"/>
                <a:gd name="connsiteX8-493" fmla="*/ 8969396 w 10366749"/>
                <a:gd name="connsiteY8-494" fmla="*/ 5241254 h 5292769"/>
                <a:gd name="connsiteX9-495" fmla="*/ 6518296 w 10366749"/>
                <a:gd name="connsiteY9-496" fmla="*/ 5012654 h 5292769"/>
                <a:gd name="connsiteX10-497" fmla="*/ 4714896 w 10366749"/>
                <a:gd name="connsiteY10-498" fmla="*/ 4479254 h 5292769"/>
                <a:gd name="connsiteX11-499" fmla="*/ 1806596 w 10366749"/>
                <a:gd name="connsiteY11-500" fmla="*/ 4847554 h 5292769"/>
                <a:gd name="connsiteX12-501" fmla="*/ 53996 w 10366749"/>
                <a:gd name="connsiteY12-502" fmla="*/ 3183854 h 5292769"/>
                <a:gd name="connsiteX13-503" fmla="*/ 587396 w 10366749"/>
                <a:gd name="connsiteY13-504" fmla="*/ 1367754 h 5292769"/>
                <a:gd name="connsiteX14-505" fmla="*/ 1997096 w 10366749"/>
                <a:gd name="connsiteY14-506" fmla="*/ 1164554 h 5292769"/>
                <a:gd name="connsiteX15-507" fmla="*/ 1917492 w 10366749"/>
                <a:gd name="connsiteY15-508" fmla="*/ 379528 h 5292769"/>
                <a:gd name="connsiteX16-509" fmla="*/ 2477065 w 10366749"/>
                <a:gd name="connsiteY16-510" fmla="*/ 203701 h 5292769"/>
                <a:gd name="connsiteX0-511" fmla="*/ 2491905 w 10366749"/>
                <a:gd name="connsiteY0-512" fmla="*/ 202529 h 5292769"/>
                <a:gd name="connsiteX1-513" fmla="*/ 2793138 w 10366749"/>
                <a:gd name="connsiteY1-514" fmla="*/ 197259 h 5292769"/>
                <a:gd name="connsiteX2-515" fmla="*/ 3749696 w 10366749"/>
                <a:gd name="connsiteY2-516" fmla="*/ 21554 h 5292769"/>
                <a:gd name="connsiteX3-517" fmla="*/ 4879996 w 10366749"/>
                <a:gd name="connsiteY3-518" fmla="*/ 758154 h 5292769"/>
                <a:gd name="connsiteX4-519" fmla="*/ 6442096 w 10366749"/>
                <a:gd name="connsiteY4-520" fmla="*/ 593054 h 5292769"/>
                <a:gd name="connsiteX5-521" fmla="*/ 8232796 w 10366749"/>
                <a:gd name="connsiteY5-522" fmla="*/ 935954 h 5292769"/>
                <a:gd name="connsiteX6-523" fmla="*/ 9096396 w 10366749"/>
                <a:gd name="connsiteY6-524" fmla="*/ 2713954 h 5292769"/>
                <a:gd name="connsiteX7-525" fmla="*/ 10366396 w 10366749"/>
                <a:gd name="connsiteY7-526" fmla="*/ 4034754 h 5292769"/>
                <a:gd name="connsiteX8-527" fmla="*/ 8969396 w 10366749"/>
                <a:gd name="connsiteY8-528" fmla="*/ 5241254 h 5292769"/>
                <a:gd name="connsiteX9-529" fmla="*/ 6518296 w 10366749"/>
                <a:gd name="connsiteY9-530" fmla="*/ 5012654 h 5292769"/>
                <a:gd name="connsiteX10-531" fmla="*/ 4714896 w 10366749"/>
                <a:gd name="connsiteY10-532" fmla="*/ 4479254 h 5292769"/>
                <a:gd name="connsiteX11-533" fmla="*/ 1806596 w 10366749"/>
                <a:gd name="connsiteY11-534" fmla="*/ 4847554 h 5292769"/>
                <a:gd name="connsiteX12-535" fmla="*/ 53996 w 10366749"/>
                <a:gd name="connsiteY12-536" fmla="*/ 3183854 h 5292769"/>
                <a:gd name="connsiteX13-537" fmla="*/ 587396 w 10366749"/>
                <a:gd name="connsiteY13-538" fmla="*/ 1367754 h 5292769"/>
                <a:gd name="connsiteX14-539" fmla="*/ 1997096 w 10366749"/>
                <a:gd name="connsiteY14-540" fmla="*/ 1164554 h 5292769"/>
                <a:gd name="connsiteX15-541" fmla="*/ 1917492 w 10366749"/>
                <a:gd name="connsiteY15-542" fmla="*/ 379528 h 5292769"/>
                <a:gd name="connsiteX16-543" fmla="*/ 2413565 w 10366749"/>
                <a:gd name="connsiteY16-544" fmla="*/ 210051 h 5292769"/>
                <a:gd name="connsiteX0-545" fmla="*/ 2434755 w 10366749"/>
                <a:gd name="connsiteY0-546" fmla="*/ 208949 h 5292839"/>
                <a:gd name="connsiteX1-547" fmla="*/ 2793138 w 10366749"/>
                <a:gd name="connsiteY1-548" fmla="*/ 197329 h 5292839"/>
                <a:gd name="connsiteX2-549" fmla="*/ 3749696 w 10366749"/>
                <a:gd name="connsiteY2-550" fmla="*/ 21624 h 5292839"/>
                <a:gd name="connsiteX3-551" fmla="*/ 4879996 w 10366749"/>
                <a:gd name="connsiteY3-552" fmla="*/ 758224 h 5292839"/>
                <a:gd name="connsiteX4-553" fmla="*/ 6442096 w 10366749"/>
                <a:gd name="connsiteY4-554" fmla="*/ 593124 h 5292839"/>
                <a:gd name="connsiteX5-555" fmla="*/ 8232796 w 10366749"/>
                <a:gd name="connsiteY5-556" fmla="*/ 936024 h 5292839"/>
                <a:gd name="connsiteX6-557" fmla="*/ 9096396 w 10366749"/>
                <a:gd name="connsiteY6-558" fmla="*/ 2714024 h 5292839"/>
                <a:gd name="connsiteX7-559" fmla="*/ 10366396 w 10366749"/>
                <a:gd name="connsiteY7-560" fmla="*/ 4034824 h 5292839"/>
                <a:gd name="connsiteX8-561" fmla="*/ 8969396 w 10366749"/>
                <a:gd name="connsiteY8-562" fmla="*/ 5241324 h 5292839"/>
                <a:gd name="connsiteX9-563" fmla="*/ 6518296 w 10366749"/>
                <a:gd name="connsiteY9-564" fmla="*/ 5012724 h 5292839"/>
                <a:gd name="connsiteX10-565" fmla="*/ 4714896 w 10366749"/>
                <a:gd name="connsiteY10-566" fmla="*/ 4479324 h 5292839"/>
                <a:gd name="connsiteX11-567" fmla="*/ 1806596 w 10366749"/>
                <a:gd name="connsiteY11-568" fmla="*/ 4847624 h 5292839"/>
                <a:gd name="connsiteX12-569" fmla="*/ 53996 w 10366749"/>
                <a:gd name="connsiteY12-570" fmla="*/ 3183924 h 5292839"/>
                <a:gd name="connsiteX13-571" fmla="*/ 587396 w 10366749"/>
                <a:gd name="connsiteY13-572" fmla="*/ 1367824 h 5292839"/>
                <a:gd name="connsiteX14-573" fmla="*/ 1997096 w 10366749"/>
                <a:gd name="connsiteY14-574" fmla="*/ 1164624 h 5292839"/>
                <a:gd name="connsiteX15-575" fmla="*/ 1917492 w 10366749"/>
                <a:gd name="connsiteY15-576" fmla="*/ 379598 h 5292839"/>
                <a:gd name="connsiteX16-577" fmla="*/ 2413565 w 10366749"/>
                <a:gd name="connsiteY16-578" fmla="*/ 210121 h 5292839"/>
                <a:gd name="connsiteX0-579" fmla="*/ 2434755 w 10366749"/>
                <a:gd name="connsiteY0-580" fmla="*/ 208949 h 5292839"/>
                <a:gd name="connsiteX1-581" fmla="*/ 2793138 w 10366749"/>
                <a:gd name="connsiteY1-582" fmla="*/ 197329 h 5292839"/>
                <a:gd name="connsiteX2-583" fmla="*/ 3749696 w 10366749"/>
                <a:gd name="connsiteY2-584" fmla="*/ 21624 h 5292839"/>
                <a:gd name="connsiteX3-585" fmla="*/ 4879996 w 10366749"/>
                <a:gd name="connsiteY3-586" fmla="*/ 758224 h 5292839"/>
                <a:gd name="connsiteX4-587" fmla="*/ 6442096 w 10366749"/>
                <a:gd name="connsiteY4-588" fmla="*/ 593124 h 5292839"/>
                <a:gd name="connsiteX5-589" fmla="*/ 8232796 w 10366749"/>
                <a:gd name="connsiteY5-590" fmla="*/ 936024 h 5292839"/>
                <a:gd name="connsiteX6-591" fmla="*/ 9096396 w 10366749"/>
                <a:gd name="connsiteY6-592" fmla="*/ 2714024 h 5292839"/>
                <a:gd name="connsiteX7-593" fmla="*/ 10366396 w 10366749"/>
                <a:gd name="connsiteY7-594" fmla="*/ 4034824 h 5292839"/>
                <a:gd name="connsiteX8-595" fmla="*/ 8969396 w 10366749"/>
                <a:gd name="connsiteY8-596" fmla="*/ 5241324 h 5292839"/>
                <a:gd name="connsiteX9-597" fmla="*/ 6518296 w 10366749"/>
                <a:gd name="connsiteY9-598" fmla="*/ 5012724 h 5292839"/>
                <a:gd name="connsiteX10-599" fmla="*/ 4714896 w 10366749"/>
                <a:gd name="connsiteY10-600" fmla="*/ 4479324 h 5292839"/>
                <a:gd name="connsiteX11-601" fmla="*/ 1806596 w 10366749"/>
                <a:gd name="connsiteY11-602" fmla="*/ 4847624 h 5292839"/>
                <a:gd name="connsiteX12-603" fmla="*/ 53996 w 10366749"/>
                <a:gd name="connsiteY12-604" fmla="*/ 3183924 h 5292839"/>
                <a:gd name="connsiteX13-605" fmla="*/ 587396 w 10366749"/>
                <a:gd name="connsiteY13-606" fmla="*/ 1367824 h 5292839"/>
                <a:gd name="connsiteX14-607" fmla="*/ 1997096 w 10366749"/>
                <a:gd name="connsiteY14-608" fmla="*/ 1164624 h 5292839"/>
                <a:gd name="connsiteX15-609" fmla="*/ 1917492 w 10366749"/>
                <a:gd name="connsiteY15-610" fmla="*/ 379598 h 5292839"/>
                <a:gd name="connsiteX16-611" fmla="*/ 2477065 w 10366749"/>
                <a:gd name="connsiteY16-612" fmla="*/ 229171 h 5292839"/>
                <a:gd name="connsiteX0-613" fmla="*/ 2485555 w 10366749"/>
                <a:gd name="connsiteY0-614" fmla="*/ 215370 h 5292910"/>
                <a:gd name="connsiteX1-615" fmla="*/ 2793138 w 10366749"/>
                <a:gd name="connsiteY1-616" fmla="*/ 197400 h 5292910"/>
                <a:gd name="connsiteX2-617" fmla="*/ 3749696 w 10366749"/>
                <a:gd name="connsiteY2-618" fmla="*/ 21695 h 5292910"/>
                <a:gd name="connsiteX3-619" fmla="*/ 4879996 w 10366749"/>
                <a:gd name="connsiteY3-620" fmla="*/ 758295 h 5292910"/>
                <a:gd name="connsiteX4-621" fmla="*/ 6442096 w 10366749"/>
                <a:gd name="connsiteY4-622" fmla="*/ 593195 h 5292910"/>
                <a:gd name="connsiteX5-623" fmla="*/ 8232796 w 10366749"/>
                <a:gd name="connsiteY5-624" fmla="*/ 936095 h 5292910"/>
                <a:gd name="connsiteX6-625" fmla="*/ 9096396 w 10366749"/>
                <a:gd name="connsiteY6-626" fmla="*/ 2714095 h 5292910"/>
                <a:gd name="connsiteX7-627" fmla="*/ 10366396 w 10366749"/>
                <a:gd name="connsiteY7-628" fmla="*/ 4034895 h 5292910"/>
                <a:gd name="connsiteX8-629" fmla="*/ 8969396 w 10366749"/>
                <a:gd name="connsiteY8-630" fmla="*/ 5241395 h 5292910"/>
                <a:gd name="connsiteX9-631" fmla="*/ 6518296 w 10366749"/>
                <a:gd name="connsiteY9-632" fmla="*/ 5012795 h 5292910"/>
                <a:gd name="connsiteX10-633" fmla="*/ 4714896 w 10366749"/>
                <a:gd name="connsiteY10-634" fmla="*/ 4479395 h 5292910"/>
                <a:gd name="connsiteX11-635" fmla="*/ 1806596 w 10366749"/>
                <a:gd name="connsiteY11-636" fmla="*/ 4847695 h 5292910"/>
                <a:gd name="connsiteX12-637" fmla="*/ 53996 w 10366749"/>
                <a:gd name="connsiteY12-638" fmla="*/ 3183995 h 5292910"/>
                <a:gd name="connsiteX13-639" fmla="*/ 587396 w 10366749"/>
                <a:gd name="connsiteY13-640" fmla="*/ 1367895 h 5292910"/>
                <a:gd name="connsiteX14-641" fmla="*/ 1997096 w 10366749"/>
                <a:gd name="connsiteY14-642" fmla="*/ 1164695 h 5292910"/>
                <a:gd name="connsiteX15-643" fmla="*/ 1917492 w 10366749"/>
                <a:gd name="connsiteY15-644" fmla="*/ 379669 h 5292910"/>
                <a:gd name="connsiteX16-645" fmla="*/ 2477065 w 10366749"/>
                <a:gd name="connsiteY16-646" fmla="*/ 229242 h 5292910"/>
                <a:gd name="connsiteX0-647" fmla="*/ 2485555 w 10366749"/>
                <a:gd name="connsiteY0-648" fmla="*/ 215370 h 5292910"/>
                <a:gd name="connsiteX1-649" fmla="*/ 2793138 w 10366749"/>
                <a:gd name="connsiteY1-650" fmla="*/ 197400 h 5292910"/>
                <a:gd name="connsiteX2-651" fmla="*/ 3749696 w 10366749"/>
                <a:gd name="connsiteY2-652" fmla="*/ 21695 h 5292910"/>
                <a:gd name="connsiteX3-653" fmla="*/ 4879996 w 10366749"/>
                <a:gd name="connsiteY3-654" fmla="*/ 758295 h 5292910"/>
                <a:gd name="connsiteX4-655" fmla="*/ 6442096 w 10366749"/>
                <a:gd name="connsiteY4-656" fmla="*/ 593195 h 5292910"/>
                <a:gd name="connsiteX5-657" fmla="*/ 8232796 w 10366749"/>
                <a:gd name="connsiteY5-658" fmla="*/ 936095 h 5292910"/>
                <a:gd name="connsiteX6-659" fmla="*/ 9096396 w 10366749"/>
                <a:gd name="connsiteY6-660" fmla="*/ 2714095 h 5292910"/>
                <a:gd name="connsiteX7-661" fmla="*/ 10366396 w 10366749"/>
                <a:gd name="connsiteY7-662" fmla="*/ 4034895 h 5292910"/>
                <a:gd name="connsiteX8-663" fmla="*/ 8969396 w 10366749"/>
                <a:gd name="connsiteY8-664" fmla="*/ 5241395 h 5292910"/>
                <a:gd name="connsiteX9-665" fmla="*/ 6518296 w 10366749"/>
                <a:gd name="connsiteY9-666" fmla="*/ 5012795 h 5292910"/>
                <a:gd name="connsiteX10-667" fmla="*/ 4714896 w 10366749"/>
                <a:gd name="connsiteY10-668" fmla="*/ 4479395 h 5292910"/>
                <a:gd name="connsiteX11-669" fmla="*/ 1806596 w 10366749"/>
                <a:gd name="connsiteY11-670" fmla="*/ 4847695 h 5292910"/>
                <a:gd name="connsiteX12-671" fmla="*/ 53996 w 10366749"/>
                <a:gd name="connsiteY12-672" fmla="*/ 3183995 h 5292910"/>
                <a:gd name="connsiteX13-673" fmla="*/ 587396 w 10366749"/>
                <a:gd name="connsiteY13-674" fmla="*/ 1367895 h 5292910"/>
                <a:gd name="connsiteX14-675" fmla="*/ 1997096 w 10366749"/>
                <a:gd name="connsiteY14-676" fmla="*/ 1164695 h 5292910"/>
                <a:gd name="connsiteX15-677" fmla="*/ 1893679 w 10366749"/>
                <a:gd name="connsiteY15-678" fmla="*/ 346332 h 5292910"/>
                <a:gd name="connsiteX16-679" fmla="*/ 2477065 w 10366749"/>
                <a:gd name="connsiteY16-680" fmla="*/ 229242 h 5292910"/>
                <a:gd name="connsiteX0-681" fmla="*/ 2485555 w 10366749"/>
                <a:gd name="connsiteY0-682" fmla="*/ 215370 h 5292910"/>
                <a:gd name="connsiteX1-683" fmla="*/ 2793138 w 10366749"/>
                <a:gd name="connsiteY1-684" fmla="*/ 197400 h 5292910"/>
                <a:gd name="connsiteX2-685" fmla="*/ 3749696 w 10366749"/>
                <a:gd name="connsiteY2-686" fmla="*/ 21695 h 5292910"/>
                <a:gd name="connsiteX3-687" fmla="*/ 4879996 w 10366749"/>
                <a:gd name="connsiteY3-688" fmla="*/ 758295 h 5292910"/>
                <a:gd name="connsiteX4-689" fmla="*/ 6442096 w 10366749"/>
                <a:gd name="connsiteY4-690" fmla="*/ 593195 h 5292910"/>
                <a:gd name="connsiteX5-691" fmla="*/ 8232796 w 10366749"/>
                <a:gd name="connsiteY5-692" fmla="*/ 936095 h 5292910"/>
                <a:gd name="connsiteX6-693" fmla="*/ 9096396 w 10366749"/>
                <a:gd name="connsiteY6-694" fmla="*/ 2714095 h 5292910"/>
                <a:gd name="connsiteX7-695" fmla="*/ 10366396 w 10366749"/>
                <a:gd name="connsiteY7-696" fmla="*/ 4034895 h 5292910"/>
                <a:gd name="connsiteX8-697" fmla="*/ 8969396 w 10366749"/>
                <a:gd name="connsiteY8-698" fmla="*/ 5241395 h 5292910"/>
                <a:gd name="connsiteX9-699" fmla="*/ 6518296 w 10366749"/>
                <a:gd name="connsiteY9-700" fmla="*/ 5012795 h 5292910"/>
                <a:gd name="connsiteX10-701" fmla="*/ 4714896 w 10366749"/>
                <a:gd name="connsiteY10-702" fmla="*/ 4479395 h 5292910"/>
                <a:gd name="connsiteX11-703" fmla="*/ 1806596 w 10366749"/>
                <a:gd name="connsiteY11-704" fmla="*/ 4847695 h 5292910"/>
                <a:gd name="connsiteX12-705" fmla="*/ 53996 w 10366749"/>
                <a:gd name="connsiteY12-706" fmla="*/ 3183995 h 5292910"/>
                <a:gd name="connsiteX13-707" fmla="*/ 587396 w 10366749"/>
                <a:gd name="connsiteY13-708" fmla="*/ 1367895 h 5292910"/>
                <a:gd name="connsiteX14-709" fmla="*/ 1997096 w 10366749"/>
                <a:gd name="connsiteY14-710" fmla="*/ 1164695 h 5292910"/>
                <a:gd name="connsiteX15-711" fmla="*/ 1893679 w 10366749"/>
                <a:gd name="connsiteY15-712" fmla="*/ 346332 h 5292910"/>
                <a:gd name="connsiteX16-713" fmla="*/ 2462778 w 10366749"/>
                <a:gd name="connsiteY16-714" fmla="*/ 234005 h 5292910"/>
                <a:gd name="connsiteX0-715" fmla="*/ 2469680 w 10366749"/>
                <a:gd name="connsiteY0-716" fmla="*/ 228212 h 5293052"/>
                <a:gd name="connsiteX1-717" fmla="*/ 2793138 w 10366749"/>
                <a:gd name="connsiteY1-718" fmla="*/ 197542 h 5293052"/>
                <a:gd name="connsiteX2-719" fmla="*/ 3749696 w 10366749"/>
                <a:gd name="connsiteY2-720" fmla="*/ 21837 h 5293052"/>
                <a:gd name="connsiteX3-721" fmla="*/ 4879996 w 10366749"/>
                <a:gd name="connsiteY3-722" fmla="*/ 758437 h 5293052"/>
                <a:gd name="connsiteX4-723" fmla="*/ 6442096 w 10366749"/>
                <a:gd name="connsiteY4-724" fmla="*/ 593337 h 5293052"/>
                <a:gd name="connsiteX5-725" fmla="*/ 8232796 w 10366749"/>
                <a:gd name="connsiteY5-726" fmla="*/ 936237 h 5293052"/>
                <a:gd name="connsiteX6-727" fmla="*/ 9096396 w 10366749"/>
                <a:gd name="connsiteY6-728" fmla="*/ 2714237 h 5293052"/>
                <a:gd name="connsiteX7-729" fmla="*/ 10366396 w 10366749"/>
                <a:gd name="connsiteY7-730" fmla="*/ 4035037 h 5293052"/>
                <a:gd name="connsiteX8-731" fmla="*/ 8969396 w 10366749"/>
                <a:gd name="connsiteY8-732" fmla="*/ 5241537 h 5293052"/>
                <a:gd name="connsiteX9-733" fmla="*/ 6518296 w 10366749"/>
                <a:gd name="connsiteY9-734" fmla="*/ 5012937 h 5293052"/>
                <a:gd name="connsiteX10-735" fmla="*/ 4714896 w 10366749"/>
                <a:gd name="connsiteY10-736" fmla="*/ 4479537 h 5293052"/>
                <a:gd name="connsiteX11-737" fmla="*/ 1806596 w 10366749"/>
                <a:gd name="connsiteY11-738" fmla="*/ 4847837 h 5293052"/>
                <a:gd name="connsiteX12-739" fmla="*/ 53996 w 10366749"/>
                <a:gd name="connsiteY12-740" fmla="*/ 3184137 h 5293052"/>
                <a:gd name="connsiteX13-741" fmla="*/ 587396 w 10366749"/>
                <a:gd name="connsiteY13-742" fmla="*/ 1368037 h 5293052"/>
                <a:gd name="connsiteX14-743" fmla="*/ 1997096 w 10366749"/>
                <a:gd name="connsiteY14-744" fmla="*/ 1164837 h 5293052"/>
                <a:gd name="connsiteX15-745" fmla="*/ 1893679 w 10366749"/>
                <a:gd name="connsiteY15-746" fmla="*/ 346474 h 5293052"/>
                <a:gd name="connsiteX16-747" fmla="*/ 2462778 w 10366749"/>
                <a:gd name="connsiteY16-748" fmla="*/ 234147 h 529305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366749" h="5293052">
                  <a:moveTo>
                    <a:pt x="2469680" y="228212"/>
                  </a:moveTo>
                  <a:cubicBezTo>
                    <a:pt x="2441105" y="240912"/>
                    <a:pt x="2579802" y="231938"/>
                    <a:pt x="2793138" y="197542"/>
                  </a:cubicBezTo>
                  <a:cubicBezTo>
                    <a:pt x="3006474" y="163146"/>
                    <a:pt x="3401886" y="-71645"/>
                    <a:pt x="3749696" y="21837"/>
                  </a:cubicBezTo>
                  <a:cubicBezTo>
                    <a:pt x="4097506" y="115319"/>
                    <a:pt x="4431263" y="663187"/>
                    <a:pt x="4879996" y="758437"/>
                  </a:cubicBezTo>
                  <a:cubicBezTo>
                    <a:pt x="5328729" y="853687"/>
                    <a:pt x="5883296" y="563704"/>
                    <a:pt x="6442096" y="593337"/>
                  </a:cubicBezTo>
                  <a:cubicBezTo>
                    <a:pt x="7000896" y="622970"/>
                    <a:pt x="7790413" y="582754"/>
                    <a:pt x="8232796" y="936237"/>
                  </a:cubicBezTo>
                  <a:cubicBezTo>
                    <a:pt x="8675179" y="1289720"/>
                    <a:pt x="8740796" y="2197770"/>
                    <a:pt x="9096396" y="2714237"/>
                  </a:cubicBezTo>
                  <a:cubicBezTo>
                    <a:pt x="9451996" y="3230704"/>
                    <a:pt x="10387563" y="3613820"/>
                    <a:pt x="10366396" y="4035037"/>
                  </a:cubicBezTo>
                  <a:cubicBezTo>
                    <a:pt x="10345229" y="4456254"/>
                    <a:pt x="9610746" y="5078554"/>
                    <a:pt x="8969396" y="5241537"/>
                  </a:cubicBezTo>
                  <a:cubicBezTo>
                    <a:pt x="8328046" y="5404520"/>
                    <a:pt x="7227379" y="5139937"/>
                    <a:pt x="6518296" y="5012937"/>
                  </a:cubicBezTo>
                  <a:cubicBezTo>
                    <a:pt x="5809213" y="4885937"/>
                    <a:pt x="5500179" y="4507054"/>
                    <a:pt x="4714896" y="4479537"/>
                  </a:cubicBezTo>
                  <a:cubicBezTo>
                    <a:pt x="3929613" y="4452020"/>
                    <a:pt x="2583413" y="5063737"/>
                    <a:pt x="1806596" y="4847837"/>
                  </a:cubicBezTo>
                  <a:cubicBezTo>
                    <a:pt x="1029779" y="4631937"/>
                    <a:pt x="257196" y="3764104"/>
                    <a:pt x="53996" y="3184137"/>
                  </a:cubicBezTo>
                  <a:cubicBezTo>
                    <a:pt x="-149204" y="2604170"/>
                    <a:pt x="263546" y="1704587"/>
                    <a:pt x="587396" y="1368037"/>
                  </a:cubicBezTo>
                  <a:cubicBezTo>
                    <a:pt x="911246" y="1031487"/>
                    <a:pt x="1779382" y="1335098"/>
                    <a:pt x="1997096" y="1164837"/>
                  </a:cubicBezTo>
                  <a:cubicBezTo>
                    <a:pt x="2214810" y="994577"/>
                    <a:pt x="1785729" y="484057"/>
                    <a:pt x="1893679" y="346474"/>
                  </a:cubicBezTo>
                  <a:cubicBezTo>
                    <a:pt x="2001629" y="208891"/>
                    <a:pt x="2030978" y="227797"/>
                    <a:pt x="2462778" y="23414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18" t="32392" r="23775" b="36312"/>
            <a:stretch>
              <a:fillRect/>
            </a:stretch>
          </p:blipFill>
          <p:spPr>
            <a:xfrm rot="5400000">
              <a:off x="8340007" y="2889894"/>
              <a:ext cx="2995172" cy="4941041"/>
            </a:xfrm>
            <a:custGeom>
              <a:gdLst>
                <a:gd name="connsiteX0" fmla="*/ 0 w 2543456"/>
                <a:gd name="connsiteY0" fmla="*/ 4195859 h 4195859"/>
                <a:gd name="connsiteX1" fmla="*/ 0 w 2543456"/>
                <a:gd name="connsiteY1" fmla="*/ 0 h 4195859"/>
                <a:gd name="connsiteX2" fmla="*/ 2543456 w 2543456"/>
                <a:gd name="connsiteY2" fmla="*/ 0 h 4195859"/>
                <a:gd name="connsiteX3" fmla="*/ 2543456 w 2543456"/>
                <a:gd name="connsiteY3" fmla="*/ 4195859 h 41958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3456" h="4195859">
                  <a:moveTo>
                    <a:pt x="0" y="4195859"/>
                  </a:moveTo>
                  <a:lnTo>
                    <a:pt x="0" y="0"/>
                  </a:lnTo>
                  <a:lnTo>
                    <a:pt x="2543456" y="0"/>
                  </a:lnTo>
                  <a:lnTo>
                    <a:pt x="2543456" y="4195859"/>
                  </a:lnTo>
                  <a:close/>
                </a:path>
              </a:pathLst>
            </a:custGeom>
          </p:spPr>
        </p:pic>
        <p:pic>
          <p:nvPicPr>
            <p:cNvPr id="8" name="图片 7" descr="图片包含 背景图案  描述已自动生成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7" t="75492" r="43983" b="15667"/>
            <a:stretch>
              <a:fillRect/>
            </a:stretch>
          </p:blipFill>
          <p:spPr>
            <a:xfrm>
              <a:off x="-1" y="4610100"/>
              <a:ext cx="6169771" cy="2247900"/>
            </a:xfrm>
            <a:custGeom>
              <a:gdLst>
                <a:gd name="connsiteX0" fmla="*/ 0 w 5019473"/>
                <a:gd name="connsiteY0" fmla="*/ 1828799 h 1828799"/>
                <a:gd name="connsiteX1" fmla="*/ 5019473 w 5019473"/>
                <a:gd name="connsiteY1" fmla="*/ 1828799 h 1828799"/>
                <a:gd name="connsiteX2" fmla="*/ 5019473 w 5019473"/>
                <a:gd name="connsiteY2" fmla="*/ 0 h 1828799"/>
                <a:gd name="connsiteX3" fmla="*/ 0 w 5019473"/>
                <a:gd name="connsiteY3" fmla="*/ 0 h 182879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9473" h="1828799">
                  <a:moveTo>
                    <a:pt x="0" y="1828799"/>
                  </a:moveTo>
                  <a:lnTo>
                    <a:pt x="5019473" y="1828799"/>
                  </a:lnTo>
                  <a:lnTo>
                    <a:pt x="5019473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5" descr="图片包含 背景图案  描述已自动生成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0" t="11043" r="15558" b="67981"/>
            <a:stretch>
              <a:fillRect/>
            </a:stretch>
          </p:blipFill>
          <p:spPr>
            <a:xfrm>
              <a:off x="9446598" y="-1"/>
              <a:ext cx="2868008" cy="3222269"/>
            </a:xfrm>
            <a:custGeom>
              <a:gdLst>
                <a:gd name="connsiteX0" fmla="*/ 0 w 2868008"/>
                <a:gd name="connsiteY0" fmla="*/ 0 h 3222269"/>
                <a:gd name="connsiteX1" fmla="*/ 2868008 w 2868008"/>
                <a:gd name="connsiteY1" fmla="*/ 0 h 3222269"/>
                <a:gd name="connsiteX2" fmla="*/ 2868008 w 2868008"/>
                <a:gd name="connsiteY2" fmla="*/ 3222269 h 3222269"/>
                <a:gd name="connsiteX3" fmla="*/ 0 w 2868008"/>
                <a:gd name="connsiteY3" fmla="*/ 3222269 h 32222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8008" h="3222269">
                  <a:moveTo>
                    <a:pt x="0" y="0"/>
                  </a:moveTo>
                  <a:lnTo>
                    <a:pt x="2868008" y="0"/>
                  </a:lnTo>
                  <a:lnTo>
                    <a:pt x="2868008" y="3222269"/>
                  </a:lnTo>
                  <a:lnTo>
                    <a:pt x="0" y="3222269"/>
                  </a:lnTo>
                  <a:close/>
                </a:path>
              </a:pathLst>
            </a:custGeom>
          </p:spPr>
        </p:pic>
        <p:pic>
          <p:nvPicPr>
            <p:cNvPr id="14" name="图片 13" descr="图片包含 背景图案  描述已自动生成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84" t="14422" r="47454" b="64815"/>
            <a:stretch>
              <a:fillRect/>
            </a:stretch>
          </p:blipFill>
          <p:spPr>
            <a:xfrm>
              <a:off x="-380733" y="-1"/>
              <a:ext cx="4210275" cy="2667003"/>
            </a:xfrm>
            <a:custGeom>
              <a:gdLst>
                <a:gd name="connsiteX0" fmla="*/ 1951977 w 1951977"/>
                <a:gd name="connsiteY0" fmla="*/ 1236482 h 1236482"/>
                <a:gd name="connsiteX1" fmla="*/ 0 w 1951977"/>
                <a:gd name="connsiteY1" fmla="*/ 1236482 h 1236482"/>
                <a:gd name="connsiteX2" fmla="*/ 0 w 1951977"/>
                <a:gd name="connsiteY2" fmla="*/ 0 h 1236482"/>
                <a:gd name="connsiteX3" fmla="*/ 1951977 w 1951977"/>
                <a:gd name="connsiteY3" fmla="*/ 0 h 12364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1977" h="1236482">
                  <a:moveTo>
                    <a:pt x="1951977" y="1236482"/>
                  </a:moveTo>
                  <a:lnTo>
                    <a:pt x="0" y="1236482"/>
                  </a:lnTo>
                  <a:lnTo>
                    <a:pt x="0" y="0"/>
                  </a:lnTo>
                  <a:lnTo>
                    <a:pt x="1951977" y="0"/>
                  </a:lnTo>
                  <a:close/>
                </a:path>
              </a:pathLst>
            </a:custGeom>
          </p:spPr>
        </p:pic>
        <p:pic>
          <p:nvPicPr>
            <p:cNvPr id="20" name="图片 19" descr="图片包含 背景图案  描述已自动生成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84" t="14422" r="47454" b="64815"/>
            <a:stretch>
              <a:fillRect/>
            </a:stretch>
          </p:blipFill>
          <p:spPr>
            <a:xfrm flipH="1" flipV="1">
              <a:off x="9565007" y="4933948"/>
              <a:ext cx="3037412" cy="1924052"/>
            </a:xfrm>
            <a:custGeom>
              <a:gdLst>
                <a:gd name="connsiteX0" fmla="*/ 1951977 w 1951977"/>
                <a:gd name="connsiteY0" fmla="*/ 1236482 h 1236482"/>
                <a:gd name="connsiteX1" fmla="*/ 0 w 1951977"/>
                <a:gd name="connsiteY1" fmla="*/ 1236482 h 1236482"/>
                <a:gd name="connsiteX2" fmla="*/ 0 w 1951977"/>
                <a:gd name="connsiteY2" fmla="*/ 0 h 1236482"/>
                <a:gd name="connsiteX3" fmla="*/ 1951977 w 1951977"/>
                <a:gd name="connsiteY3" fmla="*/ 0 h 12364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1977" h="1236482">
                  <a:moveTo>
                    <a:pt x="1951977" y="1236482"/>
                  </a:moveTo>
                  <a:lnTo>
                    <a:pt x="0" y="1236482"/>
                  </a:lnTo>
                  <a:lnTo>
                    <a:pt x="0" y="0"/>
                  </a:lnTo>
                  <a:lnTo>
                    <a:pt x="1951977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54" t="66032" r="50176" b="22759"/>
            <a:stretch>
              <a:fillRect/>
            </a:stretch>
          </p:blipFill>
          <p:spPr>
            <a:xfrm rot="5400000">
              <a:off x="6647938" y="5640235"/>
              <a:ext cx="665828" cy="1769703"/>
            </a:xfrm>
            <a:custGeom>
              <a:gdLst>
                <a:gd name="connsiteX0" fmla="*/ 0 w 665828"/>
                <a:gd name="connsiteY0" fmla="*/ 1769703 h 1769703"/>
                <a:gd name="connsiteX1" fmla="*/ 0 w 665828"/>
                <a:gd name="connsiteY1" fmla="*/ 0 h 1769703"/>
                <a:gd name="connsiteX2" fmla="*/ 665828 w 665828"/>
                <a:gd name="connsiteY2" fmla="*/ 0 h 1769703"/>
                <a:gd name="connsiteX3" fmla="*/ 665827 w 665828"/>
                <a:gd name="connsiteY3" fmla="*/ 1769703 h 17697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828" h="1769703">
                  <a:moveTo>
                    <a:pt x="0" y="1769703"/>
                  </a:moveTo>
                  <a:lnTo>
                    <a:pt x="0" y="0"/>
                  </a:lnTo>
                  <a:lnTo>
                    <a:pt x="665828" y="0"/>
                  </a:lnTo>
                  <a:lnTo>
                    <a:pt x="665827" y="1769703"/>
                  </a:lnTo>
                  <a:close/>
                </a:path>
              </a:pathLst>
            </a:custGeom>
          </p:spPr>
        </p:pic>
        <p:pic>
          <p:nvPicPr>
            <p:cNvPr id="24" name="图片 23" descr="图片包含 背景图案  描述已自动生成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0" t="18877" r="25259" b="74923"/>
            <a:stretch>
              <a:fillRect/>
            </a:stretch>
          </p:blipFill>
          <p:spPr>
            <a:xfrm rot="4193919">
              <a:off x="4772817" y="158658"/>
              <a:ext cx="1675641" cy="952501"/>
            </a:xfrm>
            <a:prstGeom prst="rect">
              <a:avLst/>
            </a:prstGeom>
          </p:spPr>
        </p:pic>
      </p:grpSp>
      <p:sp>
        <p:nvSpPr>
          <p:cNvPr id="3" name="文本框 2" title=""/>
          <p:cNvSpPr txBox="1"/>
          <p:nvPr>
            <p:custDataLst>
              <p:tags r:id="rId17"/>
            </p:custDataLst>
          </p:nvPr>
        </p:nvSpPr>
        <p:spPr>
          <a:xfrm>
            <a:off x="4385904" y="1932053"/>
            <a:ext cx="3420192" cy="822325"/>
          </a:xfrm>
          <a:prstGeom prst="rect">
            <a:avLst/>
          </a:prstGeom>
          <a:noFill/>
          <a:effectLst>
            <a:outerShdw blurRad="38100" dist="25400" dir="2699998" rotWithShape="0">
              <a:srgbClr val="015ADD">
                <a:alpha val="2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2000"/>
              </a:lnSpc>
            </a:pPr>
            <a:r>
              <a:rPr lang="en-US" altLang="zh-CN" sz="3600">
                <a:solidFill>
                  <a:srgbClr val="6CA8A8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PART 02</a:t>
            </a:r>
            <a:endParaRPr lang="zh-CN" altLang="en-US" sz="3600">
              <a:solidFill>
                <a:srgbClr val="6CA8A8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8"/>
            </p:custDataLst>
          </p:nvPr>
        </p:nvSpPr>
        <p:spPr>
          <a:xfrm>
            <a:off x="3528060" y="2609850"/>
            <a:ext cx="6353810" cy="10655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2000"/>
              </a:lnSpc>
            </a:pPr>
            <a:r>
              <a:rPr lang="zh-CN" altLang="en-US" sz="4800">
                <a:solidFill>
                  <a:srgbClr val="62839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Light" panose="020b0300000000000000" pitchFamily="34" charset="-122"/>
              </a:rPr>
              <a:t>呼吸作用原理的应用</a:t>
            </a:r>
            <a:endParaRPr lang="zh-CN" altLang="en-US" sz="4800">
              <a:solidFill>
                <a:srgbClr val="62839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Light" panose="020b0300000000000000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="0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pic>
        <p:nvPicPr>
          <p:cNvPr id="24580" name="Picture 2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18318" y="1863090"/>
            <a:ext cx="1477962" cy="146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Oval 4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5916" y="1579021"/>
            <a:ext cx="1600200" cy="685800"/>
          </a:xfrm>
          <a:prstGeom prst="ellipse">
            <a:avLst/>
          </a:prstGeom>
          <a:solidFill>
            <a:srgbClr val="869D59"/>
          </a:solidFill>
          <a:ln w="9525">
            <a:noFill/>
            <a:rou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260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温度</a:t>
            </a:r>
            <a:endParaRPr kumimoji="0" lang="zh-CN" altLang="en-US" sz="2600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</p:txBody>
      </p:sp>
      <p:sp>
        <p:nvSpPr>
          <p:cNvPr id="8" name="AutoShape 6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03920" y="1503301"/>
            <a:ext cx="2133600" cy="914400"/>
          </a:xfrm>
          <a:prstGeom prst="flowChartDecision">
            <a:avLst/>
          </a:prstGeom>
          <a:solidFill>
            <a:srgbClr val="869D59"/>
          </a:solidFill>
          <a:ln w="9525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2600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氧气</a:t>
            </a:r>
            <a:endParaRPr kumimoji="0" lang="zh-CN" altLang="en-US" sz="2600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</p:txBody>
      </p:sp>
      <p:sp>
        <p:nvSpPr>
          <p:cNvPr id="9" name="Text Box 7" title=""/>
          <p:cNvSpPr txBox="1"/>
          <p:nvPr>
            <p:custDataLst>
              <p:tags r:id="rId8"/>
            </p:custDataLst>
          </p:nvPr>
        </p:nvSpPr>
        <p:spPr>
          <a:xfrm>
            <a:off x="2718118" y="3963353"/>
            <a:ext cx="1851789" cy="616579"/>
          </a:xfrm>
          <a:prstGeom prst="rect">
            <a:avLst/>
          </a:prstGeom>
          <a:solidFill>
            <a:srgbClr val="869D59"/>
          </a:solidFill>
          <a:ln w="9525">
            <a:noFill/>
          </a:ln>
          <a:effectLst/>
        </p:spPr>
        <p:txBody>
          <a:bodyPr wrap="none"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rPr>
              <a:t>细胞含水量</a:t>
            </a:r>
            <a:endParaRPr lang="zh-CN" altLang="en-US" sz="26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" name="Line 8" title=""/>
          <p:cNvSpPr/>
          <p:nvPr>
            <p:custDataLst>
              <p:tags r:id="rId9"/>
            </p:custDataLst>
          </p:nvPr>
        </p:nvSpPr>
        <p:spPr>
          <a:xfrm>
            <a:off x="3908743" y="2155190"/>
            <a:ext cx="693737" cy="3206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1" name="Line 9" title=""/>
          <p:cNvSpPr/>
          <p:nvPr>
            <p:custDataLst>
              <p:tags r:id="rId10"/>
            </p:custDataLst>
          </p:nvPr>
        </p:nvSpPr>
        <p:spPr>
          <a:xfrm>
            <a:off x="3908743" y="2005965"/>
            <a:ext cx="808037" cy="1460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2" name="Line 10" title=""/>
          <p:cNvSpPr/>
          <p:nvPr>
            <p:custDataLst>
              <p:tags r:id="rId11"/>
            </p:custDataLst>
          </p:nvPr>
        </p:nvSpPr>
        <p:spPr>
          <a:xfrm>
            <a:off x="3932555" y="1859915"/>
            <a:ext cx="1092200" cy="61913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13" name="AutoShape 11" title=""/>
          <p:cNvSpPr/>
          <p:nvPr>
            <p:custDataLst>
              <p:tags r:id="rId12"/>
            </p:custDataLst>
          </p:nvPr>
        </p:nvSpPr>
        <p:spPr>
          <a:xfrm rot="-2334249">
            <a:off x="3784918" y="3495040"/>
            <a:ext cx="838200" cy="228600"/>
          </a:xfrm>
          <a:prstGeom prst="rightArrow">
            <a:avLst>
              <a:gd name="adj1" fmla="val 50000"/>
              <a:gd name="adj2" fmla="val 91666"/>
            </a:avLst>
          </a:prstGeom>
          <a:solidFill>
            <a:srgbClr val="869D59"/>
          </a:solidFill>
          <a:ln w="9525">
            <a:noFill/>
          </a:ln>
        </p:spPr>
        <p:txBody>
          <a:bodyPr wrap="none" anchor="ctr"/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6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4" name="AutoShape 12" title=""/>
          <p:cNvSpPr/>
          <p:nvPr>
            <p:custDataLst>
              <p:tags r:id="rId13"/>
            </p:custDataLst>
          </p:nvPr>
        </p:nvSpPr>
        <p:spPr>
          <a:xfrm rot="8426091">
            <a:off x="5305743" y="2321878"/>
            <a:ext cx="1177925" cy="195262"/>
          </a:xfrm>
          <a:prstGeom prst="rightArrow">
            <a:avLst>
              <a:gd name="adj1" fmla="val 50000"/>
              <a:gd name="adj2" fmla="val 125594"/>
            </a:avLst>
          </a:prstGeom>
          <a:solidFill>
            <a:srgbClr val="869D59"/>
          </a:solidFill>
          <a:ln w="9525">
            <a:noFill/>
          </a:ln>
        </p:spPr>
        <p:txBody>
          <a:bodyPr wrap="none" anchor="ctr"/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6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6" name="Text Box 14" title=""/>
          <p:cNvSpPr txBox="1"/>
          <p:nvPr>
            <p:custDataLst>
              <p:tags r:id="rId14"/>
            </p:custDataLst>
          </p:nvPr>
        </p:nvSpPr>
        <p:spPr>
          <a:xfrm>
            <a:off x="1858373" y="4829705"/>
            <a:ext cx="822452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一般来说，农作物根部的氧气供应充足时，呼吸作用旺盛，有利于根的生长和对无机盐等养料的吸收。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5"/>
            </p:custDataLst>
          </p:nvPr>
        </p:nvSpPr>
        <p:spPr>
          <a:xfrm>
            <a:off x="1135380" y="252730"/>
            <a:ext cx="88499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62839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呼吸作用原理的应用</a:t>
            </a:r>
            <a:endParaRPr lang="zh-CN" altLang="en-US" sz="3600" b="1">
              <a:solidFill>
                <a:srgbClr val="62839C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6626" name="AutoShape 2" title=""/>
          <p:cNvSpPr/>
          <p:nvPr>
            <p:custDataLst>
              <p:tags r:id="rId4"/>
            </p:custDataLst>
          </p:nvPr>
        </p:nvSpPr>
        <p:spPr>
          <a:xfrm flipH="1">
            <a:off x="5531960" y="2786392"/>
            <a:ext cx="260350" cy="1698171"/>
          </a:xfrm>
          <a:prstGeom prst="leftBrace">
            <a:avLst>
              <a:gd name="adj1" fmla="val 48069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6627" name="Text Box 3" title=""/>
          <p:cNvSpPr txBox="1"/>
          <p:nvPr>
            <p:custDataLst>
              <p:tags r:id="rId5"/>
            </p:custDataLst>
          </p:nvPr>
        </p:nvSpPr>
        <p:spPr>
          <a:xfrm>
            <a:off x="2263712" y="3211035"/>
            <a:ext cx="1620957" cy="65684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降低温度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6628" name="Text Box 4" title=""/>
          <p:cNvSpPr txBox="1"/>
          <p:nvPr>
            <p:custDataLst>
              <p:tags r:id="rId6"/>
            </p:custDataLst>
          </p:nvPr>
        </p:nvSpPr>
        <p:spPr>
          <a:xfrm>
            <a:off x="2263712" y="3964101"/>
            <a:ext cx="3176588" cy="6568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减少氧气和水含量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6629" name="AutoShape 5" title=""/>
          <p:cNvSpPr/>
          <p:nvPr>
            <p:custDataLst>
              <p:tags r:id="rId7"/>
            </p:custDataLst>
          </p:nvPr>
        </p:nvSpPr>
        <p:spPr>
          <a:xfrm>
            <a:off x="4479880" y="1272478"/>
            <a:ext cx="5541010" cy="619125"/>
          </a:xfrm>
          <a:prstGeom prst="flowChartAlternateProcess">
            <a:avLst/>
          </a:prstGeom>
          <a:noFill/>
          <a:ln w="9525">
            <a:noFill/>
          </a:ln>
        </p:spPr>
        <p:txBody>
          <a:bodyPr wrap="none" anchor="ctr" anchorCtr="1"/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延长种子、果实和蔬菜的贮藏时间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9703" name="Text Box 10" title=""/>
          <p:cNvSpPr txBox="1"/>
          <p:nvPr>
            <p:custDataLst>
              <p:tags r:id="rId8"/>
            </p:custDataLst>
          </p:nvPr>
        </p:nvSpPr>
        <p:spPr>
          <a:xfrm>
            <a:off x="1485460" y="1251838"/>
            <a:ext cx="3979863" cy="6568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贮藏农作物产品：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531" name="Text Box 3" title=""/>
          <p:cNvSpPr txBox="1"/>
          <p:nvPr>
            <p:custDataLst>
              <p:tags r:id="rId9"/>
            </p:custDataLst>
          </p:nvPr>
        </p:nvSpPr>
        <p:spPr>
          <a:xfrm>
            <a:off x="6351141" y="5362273"/>
            <a:ext cx="2642870" cy="656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（低温、低氧）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33795" name="图片 5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960655" y="1908684"/>
            <a:ext cx="3564903" cy="34535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 title=""/>
          <p:cNvSpPr txBox="1"/>
          <p:nvPr>
            <p:custDataLst>
              <p:tags r:id="rId12"/>
            </p:custDataLst>
          </p:nvPr>
        </p:nvSpPr>
        <p:spPr>
          <a:xfrm>
            <a:off x="2263712" y="2457969"/>
            <a:ext cx="2339102" cy="65684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抑制呼吸作用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3"/>
            </p:custDataLst>
          </p:nvPr>
        </p:nvSpPr>
        <p:spPr>
          <a:xfrm>
            <a:off x="1135380" y="252730"/>
            <a:ext cx="88499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62839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呼吸作用原理的应用</a:t>
            </a:r>
            <a:endParaRPr lang="zh-CN" altLang="en-US" sz="3600" b="1">
              <a:solidFill>
                <a:srgbClr val="62839C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/>
      <p:bldP spid="26628" grpId="0"/>
      <p:bldP spid="26629" grpId="0"/>
      <p:bldP spid="2253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7650" name="Text Box 3" title=""/>
          <p:cNvSpPr txBox="1"/>
          <p:nvPr>
            <p:custDataLst>
              <p:tags r:id="rId4"/>
            </p:custDataLst>
          </p:nvPr>
        </p:nvSpPr>
        <p:spPr>
          <a:xfrm>
            <a:off x="2158768" y="1471413"/>
            <a:ext cx="1684171" cy="13031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提高呼吸作用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7651" name="Text Box 4" title=""/>
          <p:cNvSpPr txBox="1"/>
          <p:nvPr>
            <p:custDataLst>
              <p:tags r:id="rId5"/>
            </p:custDataLst>
          </p:nvPr>
        </p:nvSpPr>
        <p:spPr>
          <a:xfrm>
            <a:off x="3983692" y="1246807"/>
            <a:ext cx="1756364" cy="656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氧气</a:t>
            </a: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充足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7652" name="Text Box 5" title=""/>
          <p:cNvSpPr txBox="1"/>
          <p:nvPr>
            <p:custDataLst>
              <p:tags r:id="rId6"/>
            </p:custDataLst>
          </p:nvPr>
        </p:nvSpPr>
        <p:spPr>
          <a:xfrm>
            <a:off x="5840046" y="925794"/>
            <a:ext cx="3070225" cy="6568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有利于根部的生长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7653" name="Text Box 6" title=""/>
          <p:cNvSpPr txBox="1"/>
          <p:nvPr>
            <p:custDataLst>
              <p:tags r:id="rId7"/>
            </p:custDataLst>
          </p:nvPr>
        </p:nvSpPr>
        <p:spPr>
          <a:xfrm>
            <a:off x="2162013" y="3613771"/>
            <a:ext cx="1623846" cy="13031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降低呼吸作用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7654" name="Text Box 7" title=""/>
          <p:cNvSpPr txBox="1"/>
          <p:nvPr>
            <p:custDataLst>
              <p:tags r:id="rId8"/>
            </p:custDataLst>
          </p:nvPr>
        </p:nvSpPr>
        <p:spPr>
          <a:xfrm>
            <a:off x="1334976" y="2455190"/>
            <a:ext cx="749179" cy="1604962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呼吸作用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7655" name="AutoShape 8" title=""/>
          <p:cNvSpPr/>
          <p:nvPr>
            <p:custDataLst>
              <p:tags r:id="rId9"/>
            </p:custDataLst>
          </p:nvPr>
        </p:nvSpPr>
        <p:spPr>
          <a:xfrm>
            <a:off x="1942870" y="1830659"/>
            <a:ext cx="214311" cy="2808288"/>
          </a:xfrm>
          <a:prstGeom prst="leftBrace">
            <a:avLst>
              <a:gd name="adj1" fmla="val 41264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7656" name="AutoShape 9" title=""/>
          <p:cNvSpPr/>
          <p:nvPr>
            <p:custDataLst>
              <p:tags r:id="rId10"/>
            </p:custDataLst>
          </p:nvPr>
        </p:nvSpPr>
        <p:spPr>
          <a:xfrm>
            <a:off x="3735783" y="1601987"/>
            <a:ext cx="214311" cy="1303177"/>
          </a:xfrm>
          <a:prstGeom prst="leftBrace">
            <a:avLst>
              <a:gd name="adj1" fmla="val 30925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>
              <a:lnSpc>
                <a:spcPct val="150000"/>
              </a:lnSpc>
            </a:pP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7657" name="Text Box 10" title=""/>
          <p:cNvSpPr txBox="1"/>
          <p:nvPr>
            <p:custDataLst>
              <p:tags r:id="rId11"/>
            </p:custDataLst>
          </p:nvPr>
        </p:nvSpPr>
        <p:spPr>
          <a:xfrm>
            <a:off x="4040544" y="2440009"/>
            <a:ext cx="4533900" cy="6568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提高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温度</a:t>
            </a: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或细胞的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含水量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7658" name="Text Box 11" title=""/>
          <p:cNvSpPr txBox="1"/>
          <p:nvPr>
            <p:custDataLst>
              <p:tags r:id="rId12"/>
            </p:custDataLst>
          </p:nvPr>
        </p:nvSpPr>
        <p:spPr>
          <a:xfrm>
            <a:off x="5840046" y="1596729"/>
            <a:ext cx="3177700" cy="656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有利于吸收无机盐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7659" name="AutoShape 12" title=""/>
          <p:cNvSpPr/>
          <p:nvPr>
            <p:custDataLst>
              <p:tags r:id="rId13"/>
            </p:custDataLst>
          </p:nvPr>
        </p:nvSpPr>
        <p:spPr>
          <a:xfrm>
            <a:off x="5575098" y="1176913"/>
            <a:ext cx="198556" cy="990124"/>
          </a:xfrm>
          <a:prstGeom prst="leftBrace">
            <a:avLst>
              <a:gd name="adj1" fmla="val 44790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>
              <a:lnSpc>
                <a:spcPct val="150000"/>
              </a:lnSpc>
            </a:pP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7660" name="Text Box 13" title=""/>
          <p:cNvSpPr txBox="1"/>
          <p:nvPr>
            <p:custDataLst>
              <p:tags r:id="rId14"/>
            </p:custDataLst>
          </p:nvPr>
        </p:nvSpPr>
        <p:spPr>
          <a:xfrm>
            <a:off x="4040544" y="3335770"/>
            <a:ext cx="4178369" cy="656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降低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温度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或细胞的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含水量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7661" name="Text Box 14" title=""/>
          <p:cNvSpPr txBox="1"/>
          <p:nvPr>
            <p:custDataLst>
              <p:tags r:id="rId15"/>
            </p:custDataLst>
          </p:nvPr>
        </p:nvSpPr>
        <p:spPr>
          <a:xfrm>
            <a:off x="4040544" y="4638660"/>
            <a:ext cx="1857375" cy="6568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减少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氧气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7662" name="AutoShape 15" title=""/>
          <p:cNvSpPr/>
          <p:nvPr>
            <p:custDataLst>
              <p:tags r:id="rId16"/>
            </p:custDataLst>
          </p:nvPr>
        </p:nvSpPr>
        <p:spPr>
          <a:xfrm>
            <a:off x="3730036" y="3744345"/>
            <a:ext cx="253656" cy="1368425"/>
          </a:xfrm>
          <a:prstGeom prst="leftBrace">
            <a:avLst>
              <a:gd name="adj1" fmla="val 33199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>
              <a:lnSpc>
                <a:spcPct val="150000"/>
              </a:lnSpc>
            </a:pP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7663" name="Text Box 16" title=""/>
          <p:cNvSpPr txBox="1"/>
          <p:nvPr>
            <p:custDataLst>
              <p:tags r:id="rId17"/>
            </p:custDataLst>
          </p:nvPr>
        </p:nvSpPr>
        <p:spPr>
          <a:xfrm>
            <a:off x="8574444" y="3350881"/>
            <a:ext cx="2320994" cy="194950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减少</a:t>
            </a: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有机物的消耗，增加有机物的积累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7664" name="AutoShape 17" title=""/>
          <p:cNvSpPr/>
          <p:nvPr>
            <p:custDataLst>
              <p:tags r:id="rId18"/>
            </p:custDataLst>
          </p:nvPr>
        </p:nvSpPr>
        <p:spPr>
          <a:xfrm>
            <a:off x="8218913" y="3672907"/>
            <a:ext cx="198437" cy="1439863"/>
          </a:xfrm>
          <a:prstGeom prst="rightBrace">
            <a:avLst>
              <a:gd name="adj1" fmla="val 60466"/>
              <a:gd name="adj2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>
              <a:lnSpc>
                <a:spcPct val="150000"/>
              </a:lnSpc>
            </a:pP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9"/>
            </p:custDataLst>
          </p:nvPr>
        </p:nvSpPr>
        <p:spPr>
          <a:xfrm>
            <a:off x="1135380" y="252730"/>
            <a:ext cx="88499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62839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呼吸作用原理的应用</a:t>
            </a:r>
            <a:endParaRPr lang="zh-CN" altLang="en-US" sz="3600" b="1">
              <a:solidFill>
                <a:srgbClr val="62839C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52" grpId="0"/>
      <p:bldP spid="27653" grpId="0"/>
      <p:bldP spid="27655" grpId="0" animBg="1"/>
      <p:bldP spid="27656" grpId="0" animBg="1"/>
      <p:bldP spid="27657" grpId="0"/>
      <p:bldP spid="27658" grpId="0"/>
      <p:bldP spid="27659" grpId="0" animBg="1"/>
      <p:bldP spid="27660" grpId="0"/>
      <p:bldP spid="27661" grpId="0"/>
      <p:bldP spid="27662" grpId="0" animBg="1"/>
      <p:bldP spid="27663" grpId="0"/>
      <p:bldP spid="276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6" name="组合 5" title=""/>
          <p:cNvGrpSpPr/>
          <p:nvPr>
            <p:custDataLst>
              <p:tags r:id="rId3"/>
            </p:custDataLst>
          </p:nvPr>
        </p:nvGrpSpPr>
        <p:grpSpPr>
          <a:xfrm>
            <a:off x="2149413" y="897890"/>
            <a:ext cx="6969187" cy="2035810"/>
            <a:chOff x="4962" y="2222"/>
            <a:chExt cx="7704" cy="3206"/>
          </a:xfrm>
        </p:grpSpPr>
        <p:sp>
          <p:nvSpPr>
            <p:cNvPr id="3" name="文本框 2"/>
            <p:cNvSpPr txBox="1"/>
            <p:nvPr>
              <p:custDataLst>
                <p:tags r:id="rId4"/>
              </p:custDataLst>
            </p:nvPr>
          </p:nvSpPr>
          <p:spPr>
            <a:xfrm>
              <a:off x="5246" y="3205"/>
              <a:ext cx="6873" cy="84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zh-CN" altLang="en-US" sz="2800">
                  <a:latin typeface="黑体" panose="02010609060101010101" charset="-122"/>
                  <a:ea typeface="黑体" panose="02010609060101010101" charset="-122"/>
                </a:rPr>
                <a:t>为什么大棚栽培的瓜果也很甜</a:t>
              </a:r>
              <a:endParaRPr lang="zh-CN" altLang="en-US" sz="28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" name="云形标注 1"/>
            <p:cNvSpPr/>
            <p:nvPr>
              <p:custDataLst>
                <p:tags r:id="rId5"/>
              </p:custDataLst>
            </p:nvPr>
          </p:nvSpPr>
          <p:spPr>
            <a:xfrm flipH="1">
              <a:off x="4962" y="2222"/>
              <a:ext cx="7704" cy="3206"/>
            </a:xfrm>
            <a:prstGeom prst="cloudCallout">
              <a:avLst>
                <a:gd name="adj1" fmla="val -30036"/>
                <a:gd name="adj2" fmla="val 70336"/>
              </a:avLst>
            </a:prstGeom>
            <a:noFill/>
            <a:ln w="38100">
              <a:solidFill>
                <a:srgbClr val="6DA9A9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21145" y="3027680"/>
            <a:ext cx="2586355" cy="38303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7" name="箭头: 右 26" title=""/>
          <p:cNvSpPr/>
          <p:nvPr>
            <p:custDataLst>
              <p:tags r:id="rId4"/>
            </p:custDataLst>
          </p:nvPr>
        </p:nvSpPr>
        <p:spPr>
          <a:xfrm rot="5400000">
            <a:off x="6680517" y="3795898"/>
            <a:ext cx="1604645" cy="521335"/>
          </a:xfrm>
          <a:prstGeom prst="rightArrow">
            <a:avLst>
              <a:gd name="adj1" fmla="val 50000"/>
              <a:gd name="adj2" fmla="val 59135"/>
            </a:avLst>
          </a:prstGeom>
          <a:solidFill>
            <a:srgbClr val="6D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sz="28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218" name="Text Box 66" title=""/>
          <p:cNvSpPr/>
          <p:nvPr>
            <p:custDataLst>
              <p:tags r:id="rId5"/>
            </p:custDataLst>
          </p:nvPr>
        </p:nvSpPr>
        <p:spPr>
          <a:xfrm>
            <a:off x="4015105" y="1782445"/>
            <a:ext cx="7278370" cy="6568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瓜果比较甜，说明含</a:t>
            </a: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_____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量比较高。</a:t>
            </a: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219" name="Text Box 66" title=""/>
          <p:cNvSpPr/>
          <p:nvPr>
            <p:custDataLst>
              <p:tags r:id="rId6"/>
            </p:custDataLst>
          </p:nvPr>
        </p:nvSpPr>
        <p:spPr>
          <a:xfrm>
            <a:off x="4015105" y="2518344"/>
            <a:ext cx="7096760" cy="6568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瓜果中的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糖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是光合作用产生的一种有机物。</a:t>
            </a:r>
            <a:endParaRPr lang="zh-CN" altLang="en-US" sz="28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223" name="Text Box 66" title=""/>
          <p:cNvSpPr/>
          <p:nvPr>
            <p:custDataLst>
              <p:tags r:id="rId7"/>
            </p:custDataLst>
          </p:nvPr>
        </p:nvSpPr>
        <p:spPr>
          <a:xfrm>
            <a:off x="5598794" y="4858888"/>
            <a:ext cx="3768090" cy="6568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增加有机物的含量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224" name="Text Box 66" title=""/>
          <p:cNvSpPr/>
          <p:nvPr>
            <p:custDataLst>
              <p:tags r:id="rId8"/>
            </p:custDataLst>
          </p:nvPr>
        </p:nvSpPr>
        <p:spPr>
          <a:xfrm>
            <a:off x="7482839" y="1784123"/>
            <a:ext cx="1100667" cy="6568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糖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9"/>
            </p:custDataLst>
          </p:nvPr>
        </p:nvSpPr>
        <p:spPr>
          <a:xfrm>
            <a:off x="1135380" y="252730"/>
            <a:ext cx="88499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62839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呼吸作用原理的应用</a:t>
            </a:r>
            <a:endParaRPr lang="zh-CN" altLang="en-US" sz="3600" b="1">
              <a:solidFill>
                <a:srgbClr val="62839C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  <p:pic>
        <p:nvPicPr>
          <p:cNvPr id="2" name="Picture 4" title="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890" y="2121535"/>
            <a:ext cx="3538220" cy="26536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 flipH="1">
            <a:off x="10871200" y="123825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base"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3" presetID="18" presetClass="entr" presetSubtype="3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 additive="base"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218" grpId="0"/>
      <p:bldP spid="9219" grpId="1"/>
      <p:bldP spid="9223" grpId="2"/>
      <p:bldP spid="9224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1500505" y="1183005"/>
            <a:ext cx="9192260" cy="1058545"/>
            <a:chOff x="1865" y="3363"/>
            <a:chExt cx="14476" cy="1667"/>
          </a:xfrm>
        </p:grpSpPr>
        <p:sp>
          <p:nvSpPr>
            <p:cNvPr id="3" name="Rounded Rectangle 2"/>
            <p:cNvSpPr/>
            <p:nvPr>
              <p:custDataLst>
                <p:tags r:id="rId5"/>
              </p:custDataLst>
            </p:nvPr>
          </p:nvSpPr>
          <p:spPr>
            <a:xfrm>
              <a:off x="1865" y="3363"/>
              <a:ext cx="14476" cy="1667"/>
            </a:xfrm>
            <a:prstGeom prst="roundRect">
              <a:avLst>
                <a:gd name="adj" fmla="val 4218"/>
              </a:avLst>
            </a:prstGeom>
            <a:noFill/>
            <a:ln w="25400" cap="flat" cmpd="sng" algn="ctr">
              <a:solidFill>
                <a:srgbClr val="6DA9A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50000"/>
                </a:lnSpc>
                <a:buClrTx/>
                <a:buSzTx/>
                <a:buFontTx/>
                <a:buNone/>
                <a:defRPr/>
              </a:pPr>
              <a:endParaRPr kumimoji="0" lang="en-US" sz="2800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sym typeface="Century Gothic" panose="020b0502020202020204" pitchFamily="34" charset="0"/>
              </a:endParaRPr>
            </a:p>
          </p:txBody>
        </p:sp>
        <p:sp>
          <p:nvSpPr>
            <p:cNvPr id="21" name="Content Placeholder 2"/>
            <p:cNvSpPr txBox="1"/>
            <p:nvPr>
              <p:custDataLst>
                <p:tags r:id="rId6"/>
              </p:custDataLst>
            </p:nvPr>
          </p:nvSpPr>
          <p:spPr>
            <a:xfrm>
              <a:off x="2433" y="3632"/>
              <a:ext cx="11454" cy="1076"/>
            </a:xfrm>
            <a:prstGeom prst="rect">
              <a:avLst/>
            </a:prstGeom>
          </p:spPr>
          <p:txBody>
            <a:bodyPr vert="horz" lIns="121682" tIns="60841" rIns="121682" bIns="608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黑体" panose="02010609060101010101" charset="-122"/>
                  <a:sym typeface="Century Gothic" panose="020b0502020202020204" pitchFamily="34" charset="0"/>
                </a:rPr>
                <a:t>增强光合作用强度：增加有机物的积累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sym typeface="Century Gothic" panose="020b0502020202020204" pitchFamily="34" charset="0"/>
              </a:endParaRPr>
            </a:p>
          </p:txBody>
        </p:sp>
      </p:grpSp>
      <p:grpSp>
        <p:nvGrpSpPr>
          <p:cNvPr id="11" name="组合 10" title=""/>
          <p:cNvGrpSpPr/>
          <p:nvPr>
            <p:custDataLst>
              <p:tags r:id="rId7"/>
            </p:custDataLst>
          </p:nvPr>
        </p:nvGrpSpPr>
        <p:grpSpPr>
          <a:xfrm>
            <a:off x="1499870" y="2475230"/>
            <a:ext cx="9192895" cy="1058545"/>
            <a:chOff x="1865" y="5698"/>
            <a:chExt cx="14477" cy="1667"/>
          </a:xfrm>
        </p:grpSpPr>
        <p:sp>
          <p:nvSpPr>
            <p:cNvPr id="12" name="Rounded Rectangle 22"/>
            <p:cNvSpPr/>
            <p:nvPr>
              <p:custDataLst>
                <p:tags r:id="rId8"/>
              </p:custDataLst>
            </p:nvPr>
          </p:nvSpPr>
          <p:spPr>
            <a:xfrm>
              <a:off x="1865" y="5698"/>
              <a:ext cx="14477" cy="1667"/>
            </a:xfrm>
            <a:prstGeom prst="roundRect">
              <a:avLst>
                <a:gd name="adj" fmla="val 4218"/>
              </a:avLst>
            </a:prstGeom>
            <a:noFill/>
            <a:ln w="25400" cap="flat" cmpd="sng" algn="ctr">
              <a:solidFill>
                <a:srgbClr val="81B5C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7295" eaLnBrk="1" fontAlgn="auto" latinLnBrk="0" hangingPunct="1">
                <a:lnSpc>
                  <a:spcPct val="150000"/>
                </a:lnSpc>
                <a:buClrTx/>
                <a:buSzTx/>
                <a:buFontTx/>
                <a:buNone/>
                <a:defRPr/>
              </a:pPr>
              <a:endParaRPr kumimoji="0" lang="en-US" sz="2800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sym typeface="Century Gothic" panose="020b0502020202020204" pitchFamily="34" charset="0"/>
              </a:endParaRPr>
            </a:p>
          </p:txBody>
        </p:sp>
        <p:sp>
          <p:nvSpPr>
            <p:cNvPr id="4" name="Content Placeholder 2"/>
            <p:cNvSpPr txBox="1"/>
            <p:nvPr>
              <p:custDataLst>
                <p:tags r:id="rId9"/>
              </p:custDataLst>
            </p:nvPr>
          </p:nvSpPr>
          <p:spPr>
            <a:xfrm>
              <a:off x="2434" y="5978"/>
              <a:ext cx="11454" cy="1107"/>
            </a:xfrm>
            <a:prstGeom prst="rect">
              <a:avLst/>
            </a:prstGeom>
          </p:spPr>
          <p:txBody>
            <a:bodyPr vert="horz" lIns="121682" tIns="60841" rIns="121682" bIns="608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黑体" panose="02010609060101010101" charset="-122"/>
                  <a:sym typeface="Century Gothic" panose="020b0502020202020204" pitchFamily="34" charset="0"/>
                </a:rPr>
                <a:t>降低呼吸作用强度：减少有机物的消耗</a:t>
              </a:r>
              <a:endPara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黑体" panose="02010609060101010101" charset="-122"/>
                <a:sym typeface="Century Gothic" panose="020b0502020202020204" pitchFamily="34" charset="0"/>
              </a:endParaRPr>
            </a:p>
          </p:txBody>
        </p:sp>
      </p:grpSp>
      <p:sp>
        <p:nvSpPr>
          <p:cNvPr id="6" name="文本框 5" title=""/>
          <p:cNvSpPr txBox="1"/>
          <p:nvPr>
            <p:custDataLst>
              <p:tags r:id="rId10"/>
            </p:custDataLst>
          </p:nvPr>
        </p:nvSpPr>
        <p:spPr>
          <a:xfrm>
            <a:off x="1069975" y="3885883"/>
            <a:ext cx="10052050" cy="13031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在采用塑料大棚栽培瓜果蔬菜时，夜间适当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___________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，减少植物呼吸作用对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________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的消耗，达到提高产量和质量的目的。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461" name="矩形 19460" title=""/>
          <p:cNvSpPr/>
          <p:nvPr>
            <p:custDataLst>
              <p:tags r:id="rId11"/>
            </p:custDataLst>
          </p:nvPr>
        </p:nvSpPr>
        <p:spPr>
          <a:xfrm>
            <a:off x="8172450" y="3885883"/>
            <a:ext cx="1620957" cy="65684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Arial" panose="020b0604020202020204" pitchFamily="34" charset="0"/>
              </a:rPr>
              <a:t>降低温度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" name="矩形 6" title=""/>
          <p:cNvSpPr/>
          <p:nvPr>
            <p:custDataLst>
              <p:tags r:id="rId12"/>
            </p:custDataLst>
          </p:nvPr>
        </p:nvSpPr>
        <p:spPr>
          <a:xfrm>
            <a:off x="3747135" y="4533962"/>
            <a:ext cx="1261884" cy="65684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Arial" panose="020b0604020202020204" pitchFamily="34" charset="0"/>
              </a:rPr>
              <a:t>有机物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3"/>
            </p:custDataLst>
          </p:nvPr>
        </p:nvSpPr>
        <p:spPr>
          <a:xfrm>
            <a:off x="1135380" y="252730"/>
            <a:ext cx="88499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62839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呼吸作用原理的应用</a:t>
            </a:r>
            <a:endParaRPr lang="zh-CN" altLang="en-US" sz="3600" b="1">
              <a:solidFill>
                <a:srgbClr val="62839C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461" grpId="1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5602" name="Text Box 14" title=""/>
          <p:cNvSpPr txBox="1"/>
          <p:nvPr>
            <p:custDataLst>
              <p:tags r:id="rId4"/>
            </p:custDataLst>
          </p:nvPr>
        </p:nvSpPr>
        <p:spPr>
          <a:xfrm>
            <a:off x="2269331" y="866964"/>
            <a:ext cx="7653338" cy="656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为什么来自北方的苹果比来自南方的苹果甜？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25606" name="Picture 6" title="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/>
          <a:srcRect b="5031"/>
          <a:stretch>
            <a:fillRect/>
          </a:stretch>
        </p:blipFill>
        <p:spPr bwMode="auto">
          <a:xfrm>
            <a:off x="1189990" y="2009775"/>
            <a:ext cx="4038600" cy="28765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Text Box 3" title=""/>
          <p:cNvSpPr txBox="1"/>
          <p:nvPr>
            <p:custDataLst>
              <p:tags r:id="rId7"/>
            </p:custDataLst>
          </p:nvPr>
        </p:nvSpPr>
        <p:spPr>
          <a:xfrm>
            <a:off x="5443855" y="1826965"/>
            <a:ext cx="5729605" cy="3242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        这是因为在苹果生长的旺盛时期，北方地区昼夜温差大，植物的光合作用积累的有机物远远多于呼吸作用消耗的有机物，使得果实中营养物质的含量较高。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8"/>
            </p:custDataLst>
          </p:nvPr>
        </p:nvSpPr>
        <p:spPr>
          <a:xfrm>
            <a:off x="1135380" y="252730"/>
            <a:ext cx="88499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62839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呼吸作用原理的应用</a:t>
            </a:r>
            <a:endParaRPr lang="zh-CN" altLang="en-US" sz="3600" b="1">
              <a:solidFill>
                <a:srgbClr val="62839C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  <p:transition spd="slow"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1135380" y="252730"/>
            <a:ext cx="88499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62839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课堂小结</a:t>
            </a:r>
            <a:endParaRPr lang="zh-CN" altLang="en-US" sz="3600" b="1">
              <a:solidFill>
                <a:srgbClr val="62839C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  <p:sp>
        <p:nvSpPr>
          <p:cNvPr id="34819" name="矩形 3" title=""/>
          <p:cNvSpPr/>
          <p:nvPr>
            <p:custDataLst>
              <p:tags r:id="rId5"/>
            </p:custDataLst>
          </p:nvPr>
        </p:nvSpPr>
        <p:spPr>
          <a:xfrm>
            <a:off x="326721" y="2691933"/>
            <a:ext cx="1989455" cy="737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6350" indent="22225"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增产的方法</a:t>
            </a: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" name="AutoShape 4" title=""/>
          <p:cNvSpPr/>
          <p:nvPr>
            <p:custDataLst>
              <p:tags r:id="rId6"/>
            </p:custDataLst>
          </p:nvPr>
        </p:nvSpPr>
        <p:spPr bwMode="auto">
          <a:xfrm>
            <a:off x="2604135" y="2343150"/>
            <a:ext cx="287655" cy="2042795"/>
          </a:xfrm>
          <a:prstGeom prst="leftBrace">
            <a:avLst>
              <a:gd name="adj1" fmla="val 55998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defRPr/>
            </a:pPr>
            <a:endParaRPr kumimoji="0" lang="zh-CN" altLang="zh-CN" sz="280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7"/>
            </p:custDataLst>
          </p:nvPr>
        </p:nvSpPr>
        <p:spPr>
          <a:xfrm>
            <a:off x="2968580" y="2062424"/>
            <a:ext cx="3753512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lvl="0" indent="22225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增强光合作用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8"/>
            </p:custDataLst>
          </p:nvPr>
        </p:nvSpPr>
        <p:spPr>
          <a:xfrm>
            <a:off x="2793320" y="3964249"/>
            <a:ext cx="3753512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lvl="0" indent="22225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减弱呼吸作用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290" name="Text Box 3" title=""/>
          <p:cNvSpPr txBox="1"/>
          <p:nvPr>
            <p:custDataLst>
              <p:tags r:id="rId9"/>
            </p:custDataLst>
          </p:nvPr>
        </p:nvSpPr>
        <p:spPr>
          <a:xfrm>
            <a:off x="6075044" y="775742"/>
            <a:ext cx="3168650" cy="6568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提高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二氧化碳</a:t>
            </a: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浓度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294" name="Text Box 7" title=""/>
          <p:cNvSpPr txBox="1"/>
          <p:nvPr>
            <p:custDataLst>
              <p:tags r:id="rId10"/>
            </p:custDataLst>
          </p:nvPr>
        </p:nvSpPr>
        <p:spPr>
          <a:xfrm>
            <a:off x="6075044" y="1759992"/>
            <a:ext cx="2879725" cy="6568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满足对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水</a:t>
            </a: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的需求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295" name="Text Box 8" title=""/>
          <p:cNvSpPr txBox="1"/>
          <p:nvPr>
            <p:custDataLst>
              <p:tags r:id="rId11"/>
            </p:custDataLst>
          </p:nvPr>
        </p:nvSpPr>
        <p:spPr>
          <a:xfrm>
            <a:off x="6075044" y="2744242"/>
            <a:ext cx="2879725" cy="6568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延长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光照</a:t>
            </a: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时间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AutoShape 4" title=""/>
          <p:cNvSpPr/>
          <p:nvPr>
            <p:custDataLst>
              <p:tags r:id="rId12"/>
            </p:custDataLst>
          </p:nvPr>
        </p:nvSpPr>
        <p:spPr bwMode="auto">
          <a:xfrm>
            <a:off x="5529580" y="1208405"/>
            <a:ext cx="341630" cy="2025015"/>
          </a:xfrm>
          <a:prstGeom prst="leftBrace">
            <a:avLst>
              <a:gd name="adj1" fmla="val 55998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defRPr/>
            </a:pPr>
            <a:endParaRPr kumimoji="0" lang="zh-CN" altLang="zh-CN" sz="280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</p:txBody>
      </p:sp>
      <p:sp>
        <p:nvSpPr>
          <p:cNvPr id="27660" name="Text Box 13" title=""/>
          <p:cNvSpPr txBox="1"/>
          <p:nvPr>
            <p:custDataLst>
              <p:tags r:id="rId13"/>
            </p:custDataLst>
          </p:nvPr>
        </p:nvSpPr>
        <p:spPr>
          <a:xfrm>
            <a:off x="6075084" y="3728835"/>
            <a:ext cx="4178369" cy="6568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降低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温度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或细胞的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含水量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7661" name="Text Box 14" title=""/>
          <p:cNvSpPr txBox="1"/>
          <p:nvPr>
            <p:custDataLst>
              <p:tags r:id="rId14"/>
            </p:custDataLst>
          </p:nvPr>
        </p:nvSpPr>
        <p:spPr>
          <a:xfrm>
            <a:off x="6075084" y="5031725"/>
            <a:ext cx="1857375" cy="6568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减少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氧气</a:t>
            </a:r>
            <a:endParaRPr lang="zh-CN" altLang="en-US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" name="AutoShape 4" title=""/>
          <p:cNvSpPr/>
          <p:nvPr>
            <p:custDataLst>
              <p:tags r:id="rId15"/>
            </p:custDataLst>
          </p:nvPr>
        </p:nvSpPr>
        <p:spPr bwMode="auto">
          <a:xfrm>
            <a:off x="5528945" y="3881755"/>
            <a:ext cx="202565" cy="1706880"/>
          </a:xfrm>
          <a:prstGeom prst="leftBrace">
            <a:avLst>
              <a:gd name="adj1" fmla="val 55998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defRPr/>
            </a:pPr>
            <a:endParaRPr kumimoji="0" lang="zh-CN" altLang="zh-CN" sz="280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6" grpId="0"/>
      <p:bldP spid="12290" grpId="0"/>
      <p:bldP spid="12294" grpId="0"/>
      <p:bldP spid="12295" grpId="0"/>
      <p:bldP spid="7" grpId="0" animBg="1"/>
      <p:bldP spid="27660" grpId="0"/>
      <p:bldP spid="27661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121" name="文本框 86023" title=""/>
          <p:cNvSpPr/>
          <p:nvPr>
            <p:custDataLst>
              <p:tags r:id="rId4"/>
            </p:custDataLst>
          </p:nvPr>
        </p:nvSpPr>
        <p:spPr>
          <a:xfrm>
            <a:off x="4937760" y="1059815"/>
            <a:ext cx="6734175" cy="396938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defTabSz="914400" fontAlgn="base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      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在寒风萧瑟、草木凋零的冬季，我们走进大棚，却见植物在温暖明亮的光照下茁壮生长，绿意盎然，生机勃勃。大棚是如何模拟植物生长发育所需的适宜环境的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?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人们又是如何应用光合作用和呼吸作用的原理使作物获得高产的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?</a:t>
            </a:r>
            <a:endParaRPr lang="en-US" altLang="zh-CN" sz="2800">
              <a:latin typeface="Times New Roman" panose="02020603050405020304" pitchFamily="18" charset="0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7" name="文本框 26" title=""/>
          <p:cNvSpPr txBox="1"/>
          <p:nvPr>
            <p:custDataLst>
              <p:tags r:id="rId5"/>
            </p:custDataLst>
          </p:nvPr>
        </p:nvSpPr>
        <p:spPr>
          <a:xfrm>
            <a:off x="1090295" y="233680"/>
            <a:ext cx="3913505" cy="8966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3600" b="1">
                <a:solidFill>
                  <a:srgbClr val="62839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Light" panose="020b0300000000000000" pitchFamily="34" charset="-122"/>
              </a:rPr>
              <a:t>新课导入</a:t>
            </a:r>
            <a:endParaRPr lang="zh-CN" altLang="en-US" sz="3600" b="1">
              <a:solidFill>
                <a:srgbClr val="62839C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Light" panose="020b0300000000000000" pitchFamily="34" charset="-122"/>
            </a:endParaRPr>
          </a:p>
        </p:txBody>
      </p:sp>
      <p:pic>
        <p:nvPicPr>
          <p:cNvPr id="91140" name="Picture 4" title="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65" y="1256665"/>
            <a:ext cx="4227830" cy="3575685"/>
          </a:xfrm>
          <a:prstGeom prst="round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1052804" y="1807915"/>
            <a:ext cx="10086391" cy="396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fontAlgn="base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1.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采用小麦套种玉米的种植方法，能提高小麦、玉米总产量的主要原因是（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     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R="0" defTabSz="914400" fontAlgn="base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A.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满足了玉米生长对水的需求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R="0" defTabSz="914400" fontAlgn="base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B.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延长了玉米生长发育期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R="0" defTabSz="914400" fontAlgn="base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C.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满足了玉米生长对温度的需求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R="0" defTabSz="914400" fontAlgn="base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D.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保证了玉米的合理密植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6627" name="文本框 33795" title=""/>
          <p:cNvSpPr/>
          <p:nvPr>
            <p:custDataLst>
              <p:tags r:id="rId5"/>
            </p:custDataLst>
          </p:nvPr>
        </p:nvSpPr>
        <p:spPr>
          <a:xfrm>
            <a:off x="2978520" y="2427138"/>
            <a:ext cx="576262" cy="6612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</a:t>
            </a:r>
            <a:endParaRPr lang="en-US" altLang="zh-CN" sz="280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6"/>
            </p:custDataLst>
          </p:nvPr>
        </p:nvSpPr>
        <p:spPr>
          <a:xfrm>
            <a:off x="1135380" y="252730"/>
            <a:ext cx="88499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62839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课堂练习</a:t>
            </a:r>
            <a:endParaRPr lang="zh-CN" altLang="en-US" sz="3600" b="1">
              <a:solidFill>
                <a:srgbClr val="62839C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1052804" y="1807915"/>
            <a:ext cx="10086391" cy="3969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 fontAlgn="base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2.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生产生活中，人们采取了各种措施来促进植物的光合作用。以下措施能直接提高光合作用效率的是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(      )</a:t>
            </a:r>
            <a:endParaRPr lang="en-US" altLang="zh-CN" sz="28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R="0" defTabSz="914400" fontAlgn="base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A.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增施二氧化碳气肥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R="0" defTabSz="914400" fontAlgn="base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B.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及时排涝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R="0" defTabSz="914400" fontAlgn="base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C.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夜间适当降温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R="0" defTabSz="914400" fontAlgn="base"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</a:rPr>
              <a:t>D.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</a:rPr>
              <a:t>花盆底部留孔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6627" name="文本框 33795" title=""/>
          <p:cNvSpPr/>
          <p:nvPr>
            <p:custDataLst>
              <p:tags r:id="rId5"/>
            </p:custDataLst>
          </p:nvPr>
        </p:nvSpPr>
        <p:spPr>
          <a:xfrm>
            <a:off x="7006325" y="2503973"/>
            <a:ext cx="576262" cy="73723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endParaRPr lang="en-US" altLang="zh-CN" sz="2800">
              <a:solidFill>
                <a:srgbClr val="FF33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6"/>
            </p:custDataLst>
          </p:nvPr>
        </p:nvSpPr>
        <p:spPr>
          <a:xfrm>
            <a:off x="1135380" y="252730"/>
            <a:ext cx="88499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62839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课堂练习</a:t>
            </a:r>
            <a:endParaRPr lang="zh-CN" altLang="en-US" sz="3600" b="1">
              <a:solidFill>
                <a:srgbClr val="62839C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矩形 4" title=""/>
          <p:cNvSpPr/>
          <p:nvPr>
            <p:custDataLst>
              <p:tags r:id="rId3"/>
            </p:custDataLst>
          </p:nvPr>
        </p:nvSpPr>
        <p:spPr>
          <a:xfrm>
            <a:off x="0" y="0"/>
            <a:ext cx="12308114" cy="6858000"/>
          </a:xfrm>
          <a:prstGeom prst="rect">
            <a:avLst/>
          </a:prstGeom>
          <a:solidFill>
            <a:srgbClr val="ADC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 title=""/>
          <p:cNvSpPr/>
          <p:nvPr>
            <p:custDataLst>
              <p:tags r:id="rId4"/>
            </p:custDataLst>
          </p:nvPr>
        </p:nvSpPr>
        <p:spPr>
          <a:xfrm>
            <a:off x="0" y="0"/>
            <a:ext cx="12308114" cy="6858000"/>
          </a:xfrm>
          <a:custGeom>
            <a:gdLst>
              <a:gd name="connsiteX0" fmla="*/ 1795850 w 12192000"/>
              <a:gd name="connsiteY0" fmla="*/ 0 h 6858000"/>
              <a:gd name="connsiteX1" fmla="*/ 9510454 w 12192000"/>
              <a:gd name="connsiteY1" fmla="*/ 0 h 6858000"/>
              <a:gd name="connsiteX2" fmla="*/ 9568310 w 12192000"/>
              <a:gd name="connsiteY2" fmla="*/ 86135 h 6858000"/>
              <a:gd name="connsiteX3" fmla="*/ 10411118 w 12192000"/>
              <a:gd name="connsiteY3" fmla="*/ 2010081 h 6858000"/>
              <a:gd name="connsiteX4" fmla="*/ 12129228 w 12192000"/>
              <a:gd name="connsiteY4" fmla="*/ 3006963 h 6858000"/>
              <a:gd name="connsiteX5" fmla="*/ 12192000 w 12192000"/>
              <a:gd name="connsiteY5" fmla="*/ 3083238 h 6858000"/>
              <a:gd name="connsiteX6" fmla="*/ 12192000 w 12192000"/>
              <a:gd name="connsiteY6" fmla="*/ 5921127 h 6858000"/>
              <a:gd name="connsiteX7" fmla="*/ 12178249 w 12192000"/>
              <a:gd name="connsiteY7" fmla="*/ 5946309 h 6858000"/>
              <a:gd name="connsiteX8" fmla="*/ 11478074 w 12192000"/>
              <a:gd name="connsiteY8" fmla="*/ 6778711 h 6858000"/>
              <a:gd name="connsiteX9" fmla="*/ 11369841 w 12192000"/>
              <a:gd name="connsiteY9" fmla="*/ 6858000 h 6858000"/>
              <a:gd name="connsiteX10" fmla="*/ 7845392 w 12192000"/>
              <a:gd name="connsiteY10" fmla="*/ 6858000 h 6858000"/>
              <a:gd name="connsiteX11" fmla="*/ 7837906 w 12192000"/>
              <a:gd name="connsiteY11" fmla="*/ 6856524 h 6858000"/>
              <a:gd name="connsiteX12" fmla="*/ 6933675 w 12192000"/>
              <a:gd name="connsiteY12" fmla="*/ 6689217 h 6858000"/>
              <a:gd name="connsiteX13" fmla="*/ 4782681 w 12192000"/>
              <a:gd name="connsiteY13" fmla="*/ 6223246 h 6858000"/>
              <a:gd name="connsiteX14" fmla="*/ 2093937 w 12192000"/>
              <a:gd name="connsiteY14" fmla="*/ 6592140 h 6858000"/>
              <a:gd name="connsiteX15" fmla="*/ 50806 w 12192000"/>
              <a:gd name="connsiteY15" fmla="*/ 5153023 h 6858000"/>
              <a:gd name="connsiteX16" fmla="*/ 0 w 12192000"/>
              <a:gd name="connsiteY16" fmla="*/ 5070439 h 6858000"/>
              <a:gd name="connsiteX17" fmla="*/ 0 w 12192000"/>
              <a:gd name="connsiteY17" fmla="*/ 1907496 h 6858000"/>
              <a:gd name="connsiteX18" fmla="*/ 59345 w 12192000"/>
              <a:gd name="connsiteY18" fmla="*/ 1807953 h 6858000"/>
              <a:gd name="connsiteX19" fmla="*/ 1627888 w 12192000"/>
              <a:gd name="connsiteY19" fmla="*/ 1194630 h 6858000"/>
              <a:gd name="connsiteX20" fmla="*/ 1784935 w 12192000"/>
              <a:gd name="connsiteY20" fmla="*/ 40645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6858000">
                <a:moveTo>
                  <a:pt x="1795850" y="0"/>
                </a:moveTo>
                <a:lnTo>
                  <a:pt x="9510454" y="0"/>
                </a:lnTo>
                <a:lnTo>
                  <a:pt x="9568310" y="86135"/>
                </a:lnTo>
                <a:cubicBezTo>
                  <a:pt x="9898797" y="634526"/>
                  <a:pt x="10017889" y="1560491"/>
                  <a:pt x="10411118" y="2010081"/>
                </a:cubicBezTo>
                <a:cubicBezTo>
                  <a:pt x="10864844" y="2528839"/>
                  <a:pt x="11725556" y="2581171"/>
                  <a:pt x="12129228" y="3006963"/>
                </a:cubicBezTo>
                <a:lnTo>
                  <a:pt x="12192000" y="3083238"/>
                </a:lnTo>
                <a:lnTo>
                  <a:pt x="12192000" y="5921127"/>
                </a:lnTo>
                <a:lnTo>
                  <a:pt x="12178249" y="5946309"/>
                </a:lnTo>
                <a:cubicBezTo>
                  <a:pt x="11995061" y="6251990"/>
                  <a:pt x="11762142" y="6551641"/>
                  <a:pt x="11478074" y="6778711"/>
                </a:cubicBezTo>
                <a:lnTo>
                  <a:pt x="11369841" y="6858000"/>
                </a:lnTo>
                <a:lnTo>
                  <a:pt x="7845392" y="6858000"/>
                </a:lnTo>
                <a:lnTo>
                  <a:pt x="7837906" y="6856524"/>
                </a:lnTo>
                <a:cubicBezTo>
                  <a:pt x="7497752" y="6788519"/>
                  <a:pt x="7186119" y="6726430"/>
                  <a:pt x="6933675" y="6689217"/>
                </a:cubicBezTo>
                <a:cubicBezTo>
                  <a:pt x="5923903" y="6540365"/>
                  <a:pt x="5589305" y="6239425"/>
                  <a:pt x="4782681" y="6223246"/>
                </a:cubicBezTo>
                <a:cubicBezTo>
                  <a:pt x="3976057" y="6207067"/>
                  <a:pt x="2909522" y="6818654"/>
                  <a:pt x="2093937" y="6592140"/>
                </a:cubicBezTo>
                <a:cubicBezTo>
                  <a:pt x="1380299" y="6393940"/>
                  <a:pt x="495114" y="5816684"/>
                  <a:pt x="50806" y="5153023"/>
                </a:cubicBezTo>
                <a:lnTo>
                  <a:pt x="0" y="5070439"/>
                </a:lnTo>
                <a:lnTo>
                  <a:pt x="0" y="1907496"/>
                </a:lnTo>
                <a:lnTo>
                  <a:pt x="59345" y="1807953"/>
                </a:lnTo>
                <a:cubicBezTo>
                  <a:pt x="412177" y="1329059"/>
                  <a:pt x="1333807" y="1519233"/>
                  <a:pt x="1627888" y="1194630"/>
                </a:cubicBezTo>
                <a:cubicBezTo>
                  <a:pt x="1882759" y="913308"/>
                  <a:pt x="1715576" y="386320"/>
                  <a:pt x="1784935" y="40645"/>
                </a:cubicBezTo>
                <a:close/>
              </a:path>
            </a:pathLst>
          </a:custGeom>
          <a:solidFill>
            <a:srgbClr val="E4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 title=""/>
          <p:cNvSpPr/>
          <p:nvPr>
            <p:custDataLst>
              <p:tags r:id="rId5"/>
            </p:custDataLst>
          </p:nvPr>
        </p:nvSpPr>
        <p:spPr>
          <a:xfrm>
            <a:off x="934423" y="324772"/>
            <a:ext cx="10323154" cy="6054007"/>
          </a:xfrm>
          <a:custGeom>
            <a:gdLst>
              <a:gd name="connsiteX0" fmla="*/ 2568596 w 10366749"/>
              <a:gd name="connsiteY0" fmla="*/ 316960 h 5283375"/>
              <a:gd name="connsiteX1" fmla="*/ 2708296 w 10366749"/>
              <a:gd name="connsiteY1" fmla="*/ 291560 h 5283375"/>
              <a:gd name="connsiteX2" fmla="*/ 3749696 w 10366749"/>
              <a:gd name="connsiteY2" fmla="*/ 12160 h 5283375"/>
              <a:gd name="connsiteX3" fmla="*/ 4879996 w 10366749"/>
              <a:gd name="connsiteY3" fmla="*/ 748760 h 5283375"/>
              <a:gd name="connsiteX4" fmla="*/ 6442096 w 10366749"/>
              <a:gd name="connsiteY4" fmla="*/ 583660 h 5283375"/>
              <a:gd name="connsiteX5" fmla="*/ 8232796 w 10366749"/>
              <a:gd name="connsiteY5" fmla="*/ 926560 h 5283375"/>
              <a:gd name="connsiteX6" fmla="*/ 9096396 w 10366749"/>
              <a:gd name="connsiteY6" fmla="*/ 2704560 h 5283375"/>
              <a:gd name="connsiteX7" fmla="*/ 10366396 w 10366749"/>
              <a:gd name="connsiteY7" fmla="*/ 4025360 h 5283375"/>
              <a:gd name="connsiteX8" fmla="*/ 8969396 w 10366749"/>
              <a:gd name="connsiteY8" fmla="*/ 5231860 h 5283375"/>
              <a:gd name="connsiteX9" fmla="*/ 6518296 w 10366749"/>
              <a:gd name="connsiteY9" fmla="*/ 5003260 h 5283375"/>
              <a:gd name="connsiteX10" fmla="*/ 4714896 w 10366749"/>
              <a:gd name="connsiteY10" fmla="*/ 4469860 h 5283375"/>
              <a:gd name="connsiteX11" fmla="*/ 1806596 w 10366749"/>
              <a:gd name="connsiteY11" fmla="*/ 4838160 h 5283375"/>
              <a:gd name="connsiteX12" fmla="*/ 53996 w 10366749"/>
              <a:gd name="connsiteY12" fmla="*/ 3174460 h 5283375"/>
              <a:gd name="connsiteX13" fmla="*/ 587396 w 10366749"/>
              <a:gd name="connsiteY13" fmla="*/ 1358360 h 5283375"/>
              <a:gd name="connsiteX14" fmla="*/ 1997096 w 10366749"/>
              <a:gd name="connsiteY14" fmla="*/ 1155160 h 5283375"/>
              <a:gd name="connsiteX15" fmla="*/ 2314596 w 10366749"/>
              <a:gd name="connsiteY15" fmla="*/ 418560 h 5283375"/>
              <a:gd name="connsiteX16" fmla="*/ 2644796 w 10366749"/>
              <a:gd name="connsiteY16" fmla="*/ 329660 h 5283375"/>
              <a:gd name="connsiteX0-1" fmla="*/ 2568596 w 10366749"/>
              <a:gd name="connsiteY0-2" fmla="*/ 202073 h 5282788"/>
              <a:gd name="connsiteX1-3" fmla="*/ 2708296 w 10366749"/>
              <a:gd name="connsiteY1-4" fmla="*/ 290973 h 5282788"/>
              <a:gd name="connsiteX2-5" fmla="*/ 3749696 w 10366749"/>
              <a:gd name="connsiteY2-6" fmla="*/ 11573 h 5282788"/>
              <a:gd name="connsiteX3-7" fmla="*/ 4879996 w 10366749"/>
              <a:gd name="connsiteY3-8" fmla="*/ 748173 h 5282788"/>
              <a:gd name="connsiteX4-9" fmla="*/ 6442096 w 10366749"/>
              <a:gd name="connsiteY4-10" fmla="*/ 583073 h 5282788"/>
              <a:gd name="connsiteX5-11" fmla="*/ 8232796 w 10366749"/>
              <a:gd name="connsiteY5-12" fmla="*/ 925973 h 5282788"/>
              <a:gd name="connsiteX6-13" fmla="*/ 9096396 w 10366749"/>
              <a:gd name="connsiteY6-14" fmla="*/ 2703973 h 5282788"/>
              <a:gd name="connsiteX7-15" fmla="*/ 10366396 w 10366749"/>
              <a:gd name="connsiteY7-16" fmla="*/ 4024773 h 5282788"/>
              <a:gd name="connsiteX8-17" fmla="*/ 8969396 w 10366749"/>
              <a:gd name="connsiteY8-18" fmla="*/ 5231273 h 5282788"/>
              <a:gd name="connsiteX9-19" fmla="*/ 6518296 w 10366749"/>
              <a:gd name="connsiteY9-20" fmla="*/ 5002673 h 5282788"/>
              <a:gd name="connsiteX10-21" fmla="*/ 4714896 w 10366749"/>
              <a:gd name="connsiteY10-22" fmla="*/ 4469273 h 5282788"/>
              <a:gd name="connsiteX11-23" fmla="*/ 1806596 w 10366749"/>
              <a:gd name="connsiteY11-24" fmla="*/ 4837573 h 5282788"/>
              <a:gd name="connsiteX12-25" fmla="*/ 53996 w 10366749"/>
              <a:gd name="connsiteY12-26" fmla="*/ 3173873 h 5282788"/>
              <a:gd name="connsiteX13-27" fmla="*/ 587396 w 10366749"/>
              <a:gd name="connsiteY13-28" fmla="*/ 1357773 h 5282788"/>
              <a:gd name="connsiteX14-29" fmla="*/ 1997096 w 10366749"/>
              <a:gd name="connsiteY14-30" fmla="*/ 1154573 h 5282788"/>
              <a:gd name="connsiteX15-31" fmla="*/ 2314596 w 10366749"/>
              <a:gd name="connsiteY15-32" fmla="*/ 417973 h 5282788"/>
              <a:gd name="connsiteX16-33" fmla="*/ 2644796 w 10366749"/>
              <a:gd name="connsiteY16-34" fmla="*/ 329073 h 5282788"/>
              <a:gd name="connsiteX0-35" fmla="*/ 2568596 w 10366749"/>
              <a:gd name="connsiteY0-36" fmla="*/ 202073 h 5282788"/>
              <a:gd name="connsiteX1-37" fmla="*/ 2708296 w 10366749"/>
              <a:gd name="connsiteY1-38" fmla="*/ 290973 h 5282788"/>
              <a:gd name="connsiteX2-39" fmla="*/ 3749696 w 10366749"/>
              <a:gd name="connsiteY2-40" fmla="*/ 11573 h 5282788"/>
              <a:gd name="connsiteX3-41" fmla="*/ 4879996 w 10366749"/>
              <a:gd name="connsiteY3-42" fmla="*/ 748173 h 5282788"/>
              <a:gd name="connsiteX4-43" fmla="*/ 6442096 w 10366749"/>
              <a:gd name="connsiteY4-44" fmla="*/ 583073 h 5282788"/>
              <a:gd name="connsiteX5-45" fmla="*/ 8232796 w 10366749"/>
              <a:gd name="connsiteY5-46" fmla="*/ 925973 h 5282788"/>
              <a:gd name="connsiteX6-47" fmla="*/ 9096396 w 10366749"/>
              <a:gd name="connsiteY6-48" fmla="*/ 2703973 h 5282788"/>
              <a:gd name="connsiteX7-49" fmla="*/ 10366396 w 10366749"/>
              <a:gd name="connsiteY7-50" fmla="*/ 4024773 h 5282788"/>
              <a:gd name="connsiteX8-51" fmla="*/ 8969396 w 10366749"/>
              <a:gd name="connsiteY8-52" fmla="*/ 5231273 h 5282788"/>
              <a:gd name="connsiteX9-53" fmla="*/ 6518296 w 10366749"/>
              <a:gd name="connsiteY9-54" fmla="*/ 5002673 h 5282788"/>
              <a:gd name="connsiteX10-55" fmla="*/ 4714896 w 10366749"/>
              <a:gd name="connsiteY10-56" fmla="*/ 4469273 h 5282788"/>
              <a:gd name="connsiteX11-57" fmla="*/ 1806596 w 10366749"/>
              <a:gd name="connsiteY11-58" fmla="*/ 4837573 h 5282788"/>
              <a:gd name="connsiteX12-59" fmla="*/ 53996 w 10366749"/>
              <a:gd name="connsiteY12-60" fmla="*/ 3173873 h 5282788"/>
              <a:gd name="connsiteX13-61" fmla="*/ 587396 w 10366749"/>
              <a:gd name="connsiteY13-62" fmla="*/ 1357773 h 5282788"/>
              <a:gd name="connsiteX14-63" fmla="*/ 1997096 w 10366749"/>
              <a:gd name="connsiteY14-64" fmla="*/ 1154573 h 5282788"/>
              <a:gd name="connsiteX15-65" fmla="*/ 2314596 w 10366749"/>
              <a:gd name="connsiteY15-66" fmla="*/ 417973 h 5282788"/>
              <a:gd name="connsiteX16-67" fmla="*/ 2621936 w 10366749"/>
              <a:gd name="connsiteY16-68" fmla="*/ 184293 h 5282788"/>
              <a:gd name="connsiteX0-69" fmla="*/ 2568596 w 10366749"/>
              <a:gd name="connsiteY0-70" fmla="*/ 202073 h 5282788"/>
              <a:gd name="connsiteX1-71" fmla="*/ 2708296 w 10366749"/>
              <a:gd name="connsiteY1-72" fmla="*/ 290973 h 5282788"/>
              <a:gd name="connsiteX2-73" fmla="*/ 3749696 w 10366749"/>
              <a:gd name="connsiteY2-74" fmla="*/ 11573 h 5282788"/>
              <a:gd name="connsiteX3-75" fmla="*/ 4879996 w 10366749"/>
              <a:gd name="connsiteY3-76" fmla="*/ 748173 h 5282788"/>
              <a:gd name="connsiteX4-77" fmla="*/ 6442096 w 10366749"/>
              <a:gd name="connsiteY4-78" fmla="*/ 583073 h 5282788"/>
              <a:gd name="connsiteX5-79" fmla="*/ 8232796 w 10366749"/>
              <a:gd name="connsiteY5-80" fmla="*/ 925973 h 5282788"/>
              <a:gd name="connsiteX6-81" fmla="*/ 9096396 w 10366749"/>
              <a:gd name="connsiteY6-82" fmla="*/ 2703973 h 5282788"/>
              <a:gd name="connsiteX7-83" fmla="*/ 10366396 w 10366749"/>
              <a:gd name="connsiteY7-84" fmla="*/ 4024773 h 5282788"/>
              <a:gd name="connsiteX8-85" fmla="*/ 8969396 w 10366749"/>
              <a:gd name="connsiteY8-86" fmla="*/ 5231273 h 5282788"/>
              <a:gd name="connsiteX9-87" fmla="*/ 6518296 w 10366749"/>
              <a:gd name="connsiteY9-88" fmla="*/ 5002673 h 5282788"/>
              <a:gd name="connsiteX10-89" fmla="*/ 4714896 w 10366749"/>
              <a:gd name="connsiteY10-90" fmla="*/ 4469273 h 5282788"/>
              <a:gd name="connsiteX11-91" fmla="*/ 1806596 w 10366749"/>
              <a:gd name="connsiteY11-92" fmla="*/ 4837573 h 5282788"/>
              <a:gd name="connsiteX12-93" fmla="*/ 53996 w 10366749"/>
              <a:gd name="connsiteY12-94" fmla="*/ 3173873 h 5282788"/>
              <a:gd name="connsiteX13-95" fmla="*/ 587396 w 10366749"/>
              <a:gd name="connsiteY13-96" fmla="*/ 1357773 h 5282788"/>
              <a:gd name="connsiteX14-97" fmla="*/ 1997096 w 10366749"/>
              <a:gd name="connsiteY14-98" fmla="*/ 1154573 h 5282788"/>
              <a:gd name="connsiteX15-99" fmla="*/ 2314596 w 10366749"/>
              <a:gd name="connsiteY15-100" fmla="*/ 417973 h 5282788"/>
              <a:gd name="connsiteX16-101" fmla="*/ 2508815 w 10366749"/>
              <a:gd name="connsiteY16-102" fmla="*/ 193720 h 5282788"/>
              <a:gd name="connsiteX0-103" fmla="*/ 2568596 w 10366749"/>
              <a:gd name="connsiteY0-104" fmla="*/ 202073 h 5282788"/>
              <a:gd name="connsiteX1-105" fmla="*/ 2708296 w 10366749"/>
              <a:gd name="connsiteY1-106" fmla="*/ 290973 h 5282788"/>
              <a:gd name="connsiteX2-107" fmla="*/ 3749696 w 10366749"/>
              <a:gd name="connsiteY2-108" fmla="*/ 11573 h 5282788"/>
              <a:gd name="connsiteX3-109" fmla="*/ 4879996 w 10366749"/>
              <a:gd name="connsiteY3-110" fmla="*/ 748173 h 5282788"/>
              <a:gd name="connsiteX4-111" fmla="*/ 6442096 w 10366749"/>
              <a:gd name="connsiteY4-112" fmla="*/ 583073 h 5282788"/>
              <a:gd name="connsiteX5-113" fmla="*/ 8232796 w 10366749"/>
              <a:gd name="connsiteY5-114" fmla="*/ 925973 h 5282788"/>
              <a:gd name="connsiteX6-115" fmla="*/ 9096396 w 10366749"/>
              <a:gd name="connsiteY6-116" fmla="*/ 2703973 h 5282788"/>
              <a:gd name="connsiteX7-117" fmla="*/ 10366396 w 10366749"/>
              <a:gd name="connsiteY7-118" fmla="*/ 4024773 h 5282788"/>
              <a:gd name="connsiteX8-119" fmla="*/ 8969396 w 10366749"/>
              <a:gd name="connsiteY8-120" fmla="*/ 5231273 h 5282788"/>
              <a:gd name="connsiteX9-121" fmla="*/ 6518296 w 10366749"/>
              <a:gd name="connsiteY9-122" fmla="*/ 5002673 h 5282788"/>
              <a:gd name="connsiteX10-123" fmla="*/ 4714896 w 10366749"/>
              <a:gd name="connsiteY10-124" fmla="*/ 4469273 h 5282788"/>
              <a:gd name="connsiteX11-125" fmla="*/ 1806596 w 10366749"/>
              <a:gd name="connsiteY11-126" fmla="*/ 4837573 h 5282788"/>
              <a:gd name="connsiteX12-127" fmla="*/ 53996 w 10366749"/>
              <a:gd name="connsiteY12-128" fmla="*/ 3173873 h 5282788"/>
              <a:gd name="connsiteX13-129" fmla="*/ 587396 w 10366749"/>
              <a:gd name="connsiteY13-130" fmla="*/ 1357773 h 5282788"/>
              <a:gd name="connsiteX14-131" fmla="*/ 1997096 w 10366749"/>
              <a:gd name="connsiteY14-132" fmla="*/ 1154573 h 5282788"/>
              <a:gd name="connsiteX15-133" fmla="*/ 2210901 w 10366749"/>
              <a:gd name="connsiteY15-134" fmla="*/ 436827 h 5282788"/>
              <a:gd name="connsiteX16-135" fmla="*/ 2508815 w 10366749"/>
              <a:gd name="connsiteY16-136" fmla="*/ 193720 h 5282788"/>
              <a:gd name="connsiteX0-137" fmla="*/ 2615730 w 10366749"/>
              <a:gd name="connsiteY0-138" fmla="*/ 202073 h 5282788"/>
              <a:gd name="connsiteX1-139" fmla="*/ 2708296 w 10366749"/>
              <a:gd name="connsiteY1-140" fmla="*/ 290973 h 5282788"/>
              <a:gd name="connsiteX2-141" fmla="*/ 3749696 w 10366749"/>
              <a:gd name="connsiteY2-142" fmla="*/ 11573 h 5282788"/>
              <a:gd name="connsiteX3-143" fmla="*/ 4879996 w 10366749"/>
              <a:gd name="connsiteY3-144" fmla="*/ 748173 h 5282788"/>
              <a:gd name="connsiteX4-145" fmla="*/ 6442096 w 10366749"/>
              <a:gd name="connsiteY4-146" fmla="*/ 583073 h 5282788"/>
              <a:gd name="connsiteX5-147" fmla="*/ 8232796 w 10366749"/>
              <a:gd name="connsiteY5-148" fmla="*/ 925973 h 5282788"/>
              <a:gd name="connsiteX6-149" fmla="*/ 9096396 w 10366749"/>
              <a:gd name="connsiteY6-150" fmla="*/ 2703973 h 5282788"/>
              <a:gd name="connsiteX7-151" fmla="*/ 10366396 w 10366749"/>
              <a:gd name="connsiteY7-152" fmla="*/ 4024773 h 5282788"/>
              <a:gd name="connsiteX8-153" fmla="*/ 8969396 w 10366749"/>
              <a:gd name="connsiteY8-154" fmla="*/ 5231273 h 5282788"/>
              <a:gd name="connsiteX9-155" fmla="*/ 6518296 w 10366749"/>
              <a:gd name="connsiteY9-156" fmla="*/ 5002673 h 5282788"/>
              <a:gd name="connsiteX10-157" fmla="*/ 4714896 w 10366749"/>
              <a:gd name="connsiteY10-158" fmla="*/ 4469273 h 5282788"/>
              <a:gd name="connsiteX11-159" fmla="*/ 1806596 w 10366749"/>
              <a:gd name="connsiteY11-160" fmla="*/ 4837573 h 5282788"/>
              <a:gd name="connsiteX12-161" fmla="*/ 53996 w 10366749"/>
              <a:gd name="connsiteY12-162" fmla="*/ 3173873 h 5282788"/>
              <a:gd name="connsiteX13-163" fmla="*/ 587396 w 10366749"/>
              <a:gd name="connsiteY13-164" fmla="*/ 1357773 h 5282788"/>
              <a:gd name="connsiteX14-165" fmla="*/ 1997096 w 10366749"/>
              <a:gd name="connsiteY14-166" fmla="*/ 1154573 h 5282788"/>
              <a:gd name="connsiteX15-167" fmla="*/ 2210901 w 10366749"/>
              <a:gd name="connsiteY15-168" fmla="*/ 436827 h 5282788"/>
              <a:gd name="connsiteX16-169" fmla="*/ 2508815 w 10366749"/>
              <a:gd name="connsiteY16-170" fmla="*/ 193720 h 5282788"/>
              <a:gd name="connsiteX0-171" fmla="*/ 2615730 w 10366749"/>
              <a:gd name="connsiteY0-172" fmla="*/ 212160 h 5292875"/>
              <a:gd name="connsiteX1-173" fmla="*/ 2793138 w 10366749"/>
              <a:gd name="connsiteY1-174" fmla="*/ 197365 h 5292875"/>
              <a:gd name="connsiteX2-175" fmla="*/ 3749696 w 10366749"/>
              <a:gd name="connsiteY2-176" fmla="*/ 21660 h 5292875"/>
              <a:gd name="connsiteX3-177" fmla="*/ 4879996 w 10366749"/>
              <a:gd name="connsiteY3-178" fmla="*/ 758260 h 5292875"/>
              <a:gd name="connsiteX4-179" fmla="*/ 6442096 w 10366749"/>
              <a:gd name="connsiteY4-180" fmla="*/ 593160 h 5292875"/>
              <a:gd name="connsiteX5-181" fmla="*/ 8232796 w 10366749"/>
              <a:gd name="connsiteY5-182" fmla="*/ 936060 h 5292875"/>
              <a:gd name="connsiteX6-183" fmla="*/ 9096396 w 10366749"/>
              <a:gd name="connsiteY6-184" fmla="*/ 2714060 h 5292875"/>
              <a:gd name="connsiteX7-185" fmla="*/ 10366396 w 10366749"/>
              <a:gd name="connsiteY7-186" fmla="*/ 4034860 h 5292875"/>
              <a:gd name="connsiteX8-187" fmla="*/ 8969396 w 10366749"/>
              <a:gd name="connsiteY8-188" fmla="*/ 5241360 h 5292875"/>
              <a:gd name="connsiteX9-189" fmla="*/ 6518296 w 10366749"/>
              <a:gd name="connsiteY9-190" fmla="*/ 5012760 h 5292875"/>
              <a:gd name="connsiteX10-191" fmla="*/ 4714896 w 10366749"/>
              <a:gd name="connsiteY10-192" fmla="*/ 4479360 h 5292875"/>
              <a:gd name="connsiteX11-193" fmla="*/ 1806596 w 10366749"/>
              <a:gd name="connsiteY11-194" fmla="*/ 4847660 h 5292875"/>
              <a:gd name="connsiteX12-195" fmla="*/ 53996 w 10366749"/>
              <a:gd name="connsiteY12-196" fmla="*/ 3183960 h 5292875"/>
              <a:gd name="connsiteX13-197" fmla="*/ 587396 w 10366749"/>
              <a:gd name="connsiteY13-198" fmla="*/ 1367860 h 5292875"/>
              <a:gd name="connsiteX14-199" fmla="*/ 1997096 w 10366749"/>
              <a:gd name="connsiteY14-200" fmla="*/ 1164660 h 5292875"/>
              <a:gd name="connsiteX15-201" fmla="*/ 2210901 w 10366749"/>
              <a:gd name="connsiteY15-202" fmla="*/ 446914 h 5292875"/>
              <a:gd name="connsiteX16-203" fmla="*/ 2508815 w 10366749"/>
              <a:gd name="connsiteY16-204" fmla="*/ 203807 h 5292875"/>
              <a:gd name="connsiteX0-205" fmla="*/ 2615730 w 10366749"/>
              <a:gd name="connsiteY0-206" fmla="*/ 212160 h 5292875"/>
              <a:gd name="connsiteX1-207" fmla="*/ 2793138 w 10366749"/>
              <a:gd name="connsiteY1-208" fmla="*/ 197365 h 5292875"/>
              <a:gd name="connsiteX2-209" fmla="*/ 3749696 w 10366749"/>
              <a:gd name="connsiteY2-210" fmla="*/ 21660 h 5292875"/>
              <a:gd name="connsiteX3-211" fmla="*/ 4879996 w 10366749"/>
              <a:gd name="connsiteY3-212" fmla="*/ 758260 h 5292875"/>
              <a:gd name="connsiteX4-213" fmla="*/ 6442096 w 10366749"/>
              <a:gd name="connsiteY4-214" fmla="*/ 593160 h 5292875"/>
              <a:gd name="connsiteX5-215" fmla="*/ 8232796 w 10366749"/>
              <a:gd name="connsiteY5-216" fmla="*/ 936060 h 5292875"/>
              <a:gd name="connsiteX6-217" fmla="*/ 9096396 w 10366749"/>
              <a:gd name="connsiteY6-218" fmla="*/ 2714060 h 5292875"/>
              <a:gd name="connsiteX7-219" fmla="*/ 10366396 w 10366749"/>
              <a:gd name="connsiteY7-220" fmla="*/ 4034860 h 5292875"/>
              <a:gd name="connsiteX8-221" fmla="*/ 8969396 w 10366749"/>
              <a:gd name="connsiteY8-222" fmla="*/ 5241360 h 5292875"/>
              <a:gd name="connsiteX9-223" fmla="*/ 6518296 w 10366749"/>
              <a:gd name="connsiteY9-224" fmla="*/ 5012760 h 5292875"/>
              <a:gd name="connsiteX10-225" fmla="*/ 4714896 w 10366749"/>
              <a:gd name="connsiteY10-226" fmla="*/ 4479360 h 5292875"/>
              <a:gd name="connsiteX11-227" fmla="*/ 1806596 w 10366749"/>
              <a:gd name="connsiteY11-228" fmla="*/ 4847660 h 5292875"/>
              <a:gd name="connsiteX12-229" fmla="*/ 53996 w 10366749"/>
              <a:gd name="connsiteY12-230" fmla="*/ 3183960 h 5292875"/>
              <a:gd name="connsiteX13-231" fmla="*/ 587396 w 10366749"/>
              <a:gd name="connsiteY13-232" fmla="*/ 1367860 h 5292875"/>
              <a:gd name="connsiteX14-233" fmla="*/ 1997096 w 10366749"/>
              <a:gd name="connsiteY14-234" fmla="*/ 1164660 h 5292875"/>
              <a:gd name="connsiteX15-235" fmla="*/ 2116633 w 10366749"/>
              <a:gd name="connsiteY15-236" fmla="*/ 409207 h 5292875"/>
              <a:gd name="connsiteX16-237" fmla="*/ 2508815 w 10366749"/>
              <a:gd name="connsiteY16-238" fmla="*/ 203807 h 5292875"/>
              <a:gd name="connsiteX0-239" fmla="*/ 2615730 w 10366749"/>
              <a:gd name="connsiteY0-240" fmla="*/ 212160 h 5292875"/>
              <a:gd name="connsiteX1-241" fmla="*/ 2793138 w 10366749"/>
              <a:gd name="connsiteY1-242" fmla="*/ 197365 h 5292875"/>
              <a:gd name="connsiteX2-243" fmla="*/ 3749696 w 10366749"/>
              <a:gd name="connsiteY2-244" fmla="*/ 21660 h 5292875"/>
              <a:gd name="connsiteX3-245" fmla="*/ 4879996 w 10366749"/>
              <a:gd name="connsiteY3-246" fmla="*/ 758260 h 5292875"/>
              <a:gd name="connsiteX4-247" fmla="*/ 6442096 w 10366749"/>
              <a:gd name="connsiteY4-248" fmla="*/ 593160 h 5292875"/>
              <a:gd name="connsiteX5-249" fmla="*/ 8232796 w 10366749"/>
              <a:gd name="connsiteY5-250" fmla="*/ 936060 h 5292875"/>
              <a:gd name="connsiteX6-251" fmla="*/ 9096396 w 10366749"/>
              <a:gd name="connsiteY6-252" fmla="*/ 2714060 h 5292875"/>
              <a:gd name="connsiteX7-253" fmla="*/ 10366396 w 10366749"/>
              <a:gd name="connsiteY7-254" fmla="*/ 4034860 h 5292875"/>
              <a:gd name="connsiteX8-255" fmla="*/ 8969396 w 10366749"/>
              <a:gd name="connsiteY8-256" fmla="*/ 5241360 h 5292875"/>
              <a:gd name="connsiteX9-257" fmla="*/ 6518296 w 10366749"/>
              <a:gd name="connsiteY9-258" fmla="*/ 5012760 h 5292875"/>
              <a:gd name="connsiteX10-259" fmla="*/ 4714896 w 10366749"/>
              <a:gd name="connsiteY10-260" fmla="*/ 4479360 h 5292875"/>
              <a:gd name="connsiteX11-261" fmla="*/ 1806596 w 10366749"/>
              <a:gd name="connsiteY11-262" fmla="*/ 4847660 h 5292875"/>
              <a:gd name="connsiteX12-263" fmla="*/ 53996 w 10366749"/>
              <a:gd name="connsiteY12-264" fmla="*/ 3183960 h 5292875"/>
              <a:gd name="connsiteX13-265" fmla="*/ 587396 w 10366749"/>
              <a:gd name="connsiteY13-266" fmla="*/ 1367860 h 5292875"/>
              <a:gd name="connsiteX14-267" fmla="*/ 1997096 w 10366749"/>
              <a:gd name="connsiteY14-268" fmla="*/ 1164660 h 5292875"/>
              <a:gd name="connsiteX15-269" fmla="*/ 2060072 w 10366749"/>
              <a:gd name="connsiteY15-270" fmla="*/ 409207 h 5292875"/>
              <a:gd name="connsiteX16-271" fmla="*/ 2508815 w 10366749"/>
              <a:gd name="connsiteY16-272" fmla="*/ 203807 h 5292875"/>
              <a:gd name="connsiteX0-273" fmla="*/ 2615730 w 10366749"/>
              <a:gd name="connsiteY0-274" fmla="*/ 212160 h 5292875"/>
              <a:gd name="connsiteX1-275" fmla="*/ 2793138 w 10366749"/>
              <a:gd name="connsiteY1-276" fmla="*/ 197365 h 5292875"/>
              <a:gd name="connsiteX2-277" fmla="*/ 3749696 w 10366749"/>
              <a:gd name="connsiteY2-278" fmla="*/ 21660 h 5292875"/>
              <a:gd name="connsiteX3-279" fmla="*/ 4879996 w 10366749"/>
              <a:gd name="connsiteY3-280" fmla="*/ 758260 h 5292875"/>
              <a:gd name="connsiteX4-281" fmla="*/ 6442096 w 10366749"/>
              <a:gd name="connsiteY4-282" fmla="*/ 593160 h 5292875"/>
              <a:gd name="connsiteX5-283" fmla="*/ 8232796 w 10366749"/>
              <a:gd name="connsiteY5-284" fmla="*/ 936060 h 5292875"/>
              <a:gd name="connsiteX6-285" fmla="*/ 9096396 w 10366749"/>
              <a:gd name="connsiteY6-286" fmla="*/ 2714060 h 5292875"/>
              <a:gd name="connsiteX7-287" fmla="*/ 10366396 w 10366749"/>
              <a:gd name="connsiteY7-288" fmla="*/ 4034860 h 5292875"/>
              <a:gd name="connsiteX8-289" fmla="*/ 8969396 w 10366749"/>
              <a:gd name="connsiteY8-290" fmla="*/ 5241360 h 5292875"/>
              <a:gd name="connsiteX9-291" fmla="*/ 6518296 w 10366749"/>
              <a:gd name="connsiteY9-292" fmla="*/ 5012760 h 5292875"/>
              <a:gd name="connsiteX10-293" fmla="*/ 4714896 w 10366749"/>
              <a:gd name="connsiteY10-294" fmla="*/ 4479360 h 5292875"/>
              <a:gd name="connsiteX11-295" fmla="*/ 1806596 w 10366749"/>
              <a:gd name="connsiteY11-296" fmla="*/ 4847660 h 5292875"/>
              <a:gd name="connsiteX12-297" fmla="*/ 53996 w 10366749"/>
              <a:gd name="connsiteY12-298" fmla="*/ 3183960 h 5292875"/>
              <a:gd name="connsiteX13-299" fmla="*/ 587396 w 10366749"/>
              <a:gd name="connsiteY13-300" fmla="*/ 1367860 h 5292875"/>
              <a:gd name="connsiteX14-301" fmla="*/ 1997096 w 10366749"/>
              <a:gd name="connsiteY14-302" fmla="*/ 1164660 h 5292875"/>
              <a:gd name="connsiteX15-303" fmla="*/ 2031792 w 10366749"/>
              <a:gd name="connsiteY15-304" fmla="*/ 352646 h 5292875"/>
              <a:gd name="connsiteX16-305" fmla="*/ 2508815 w 10366749"/>
              <a:gd name="connsiteY16-306" fmla="*/ 203807 h 5292875"/>
              <a:gd name="connsiteX0-307" fmla="*/ 2615730 w 10366749"/>
              <a:gd name="connsiteY0-308" fmla="*/ 212160 h 5292875"/>
              <a:gd name="connsiteX1-309" fmla="*/ 2793138 w 10366749"/>
              <a:gd name="connsiteY1-310" fmla="*/ 197365 h 5292875"/>
              <a:gd name="connsiteX2-311" fmla="*/ 3749696 w 10366749"/>
              <a:gd name="connsiteY2-312" fmla="*/ 21660 h 5292875"/>
              <a:gd name="connsiteX3-313" fmla="*/ 4879996 w 10366749"/>
              <a:gd name="connsiteY3-314" fmla="*/ 758260 h 5292875"/>
              <a:gd name="connsiteX4-315" fmla="*/ 6442096 w 10366749"/>
              <a:gd name="connsiteY4-316" fmla="*/ 593160 h 5292875"/>
              <a:gd name="connsiteX5-317" fmla="*/ 8232796 w 10366749"/>
              <a:gd name="connsiteY5-318" fmla="*/ 936060 h 5292875"/>
              <a:gd name="connsiteX6-319" fmla="*/ 9096396 w 10366749"/>
              <a:gd name="connsiteY6-320" fmla="*/ 2714060 h 5292875"/>
              <a:gd name="connsiteX7-321" fmla="*/ 10366396 w 10366749"/>
              <a:gd name="connsiteY7-322" fmla="*/ 4034860 h 5292875"/>
              <a:gd name="connsiteX8-323" fmla="*/ 8969396 w 10366749"/>
              <a:gd name="connsiteY8-324" fmla="*/ 5241360 h 5292875"/>
              <a:gd name="connsiteX9-325" fmla="*/ 6518296 w 10366749"/>
              <a:gd name="connsiteY9-326" fmla="*/ 5012760 h 5292875"/>
              <a:gd name="connsiteX10-327" fmla="*/ 4714896 w 10366749"/>
              <a:gd name="connsiteY10-328" fmla="*/ 4479360 h 5292875"/>
              <a:gd name="connsiteX11-329" fmla="*/ 1806596 w 10366749"/>
              <a:gd name="connsiteY11-330" fmla="*/ 4847660 h 5292875"/>
              <a:gd name="connsiteX12-331" fmla="*/ 53996 w 10366749"/>
              <a:gd name="connsiteY12-332" fmla="*/ 3183960 h 5292875"/>
              <a:gd name="connsiteX13-333" fmla="*/ 587396 w 10366749"/>
              <a:gd name="connsiteY13-334" fmla="*/ 1367860 h 5292875"/>
              <a:gd name="connsiteX14-335" fmla="*/ 1997096 w 10366749"/>
              <a:gd name="connsiteY14-336" fmla="*/ 1164660 h 5292875"/>
              <a:gd name="connsiteX15-337" fmla="*/ 2022267 w 10366749"/>
              <a:gd name="connsiteY15-338" fmla="*/ 328834 h 5292875"/>
              <a:gd name="connsiteX16-339" fmla="*/ 2508815 w 10366749"/>
              <a:gd name="connsiteY16-340" fmla="*/ 203807 h 5292875"/>
              <a:gd name="connsiteX0-341" fmla="*/ 2544292 w 10366749"/>
              <a:gd name="connsiteY0-342" fmla="*/ 197715 h 5292718"/>
              <a:gd name="connsiteX1-343" fmla="*/ 2793138 w 10366749"/>
              <a:gd name="connsiteY1-344" fmla="*/ 197208 h 5292718"/>
              <a:gd name="connsiteX2-345" fmla="*/ 3749696 w 10366749"/>
              <a:gd name="connsiteY2-346" fmla="*/ 21503 h 5292718"/>
              <a:gd name="connsiteX3-347" fmla="*/ 4879996 w 10366749"/>
              <a:gd name="connsiteY3-348" fmla="*/ 758103 h 5292718"/>
              <a:gd name="connsiteX4-349" fmla="*/ 6442096 w 10366749"/>
              <a:gd name="connsiteY4-350" fmla="*/ 593003 h 5292718"/>
              <a:gd name="connsiteX5-351" fmla="*/ 8232796 w 10366749"/>
              <a:gd name="connsiteY5-352" fmla="*/ 935903 h 5292718"/>
              <a:gd name="connsiteX6-353" fmla="*/ 9096396 w 10366749"/>
              <a:gd name="connsiteY6-354" fmla="*/ 2713903 h 5292718"/>
              <a:gd name="connsiteX7-355" fmla="*/ 10366396 w 10366749"/>
              <a:gd name="connsiteY7-356" fmla="*/ 4034703 h 5292718"/>
              <a:gd name="connsiteX8-357" fmla="*/ 8969396 w 10366749"/>
              <a:gd name="connsiteY8-358" fmla="*/ 5241203 h 5292718"/>
              <a:gd name="connsiteX9-359" fmla="*/ 6518296 w 10366749"/>
              <a:gd name="connsiteY9-360" fmla="*/ 5012603 h 5292718"/>
              <a:gd name="connsiteX10-361" fmla="*/ 4714896 w 10366749"/>
              <a:gd name="connsiteY10-362" fmla="*/ 4479203 h 5292718"/>
              <a:gd name="connsiteX11-363" fmla="*/ 1806596 w 10366749"/>
              <a:gd name="connsiteY11-364" fmla="*/ 4847503 h 5292718"/>
              <a:gd name="connsiteX12-365" fmla="*/ 53996 w 10366749"/>
              <a:gd name="connsiteY12-366" fmla="*/ 3183803 h 5292718"/>
              <a:gd name="connsiteX13-367" fmla="*/ 587396 w 10366749"/>
              <a:gd name="connsiteY13-368" fmla="*/ 1367703 h 5292718"/>
              <a:gd name="connsiteX14-369" fmla="*/ 1997096 w 10366749"/>
              <a:gd name="connsiteY14-370" fmla="*/ 1164503 h 5292718"/>
              <a:gd name="connsiteX15-371" fmla="*/ 2022267 w 10366749"/>
              <a:gd name="connsiteY15-372" fmla="*/ 328677 h 5292718"/>
              <a:gd name="connsiteX16-373" fmla="*/ 2508815 w 10366749"/>
              <a:gd name="connsiteY16-374" fmla="*/ 203650 h 5292718"/>
              <a:gd name="connsiteX0-375" fmla="*/ 2544292 w 10366749"/>
              <a:gd name="connsiteY0-376" fmla="*/ 197715 h 5292718"/>
              <a:gd name="connsiteX1-377" fmla="*/ 2793138 w 10366749"/>
              <a:gd name="connsiteY1-378" fmla="*/ 197208 h 5292718"/>
              <a:gd name="connsiteX2-379" fmla="*/ 3749696 w 10366749"/>
              <a:gd name="connsiteY2-380" fmla="*/ 21503 h 5292718"/>
              <a:gd name="connsiteX3-381" fmla="*/ 4879996 w 10366749"/>
              <a:gd name="connsiteY3-382" fmla="*/ 758103 h 5292718"/>
              <a:gd name="connsiteX4-383" fmla="*/ 6442096 w 10366749"/>
              <a:gd name="connsiteY4-384" fmla="*/ 593003 h 5292718"/>
              <a:gd name="connsiteX5-385" fmla="*/ 8232796 w 10366749"/>
              <a:gd name="connsiteY5-386" fmla="*/ 935903 h 5292718"/>
              <a:gd name="connsiteX6-387" fmla="*/ 9096396 w 10366749"/>
              <a:gd name="connsiteY6-388" fmla="*/ 2713903 h 5292718"/>
              <a:gd name="connsiteX7-389" fmla="*/ 10366396 w 10366749"/>
              <a:gd name="connsiteY7-390" fmla="*/ 4034703 h 5292718"/>
              <a:gd name="connsiteX8-391" fmla="*/ 8969396 w 10366749"/>
              <a:gd name="connsiteY8-392" fmla="*/ 5241203 h 5292718"/>
              <a:gd name="connsiteX9-393" fmla="*/ 6518296 w 10366749"/>
              <a:gd name="connsiteY9-394" fmla="*/ 5012603 h 5292718"/>
              <a:gd name="connsiteX10-395" fmla="*/ 4714896 w 10366749"/>
              <a:gd name="connsiteY10-396" fmla="*/ 4479203 h 5292718"/>
              <a:gd name="connsiteX11-397" fmla="*/ 1806596 w 10366749"/>
              <a:gd name="connsiteY11-398" fmla="*/ 4847503 h 5292718"/>
              <a:gd name="connsiteX12-399" fmla="*/ 53996 w 10366749"/>
              <a:gd name="connsiteY12-400" fmla="*/ 3183803 h 5292718"/>
              <a:gd name="connsiteX13-401" fmla="*/ 587396 w 10366749"/>
              <a:gd name="connsiteY13-402" fmla="*/ 1367703 h 5292718"/>
              <a:gd name="connsiteX14-403" fmla="*/ 1997096 w 10366749"/>
              <a:gd name="connsiteY14-404" fmla="*/ 1164503 h 5292718"/>
              <a:gd name="connsiteX15-405" fmla="*/ 2012742 w 10366749"/>
              <a:gd name="connsiteY15-406" fmla="*/ 309627 h 5292718"/>
              <a:gd name="connsiteX16-407" fmla="*/ 2508815 w 10366749"/>
              <a:gd name="connsiteY16-408" fmla="*/ 203650 h 5292718"/>
              <a:gd name="connsiteX0-409" fmla="*/ 2491905 w 10366749"/>
              <a:gd name="connsiteY0-410" fmla="*/ 202529 h 5292769"/>
              <a:gd name="connsiteX1-411" fmla="*/ 2793138 w 10366749"/>
              <a:gd name="connsiteY1-412" fmla="*/ 197259 h 5292769"/>
              <a:gd name="connsiteX2-413" fmla="*/ 3749696 w 10366749"/>
              <a:gd name="connsiteY2-414" fmla="*/ 21554 h 5292769"/>
              <a:gd name="connsiteX3-415" fmla="*/ 4879996 w 10366749"/>
              <a:gd name="connsiteY3-416" fmla="*/ 758154 h 5292769"/>
              <a:gd name="connsiteX4-417" fmla="*/ 6442096 w 10366749"/>
              <a:gd name="connsiteY4-418" fmla="*/ 593054 h 5292769"/>
              <a:gd name="connsiteX5-419" fmla="*/ 8232796 w 10366749"/>
              <a:gd name="connsiteY5-420" fmla="*/ 935954 h 5292769"/>
              <a:gd name="connsiteX6-421" fmla="*/ 9096396 w 10366749"/>
              <a:gd name="connsiteY6-422" fmla="*/ 2713954 h 5292769"/>
              <a:gd name="connsiteX7-423" fmla="*/ 10366396 w 10366749"/>
              <a:gd name="connsiteY7-424" fmla="*/ 4034754 h 5292769"/>
              <a:gd name="connsiteX8-425" fmla="*/ 8969396 w 10366749"/>
              <a:gd name="connsiteY8-426" fmla="*/ 5241254 h 5292769"/>
              <a:gd name="connsiteX9-427" fmla="*/ 6518296 w 10366749"/>
              <a:gd name="connsiteY9-428" fmla="*/ 5012654 h 5292769"/>
              <a:gd name="connsiteX10-429" fmla="*/ 4714896 w 10366749"/>
              <a:gd name="connsiteY10-430" fmla="*/ 4479254 h 5292769"/>
              <a:gd name="connsiteX11-431" fmla="*/ 1806596 w 10366749"/>
              <a:gd name="connsiteY11-432" fmla="*/ 4847554 h 5292769"/>
              <a:gd name="connsiteX12-433" fmla="*/ 53996 w 10366749"/>
              <a:gd name="connsiteY12-434" fmla="*/ 3183854 h 5292769"/>
              <a:gd name="connsiteX13-435" fmla="*/ 587396 w 10366749"/>
              <a:gd name="connsiteY13-436" fmla="*/ 1367754 h 5292769"/>
              <a:gd name="connsiteX14-437" fmla="*/ 1997096 w 10366749"/>
              <a:gd name="connsiteY14-438" fmla="*/ 1164554 h 5292769"/>
              <a:gd name="connsiteX15-439" fmla="*/ 2012742 w 10366749"/>
              <a:gd name="connsiteY15-440" fmla="*/ 309678 h 5292769"/>
              <a:gd name="connsiteX16-441" fmla="*/ 2508815 w 10366749"/>
              <a:gd name="connsiteY16-442" fmla="*/ 203701 h 5292769"/>
              <a:gd name="connsiteX0-443" fmla="*/ 2491905 w 10366749"/>
              <a:gd name="connsiteY0-444" fmla="*/ 202529 h 5292769"/>
              <a:gd name="connsiteX1-445" fmla="*/ 2793138 w 10366749"/>
              <a:gd name="connsiteY1-446" fmla="*/ 197259 h 5292769"/>
              <a:gd name="connsiteX2-447" fmla="*/ 3749696 w 10366749"/>
              <a:gd name="connsiteY2-448" fmla="*/ 21554 h 5292769"/>
              <a:gd name="connsiteX3-449" fmla="*/ 4879996 w 10366749"/>
              <a:gd name="connsiteY3-450" fmla="*/ 758154 h 5292769"/>
              <a:gd name="connsiteX4-451" fmla="*/ 6442096 w 10366749"/>
              <a:gd name="connsiteY4-452" fmla="*/ 593054 h 5292769"/>
              <a:gd name="connsiteX5-453" fmla="*/ 8232796 w 10366749"/>
              <a:gd name="connsiteY5-454" fmla="*/ 935954 h 5292769"/>
              <a:gd name="connsiteX6-455" fmla="*/ 9096396 w 10366749"/>
              <a:gd name="connsiteY6-456" fmla="*/ 2713954 h 5292769"/>
              <a:gd name="connsiteX7-457" fmla="*/ 10366396 w 10366749"/>
              <a:gd name="connsiteY7-458" fmla="*/ 4034754 h 5292769"/>
              <a:gd name="connsiteX8-459" fmla="*/ 8969396 w 10366749"/>
              <a:gd name="connsiteY8-460" fmla="*/ 5241254 h 5292769"/>
              <a:gd name="connsiteX9-461" fmla="*/ 6518296 w 10366749"/>
              <a:gd name="connsiteY9-462" fmla="*/ 5012654 h 5292769"/>
              <a:gd name="connsiteX10-463" fmla="*/ 4714896 w 10366749"/>
              <a:gd name="connsiteY10-464" fmla="*/ 4479254 h 5292769"/>
              <a:gd name="connsiteX11-465" fmla="*/ 1806596 w 10366749"/>
              <a:gd name="connsiteY11-466" fmla="*/ 4847554 h 5292769"/>
              <a:gd name="connsiteX12-467" fmla="*/ 53996 w 10366749"/>
              <a:gd name="connsiteY12-468" fmla="*/ 3183854 h 5292769"/>
              <a:gd name="connsiteX13-469" fmla="*/ 587396 w 10366749"/>
              <a:gd name="connsiteY13-470" fmla="*/ 1367754 h 5292769"/>
              <a:gd name="connsiteX14-471" fmla="*/ 1997096 w 10366749"/>
              <a:gd name="connsiteY14-472" fmla="*/ 1164554 h 5292769"/>
              <a:gd name="connsiteX15-473" fmla="*/ 2012742 w 10366749"/>
              <a:gd name="connsiteY15-474" fmla="*/ 309678 h 5292769"/>
              <a:gd name="connsiteX16-475" fmla="*/ 2477065 w 10366749"/>
              <a:gd name="connsiteY16-476" fmla="*/ 203701 h 5292769"/>
              <a:gd name="connsiteX0-477" fmla="*/ 2491905 w 10366749"/>
              <a:gd name="connsiteY0-478" fmla="*/ 202529 h 5292769"/>
              <a:gd name="connsiteX1-479" fmla="*/ 2793138 w 10366749"/>
              <a:gd name="connsiteY1-480" fmla="*/ 197259 h 5292769"/>
              <a:gd name="connsiteX2-481" fmla="*/ 3749696 w 10366749"/>
              <a:gd name="connsiteY2-482" fmla="*/ 21554 h 5292769"/>
              <a:gd name="connsiteX3-483" fmla="*/ 4879996 w 10366749"/>
              <a:gd name="connsiteY3-484" fmla="*/ 758154 h 5292769"/>
              <a:gd name="connsiteX4-485" fmla="*/ 6442096 w 10366749"/>
              <a:gd name="connsiteY4-486" fmla="*/ 593054 h 5292769"/>
              <a:gd name="connsiteX5-487" fmla="*/ 8232796 w 10366749"/>
              <a:gd name="connsiteY5-488" fmla="*/ 935954 h 5292769"/>
              <a:gd name="connsiteX6-489" fmla="*/ 9096396 w 10366749"/>
              <a:gd name="connsiteY6-490" fmla="*/ 2713954 h 5292769"/>
              <a:gd name="connsiteX7-491" fmla="*/ 10366396 w 10366749"/>
              <a:gd name="connsiteY7-492" fmla="*/ 4034754 h 5292769"/>
              <a:gd name="connsiteX8-493" fmla="*/ 8969396 w 10366749"/>
              <a:gd name="connsiteY8-494" fmla="*/ 5241254 h 5292769"/>
              <a:gd name="connsiteX9-495" fmla="*/ 6518296 w 10366749"/>
              <a:gd name="connsiteY9-496" fmla="*/ 5012654 h 5292769"/>
              <a:gd name="connsiteX10-497" fmla="*/ 4714896 w 10366749"/>
              <a:gd name="connsiteY10-498" fmla="*/ 4479254 h 5292769"/>
              <a:gd name="connsiteX11-499" fmla="*/ 1806596 w 10366749"/>
              <a:gd name="connsiteY11-500" fmla="*/ 4847554 h 5292769"/>
              <a:gd name="connsiteX12-501" fmla="*/ 53996 w 10366749"/>
              <a:gd name="connsiteY12-502" fmla="*/ 3183854 h 5292769"/>
              <a:gd name="connsiteX13-503" fmla="*/ 587396 w 10366749"/>
              <a:gd name="connsiteY13-504" fmla="*/ 1367754 h 5292769"/>
              <a:gd name="connsiteX14-505" fmla="*/ 1997096 w 10366749"/>
              <a:gd name="connsiteY14-506" fmla="*/ 1164554 h 5292769"/>
              <a:gd name="connsiteX15-507" fmla="*/ 1917492 w 10366749"/>
              <a:gd name="connsiteY15-508" fmla="*/ 379528 h 5292769"/>
              <a:gd name="connsiteX16-509" fmla="*/ 2477065 w 10366749"/>
              <a:gd name="connsiteY16-510" fmla="*/ 203701 h 5292769"/>
              <a:gd name="connsiteX0-511" fmla="*/ 2491905 w 10366749"/>
              <a:gd name="connsiteY0-512" fmla="*/ 202529 h 5292769"/>
              <a:gd name="connsiteX1-513" fmla="*/ 2793138 w 10366749"/>
              <a:gd name="connsiteY1-514" fmla="*/ 197259 h 5292769"/>
              <a:gd name="connsiteX2-515" fmla="*/ 3749696 w 10366749"/>
              <a:gd name="connsiteY2-516" fmla="*/ 21554 h 5292769"/>
              <a:gd name="connsiteX3-517" fmla="*/ 4879996 w 10366749"/>
              <a:gd name="connsiteY3-518" fmla="*/ 758154 h 5292769"/>
              <a:gd name="connsiteX4-519" fmla="*/ 6442096 w 10366749"/>
              <a:gd name="connsiteY4-520" fmla="*/ 593054 h 5292769"/>
              <a:gd name="connsiteX5-521" fmla="*/ 8232796 w 10366749"/>
              <a:gd name="connsiteY5-522" fmla="*/ 935954 h 5292769"/>
              <a:gd name="connsiteX6-523" fmla="*/ 9096396 w 10366749"/>
              <a:gd name="connsiteY6-524" fmla="*/ 2713954 h 5292769"/>
              <a:gd name="connsiteX7-525" fmla="*/ 10366396 w 10366749"/>
              <a:gd name="connsiteY7-526" fmla="*/ 4034754 h 5292769"/>
              <a:gd name="connsiteX8-527" fmla="*/ 8969396 w 10366749"/>
              <a:gd name="connsiteY8-528" fmla="*/ 5241254 h 5292769"/>
              <a:gd name="connsiteX9-529" fmla="*/ 6518296 w 10366749"/>
              <a:gd name="connsiteY9-530" fmla="*/ 5012654 h 5292769"/>
              <a:gd name="connsiteX10-531" fmla="*/ 4714896 w 10366749"/>
              <a:gd name="connsiteY10-532" fmla="*/ 4479254 h 5292769"/>
              <a:gd name="connsiteX11-533" fmla="*/ 1806596 w 10366749"/>
              <a:gd name="connsiteY11-534" fmla="*/ 4847554 h 5292769"/>
              <a:gd name="connsiteX12-535" fmla="*/ 53996 w 10366749"/>
              <a:gd name="connsiteY12-536" fmla="*/ 3183854 h 5292769"/>
              <a:gd name="connsiteX13-537" fmla="*/ 587396 w 10366749"/>
              <a:gd name="connsiteY13-538" fmla="*/ 1367754 h 5292769"/>
              <a:gd name="connsiteX14-539" fmla="*/ 1997096 w 10366749"/>
              <a:gd name="connsiteY14-540" fmla="*/ 1164554 h 5292769"/>
              <a:gd name="connsiteX15-541" fmla="*/ 1917492 w 10366749"/>
              <a:gd name="connsiteY15-542" fmla="*/ 379528 h 5292769"/>
              <a:gd name="connsiteX16-543" fmla="*/ 2413565 w 10366749"/>
              <a:gd name="connsiteY16-544" fmla="*/ 210051 h 5292769"/>
              <a:gd name="connsiteX0-545" fmla="*/ 2434755 w 10366749"/>
              <a:gd name="connsiteY0-546" fmla="*/ 208949 h 5292839"/>
              <a:gd name="connsiteX1-547" fmla="*/ 2793138 w 10366749"/>
              <a:gd name="connsiteY1-548" fmla="*/ 197329 h 5292839"/>
              <a:gd name="connsiteX2-549" fmla="*/ 3749696 w 10366749"/>
              <a:gd name="connsiteY2-550" fmla="*/ 21624 h 5292839"/>
              <a:gd name="connsiteX3-551" fmla="*/ 4879996 w 10366749"/>
              <a:gd name="connsiteY3-552" fmla="*/ 758224 h 5292839"/>
              <a:gd name="connsiteX4-553" fmla="*/ 6442096 w 10366749"/>
              <a:gd name="connsiteY4-554" fmla="*/ 593124 h 5292839"/>
              <a:gd name="connsiteX5-555" fmla="*/ 8232796 w 10366749"/>
              <a:gd name="connsiteY5-556" fmla="*/ 936024 h 5292839"/>
              <a:gd name="connsiteX6-557" fmla="*/ 9096396 w 10366749"/>
              <a:gd name="connsiteY6-558" fmla="*/ 2714024 h 5292839"/>
              <a:gd name="connsiteX7-559" fmla="*/ 10366396 w 10366749"/>
              <a:gd name="connsiteY7-560" fmla="*/ 4034824 h 5292839"/>
              <a:gd name="connsiteX8-561" fmla="*/ 8969396 w 10366749"/>
              <a:gd name="connsiteY8-562" fmla="*/ 5241324 h 5292839"/>
              <a:gd name="connsiteX9-563" fmla="*/ 6518296 w 10366749"/>
              <a:gd name="connsiteY9-564" fmla="*/ 5012724 h 5292839"/>
              <a:gd name="connsiteX10-565" fmla="*/ 4714896 w 10366749"/>
              <a:gd name="connsiteY10-566" fmla="*/ 4479324 h 5292839"/>
              <a:gd name="connsiteX11-567" fmla="*/ 1806596 w 10366749"/>
              <a:gd name="connsiteY11-568" fmla="*/ 4847624 h 5292839"/>
              <a:gd name="connsiteX12-569" fmla="*/ 53996 w 10366749"/>
              <a:gd name="connsiteY12-570" fmla="*/ 3183924 h 5292839"/>
              <a:gd name="connsiteX13-571" fmla="*/ 587396 w 10366749"/>
              <a:gd name="connsiteY13-572" fmla="*/ 1367824 h 5292839"/>
              <a:gd name="connsiteX14-573" fmla="*/ 1997096 w 10366749"/>
              <a:gd name="connsiteY14-574" fmla="*/ 1164624 h 5292839"/>
              <a:gd name="connsiteX15-575" fmla="*/ 1917492 w 10366749"/>
              <a:gd name="connsiteY15-576" fmla="*/ 379598 h 5292839"/>
              <a:gd name="connsiteX16-577" fmla="*/ 2413565 w 10366749"/>
              <a:gd name="connsiteY16-578" fmla="*/ 210121 h 5292839"/>
              <a:gd name="connsiteX0-579" fmla="*/ 2434755 w 10366749"/>
              <a:gd name="connsiteY0-580" fmla="*/ 208949 h 5292839"/>
              <a:gd name="connsiteX1-581" fmla="*/ 2793138 w 10366749"/>
              <a:gd name="connsiteY1-582" fmla="*/ 197329 h 5292839"/>
              <a:gd name="connsiteX2-583" fmla="*/ 3749696 w 10366749"/>
              <a:gd name="connsiteY2-584" fmla="*/ 21624 h 5292839"/>
              <a:gd name="connsiteX3-585" fmla="*/ 4879996 w 10366749"/>
              <a:gd name="connsiteY3-586" fmla="*/ 758224 h 5292839"/>
              <a:gd name="connsiteX4-587" fmla="*/ 6442096 w 10366749"/>
              <a:gd name="connsiteY4-588" fmla="*/ 593124 h 5292839"/>
              <a:gd name="connsiteX5-589" fmla="*/ 8232796 w 10366749"/>
              <a:gd name="connsiteY5-590" fmla="*/ 936024 h 5292839"/>
              <a:gd name="connsiteX6-591" fmla="*/ 9096396 w 10366749"/>
              <a:gd name="connsiteY6-592" fmla="*/ 2714024 h 5292839"/>
              <a:gd name="connsiteX7-593" fmla="*/ 10366396 w 10366749"/>
              <a:gd name="connsiteY7-594" fmla="*/ 4034824 h 5292839"/>
              <a:gd name="connsiteX8-595" fmla="*/ 8969396 w 10366749"/>
              <a:gd name="connsiteY8-596" fmla="*/ 5241324 h 5292839"/>
              <a:gd name="connsiteX9-597" fmla="*/ 6518296 w 10366749"/>
              <a:gd name="connsiteY9-598" fmla="*/ 5012724 h 5292839"/>
              <a:gd name="connsiteX10-599" fmla="*/ 4714896 w 10366749"/>
              <a:gd name="connsiteY10-600" fmla="*/ 4479324 h 5292839"/>
              <a:gd name="connsiteX11-601" fmla="*/ 1806596 w 10366749"/>
              <a:gd name="connsiteY11-602" fmla="*/ 4847624 h 5292839"/>
              <a:gd name="connsiteX12-603" fmla="*/ 53996 w 10366749"/>
              <a:gd name="connsiteY12-604" fmla="*/ 3183924 h 5292839"/>
              <a:gd name="connsiteX13-605" fmla="*/ 587396 w 10366749"/>
              <a:gd name="connsiteY13-606" fmla="*/ 1367824 h 5292839"/>
              <a:gd name="connsiteX14-607" fmla="*/ 1997096 w 10366749"/>
              <a:gd name="connsiteY14-608" fmla="*/ 1164624 h 5292839"/>
              <a:gd name="connsiteX15-609" fmla="*/ 1917492 w 10366749"/>
              <a:gd name="connsiteY15-610" fmla="*/ 379598 h 5292839"/>
              <a:gd name="connsiteX16-611" fmla="*/ 2477065 w 10366749"/>
              <a:gd name="connsiteY16-612" fmla="*/ 229171 h 5292839"/>
              <a:gd name="connsiteX0-613" fmla="*/ 2485555 w 10366749"/>
              <a:gd name="connsiteY0-614" fmla="*/ 215370 h 5292910"/>
              <a:gd name="connsiteX1-615" fmla="*/ 2793138 w 10366749"/>
              <a:gd name="connsiteY1-616" fmla="*/ 197400 h 5292910"/>
              <a:gd name="connsiteX2-617" fmla="*/ 3749696 w 10366749"/>
              <a:gd name="connsiteY2-618" fmla="*/ 21695 h 5292910"/>
              <a:gd name="connsiteX3-619" fmla="*/ 4879996 w 10366749"/>
              <a:gd name="connsiteY3-620" fmla="*/ 758295 h 5292910"/>
              <a:gd name="connsiteX4-621" fmla="*/ 6442096 w 10366749"/>
              <a:gd name="connsiteY4-622" fmla="*/ 593195 h 5292910"/>
              <a:gd name="connsiteX5-623" fmla="*/ 8232796 w 10366749"/>
              <a:gd name="connsiteY5-624" fmla="*/ 936095 h 5292910"/>
              <a:gd name="connsiteX6-625" fmla="*/ 9096396 w 10366749"/>
              <a:gd name="connsiteY6-626" fmla="*/ 2714095 h 5292910"/>
              <a:gd name="connsiteX7-627" fmla="*/ 10366396 w 10366749"/>
              <a:gd name="connsiteY7-628" fmla="*/ 4034895 h 5292910"/>
              <a:gd name="connsiteX8-629" fmla="*/ 8969396 w 10366749"/>
              <a:gd name="connsiteY8-630" fmla="*/ 5241395 h 5292910"/>
              <a:gd name="connsiteX9-631" fmla="*/ 6518296 w 10366749"/>
              <a:gd name="connsiteY9-632" fmla="*/ 5012795 h 5292910"/>
              <a:gd name="connsiteX10-633" fmla="*/ 4714896 w 10366749"/>
              <a:gd name="connsiteY10-634" fmla="*/ 4479395 h 5292910"/>
              <a:gd name="connsiteX11-635" fmla="*/ 1806596 w 10366749"/>
              <a:gd name="connsiteY11-636" fmla="*/ 4847695 h 5292910"/>
              <a:gd name="connsiteX12-637" fmla="*/ 53996 w 10366749"/>
              <a:gd name="connsiteY12-638" fmla="*/ 3183995 h 5292910"/>
              <a:gd name="connsiteX13-639" fmla="*/ 587396 w 10366749"/>
              <a:gd name="connsiteY13-640" fmla="*/ 1367895 h 5292910"/>
              <a:gd name="connsiteX14-641" fmla="*/ 1997096 w 10366749"/>
              <a:gd name="connsiteY14-642" fmla="*/ 1164695 h 5292910"/>
              <a:gd name="connsiteX15-643" fmla="*/ 1917492 w 10366749"/>
              <a:gd name="connsiteY15-644" fmla="*/ 379669 h 5292910"/>
              <a:gd name="connsiteX16-645" fmla="*/ 2477065 w 10366749"/>
              <a:gd name="connsiteY16-646" fmla="*/ 229242 h 5292910"/>
              <a:gd name="connsiteX0-647" fmla="*/ 2485555 w 10366749"/>
              <a:gd name="connsiteY0-648" fmla="*/ 215370 h 5292910"/>
              <a:gd name="connsiteX1-649" fmla="*/ 2793138 w 10366749"/>
              <a:gd name="connsiteY1-650" fmla="*/ 197400 h 5292910"/>
              <a:gd name="connsiteX2-651" fmla="*/ 3749696 w 10366749"/>
              <a:gd name="connsiteY2-652" fmla="*/ 21695 h 5292910"/>
              <a:gd name="connsiteX3-653" fmla="*/ 4879996 w 10366749"/>
              <a:gd name="connsiteY3-654" fmla="*/ 758295 h 5292910"/>
              <a:gd name="connsiteX4-655" fmla="*/ 6442096 w 10366749"/>
              <a:gd name="connsiteY4-656" fmla="*/ 593195 h 5292910"/>
              <a:gd name="connsiteX5-657" fmla="*/ 8232796 w 10366749"/>
              <a:gd name="connsiteY5-658" fmla="*/ 936095 h 5292910"/>
              <a:gd name="connsiteX6-659" fmla="*/ 9096396 w 10366749"/>
              <a:gd name="connsiteY6-660" fmla="*/ 2714095 h 5292910"/>
              <a:gd name="connsiteX7-661" fmla="*/ 10366396 w 10366749"/>
              <a:gd name="connsiteY7-662" fmla="*/ 4034895 h 5292910"/>
              <a:gd name="connsiteX8-663" fmla="*/ 8969396 w 10366749"/>
              <a:gd name="connsiteY8-664" fmla="*/ 5241395 h 5292910"/>
              <a:gd name="connsiteX9-665" fmla="*/ 6518296 w 10366749"/>
              <a:gd name="connsiteY9-666" fmla="*/ 5012795 h 5292910"/>
              <a:gd name="connsiteX10-667" fmla="*/ 4714896 w 10366749"/>
              <a:gd name="connsiteY10-668" fmla="*/ 4479395 h 5292910"/>
              <a:gd name="connsiteX11-669" fmla="*/ 1806596 w 10366749"/>
              <a:gd name="connsiteY11-670" fmla="*/ 4847695 h 5292910"/>
              <a:gd name="connsiteX12-671" fmla="*/ 53996 w 10366749"/>
              <a:gd name="connsiteY12-672" fmla="*/ 3183995 h 5292910"/>
              <a:gd name="connsiteX13-673" fmla="*/ 587396 w 10366749"/>
              <a:gd name="connsiteY13-674" fmla="*/ 1367895 h 5292910"/>
              <a:gd name="connsiteX14-675" fmla="*/ 1997096 w 10366749"/>
              <a:gd name="connsiteY14-676" fmla="*/ 1164695 h 5292910"/>
              <a:gd name="connsiteX15-677" fmla="*/ 1893679 w 10366749"/>
              <a:gd name="connsiteY15-678" fmla="*/ 346332 h 5292910"/>
              <a:gd name="connsiteX16-679" fmla="*/ 2477065 w 10366749"/>
              <a:gd name="connsiteY16-680" fmla="*/ 229242 h 5292910"/>
              <a:gd name="connsiteX0-681" fmla="*/ 2485555 w 10366749"/>
              <a:gd name="connsiteY0-682" fmla="*/ 215370 h 5292910"/>
              <a:gd name="connsiteX1-683" fmla="*/ 2793138 w 10366749"/>
              <a:gd name="connsiteY1-684" fmla="*/ 197400 h 5292910"/>
              <a:gd name="connsiteX2-685" fmla="*/ 3749696 w 10366749"/>
              <a:gd name="connsiteY2-686" fmla="*/ 21695 h 5292910"/>
              <a:gd name="connsiteX3-687" fmla="*/ 4879996 w 10366749"/>
              <a:gd name="connsiteY3-688" fmla="*/ 758295 h 5292910"/>
              <a:gd name="connsiteX4-689" fmla="*/ 6442096 w 10366749"/>
              <a:gd name="connsiteY4-690" fmla="*/ 593195 h 5292910"/>
              <a:gd name="connsiteX5-691" fmla="*/ 8232796 w 10366749"/>
              <a:gd name="connsiteY5-692" fmla="*/ 936095 h 5292910"/>
              <a:gd name="connsiteX6-693" fmla="*/ 9096396 w 10366749"/>
              <a:gd name="connsiteY6-694" fmla="*/ 2714095 h 5292910"/>
              <a:gd name="connsiteX7-695" fmla="*/ 10366396 w 10366749"/>
              <a:gd name="connsiteY7-696" fmla="*/ 4034895 h 5292910"/>
              <a:gd name="connsiteX8-697" fmla="*/ 8969396 w 10366749"/>
              <a:gd name="connsiteY8-698" fmla="*/ 5241395 h 5292910"/>
              <a:gd name="connsiteX9-699" fmla="*/ 6518296 w 10366749"/>
              <a:gd name="connsiteY9-700" fmla="*/ 5012795 h 5292910"/>
              <a:gd name="connsiteX10-701" fmla="*/ 4714896 w 10366749"/>
              <a:gd name="connsiteY10-702" fmla="*/ 4479395 h 5292910"/>
              <a:gd name="connsiteX11-703" fmla="*/ 1806596 w 10366749"/>
              <a:gd name="connsiteY11-704" fmla="*/ 4847695 h 5292910"/>
              <a:gd name="connsiteX12-705" fmla="*/ 53996 w 10366749"/>
              <a:gd name="connsiteY12-706" fmla="*/ 3183995 h 5292910"/>
              <a:gd name="connsiteX13-707" fmla="*/ 587396 w 10366749"/>
              <a:gd name="connsiteY13-708" fmla="*/ 1367895 h 5292910"/>
              <a:gd name="connsiteX14-709" fmla="*/ 1997096 w 10366749"/>
              <a:gd name="connsiteY14-710" fmla="*/ 1164695 h 5292910"/>
              <a:gd name="connsiteX15-711" fmla="*/ 1893679 w 10366749"/>
              <a:gd name="connsiteY15-712" fmla="*/ 346332 h 5292910"/>
              <a:gd name="connsiteX16-713" fmla="*/ 2462778 w 10366749"/>
              <a:gd name="connsiteY16-714" fmla="*/ 234005 h 5292910"/>
              <a:gd name="connsiteX0-715" fmla="*/ 2469680 w 10366749"/>
              <a:gd name="connsiteY0-716" fmla="*/ 228212 h 5293052"/>
              <a:gd name="connsiteX1-717" fmla="*/ 2793138 w 10366749"/>
              <a:gd name="connsiteY1-718" fmla="*/ 197542 h 5293052"/>
              <a:gd name="connsiteX2-719" fmla="*/ 3749696 w 10366749"/>
              <a:gd name="connsiteY2-720" fmla="*/ 21837 h 5293052"/>
              <a:gd name="connsiteX3-721" fmla="*/ 4879996 w 10366749"/>
              <a:gd name="connsiteY3-722" fmla="*/ 758437 h 5293052"/>
              <a:gd name="connsiteX4-723" fmla="*/ 6442096 w 10366749"/>
              <a:gd name="connsiteY4-724" fmla="*/ 593337 h 5293052"/>
              <a:gd name="connsiteX5-725" fmla="*/ 8232796 w 10366749"/>
              <a:gd name="connsiteY5-726" fmla="*/ 936237 h 5293052"/>
              <a:gd name="connsiteX6-727" fmla="*/ 9096396 w 10366749"/>
              <a:gd name="connsiteY6-728" fmla="*/ 2714237 h 5293052"/>
              <a:gd name="connsiteX7-729" fmla="*/ 10366396 w 10366749"/>
              <a:gd name="connsiteY7-730" fmla="*/ 4035037 h 5293052"/>
              <a:gd name="connsiteX8-731" fmla="*/ 8969396 w 10366749"/>
              <a:gd name="connsiteY8-732" fmla="*/ 5241537 h 5293052"/>
              <a:gd name="connsiteX9-733" fmla="*/ 6518296 w 10366749"/>
              <a:gd name="connsiteY9-734" fmla="*/ 5012937 h 5293052"/>
              <a:gd name="connsiteX10-735" fmla="*/ 4714896 w 10366749"/>
              <a:gd name="connsiteY10-736" fmla="*/ 4479537 h 5293052"/>
              <a:gd name="connsiteX11-737" fmla="*/ 1806596 w 10366749"/>
              <a:gd name="connsiteY11-738" fmla="*/ 4847837 h 5293052"/>
              <a:gd name="connsiteX12-739" fmla="*/ 53996 w 10366749"/>
              <a:gd name="connsiteY12-740" fmla="*/ 3184137 h 5293052"/>
              <a:gd name="connsiteX13-741" fmla="*/ 587396 w 10366749"/>
              <a:gd name="connsiteY13-742" fmla="*/ 1368037 h 5293052"/>
              <a:gd name="connsiteX14-743" fmla="*/ 1997096 w 10366749"/>
              <a:gd name="connsiteY14-744" fmla="*/ 1164837 h 5293052"/>
              <a:gd name="connsiteX15-745" fmla="*/ 1893679 w 10366749"/>
              <a:gd name="connsiteY15-746" fmla="*/ 346474 h 5293052"/>
              <a:gd name="connsiteX16-747" fmla="*/ 2462778 w 10366749"/>
              <a:gd name="connsiteY16-748" fmla="*/ 234147 h 529305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10366749" h="5293052">
                <a:moveTo>
                  <a:pt x="2469680" y="228212"/>
                </a:moveTo>
                <a:cubicBezTo>
                  <a:pt x="2441105" y="240912"/>
                  <a:pt x="2579802" y="231938"/>
                  <a:pt x="2793138" y="197542"/>
                </a:cubicBezTo>
                <a:cubicBezTo>
                  <a:pt x="3006474" y="163146"/>
                  <a:pt x="3401886" y="-71645"/>
                  <a:pt x="3749696" y="21837"/>
                </a:cubicBezTo>
                <a:cubicBezTo>
                  <a:pt x="4097506" y="115319"/>
                  <a:pt x="4431263" y="663187"/>
                  <a:pt x="4879996" y="758437"/>
                </a:cubicBezTo>
                <a:cubicBezTo>
                  <a:pt x="5328729" y="853687"/>
                  <a:pt x="5883296" y="563704"/>
                  <a:pt x="6442096" y="593337"/>
                </a:cubicBezTo>
                <a:cubicBezTo>
                  <a:pt x="7000896" y="622970"/>
                  <a:pt x="7790413" y="582754"/>
                  <a:pt x="8232796" y="936237"/>
                </a:cubicBezTo>
                <a:cubicBezTo>
                  <a:pt x="8675179" y="1289720"/>
                  <a:pt x="8740796" y="2197770"/>
                  <a:pt x="9096396" y="2714237"/>
                </a:cubicBezTo>
                <a:cubicBezTo>
                  <a:pt x="9451996" y="3230704"/>
                  <a:pt x="10387563" y="3613820"/>
                  <a:pt x="10366396" y="4035037"/>
                </a:cubicBezTo>
                <a:cubicBezTo>
                  <a:pt x="10345229" y="4456254"/>
                  <a:pt x="9610746" y="5078554"/>
                  <a:pt x="8969396" y="5241537"/>
                </a:cubicBezTo>
                <a:cubicBezTo>
                  <a:pt x="8328046" y="5404520"/>
                  <a:pt x="7227379" y="5139937"/>
                  <a:pt x="6518296" y="5012937"/>
                </a:cubicBezTo>
                <a:cubicBezTo>
                  <a:pt x="5809213" y="4885937"/>
                  <a:pt x="5500179" y="4507054"/>
                  <a:pt x="4714896" y="4479537"/>
                </a:cubicBezTo>
                <a:cubicBezTo>
                  <a:pt x="3929613" y="4452020"/>
                  <a:pt x="2583413" y="5063737"/>
                  <a:pt x="1806596" y="4847837"/>
                </a:cubicBezTo>
                <a:cubicBezTo>
                  <a:pt x="1029779" y="4631937"/>
                  <a:pt x="257196" y="3764104"/>
                  <a:pt x="53996" y="3184137"/>
                </a:cubicBezTo>
                <a:cubicBezTo>
                  <a:pt x="-149204" y="2604170"/>
                  <a:pt x="263546" y="1704587"/>
                  <a:pt x="587396" y="1368037"/>
                </a:cubicBezTo>
                <a:cubicBezTo>
                  <a:pt x="911246" y="1031487"/>
                  <a:pt x="1779382" y="1335098"/>
                  <a:pt x="1997096" y="1164837"/>
                </a:cubicBezTo>
                <a:cubicBezTo>
                  <a:pt x="2214810" y="994577"/>
                  <a:pt x="1785729" y="484057"/>
                  <a:pt x="1893679" y="346474"/>
                </a:cubicBezTo>
                <a:cubicBezTo>
                  <a:pt x="2001629" y="208891"/>
                  <a:pt x="2030978" y="227797"/>
                  <a:pt x="2462778" y="23414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32392" r="23775" b="36312"/>
          <a:stretch>
            <a:fillRect/>
          </a:stretch>
        </p:blipFill>
        <p:spPr>
          <a:xfrm rot="5400000">
            <a:off x="8340007" y="2889894"/>
            <a:ext cx="2995172" cy="4941041"/>
          </a:xfrm>
          <a:custGeom>
            <a:gdLst>
              <a:gd name="connsiteX0" fmla="*/ 0 w 2543456"/>
              <a:gd name="connsiteY0" fmla="*/ 4195859 h 4195859"/>
              <a:gd name="connsiteX1" fmla="*/ 0 w 2543456"/>
              <a:gd name="connsiteY1" fmla="*/ 0 h 4195859"/>
              <a:gd name="connsiteX2" fmla="*/ 2543456 w 2543456"/>
              <a:gd name="connsiteY2" fmla="*/ 0 h 4195859"/>
              <a:gd name="connsiteX3" fmla="*/ 2543456 w 2543456"/>
              <a:gd name="connsiteY3" fmla="*/ 4195859 h 41958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456" h="4195859">
                <a:moveTo>
                  <a:pt x="0" y="4195859"/>
                </a:moveTo>
                <a:lnTo>
                  <a:pt x="0" y="0"/>
                </a:lnTo>
                <a:lnTo>
                  <a:pt x="2543456" y="0"/>
                </a:lnTo>
                <a:lnTo>
                  <a:pt x="2543456" y="4195859"/>
                </a:lnTo>
                <a:close/>
              </a:path>
            </a:pathLst>
          </a:custGeom>
        </p:spPr>
      </p:pic>
      <p:pic>
        <p:nvPicPr>
          <p:cNvPr id="8" name="图片 7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7" t="75492" r="43983" b="15667"/>
          <a:stretch>
            <a:fillRect/>
          </a:stretch>
        </p:blipFill>
        <p:spPr>
          <a:xfrm>
            <a:off x="-1" y="4610100"/>
            <a:ext cx="6169771" cy="2247900"/>
          </a:xfrm>
          <a:custGeom>
            <a:gdLst>
              <a:gd name="connsiteX0" fmla="*/ 0 w 5019473"/>
              <a:gd name="connsiteY0" fmla="*/ 1828799 h 1828799"/>
              <a:gd name="connsiteX1" fmla="*/ 5019473 w 5019473"/>
              <a:gd name="connsiteY1" fmla="*/ 1828799 h 1828799"/>
              <a:gd name="connsiteX2" fmla="*/ 5019473 w 5019473"/>
              <a:gd name="connsiteY2" fmla="*/ 0 h 1828799"/>
              <a:gd name="connsiteX3" fmla="*/ 0 w 5019473"/>
              <a:gd name="connsiteY3" fmla="*/ 0 h 182879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9473" h="1828799">
                <a:moveTo>
                  <a:pt x="0" y="1828799"/>
                </a:moveTo>
                <a:lnTo>
                  <a:pt x="5019473" y="1828799"/>
                </a:lnTo>
                <a:lnTo>
                  <a:pt x="5019473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图片 8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0" t="10781" r="14312" b="67981"/>
          <a:stretch>
            <a:fillRect/>
          </a:stretch>
        </p:blipFill>
        <p:spPr>
          <a:xfrm>
            <a:off x="9286894" y="0"/>
            <a:ext cx="3021220" cy="3262496"/>
          </a:xfrm>
          <a:prstGeom prst="rect">
            <a:avLst/>
          </a:prstGeom>
        </p:spPr>
      </p:pic>
      <p:pic>
        <p:nvPicPr>
          <p:cNvPr id="14" name="图片 13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4" t="14422" r="47454" b="64815"/>
          <a:stretch>
            <a:fillRect/>
          </a:stretch>
        </p:blipFill>
        <p:spPr>
          <a:xfrm>
            <a:off x="-380733" y="-1"/>
            <a:ext cx="4210275" cy="2667003"/>
          </a:xfrm>
          <a:custGeom>
            <a:gdLst>
              <a:gd name="connsiteX0" fmla="*/ 1951977 w 1951977"/>
              <a:gd name="connsiteY0" fmla="*/ 1236482 h 1236482"/>
              <a:gd name="connsiteX1" fmla="*/ 0 w 1951977"/>
              <a:gd name="connsiteY1" fmla="*/ 1236482 h 1236482"/>
              <a:gd name="connsiteX2" fmla="*/ 0 w 1951977"/>
              <a:gd name="connsiteY2" fmla="*/ 0 h 1236482"/>
              <a:gd name="connsiteX3" fmla="*/ 1951977 w 1951977"/>
              <a:gd name="connsiteY3" fmla="*/ 0 h 12364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1977" h="1236482">
                <a:moveTo>
                  <a:pt x="1951977" y="1236482"/>
                </a:moveTo>
                <a:lnTo>
                  <a:pt x="0" y="1236482"/>
                </a:lnTo>
                <a:lnTo>
                  <a:pt x="0" y="0"/>
                </a:lnTo>
                <a:lnTo>
                  <a:pt x="1951977" y="0"/>
                </a:lnTo>
                <a:close/>
              </a:path>
            </a:pathLst>
          </a:custGeom>
        </p:spPr>
      </p:pic>
      <p:pic>
        <p:nvPicPr>
          <p:cNvPr id="19" name="图片 18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6" t="34653" r="17839" b="44056"/>
          <a:stretch>
            <a:fillRect/>
          </a:stretch>
        </p:blipFill>
        <p:spPr>
          <a:xfrm rot="19239824">
            <a:off x="3661035" y="-482330"/>
            <a:ext cx="1947292" cy="1365626"/>
          </a:xfrm>
          <a:custGeom>
            <a:gdLst>
              <a:gd name="connsiteX0" fmla="*/ 456771 w 1947292"/>
              <a:gd name="connsiteY0" fmla="*/ 0 h 1365626"/>
              <a:gd name="connsiteX1" fmla="*/ 1947292 w 1947292"/>
              <a:gd name="connsiteY1" fmla="*/ 1221553 h 1365626"/>
              <a:gd name="connsiteX2" fmla="*/ 1947292 w 1947292"/>
              <a:gd name="connsiteY2" fmla="*/ 1365626 h 1365626"/>
              <a:gd name="connsiteX3" fmla="*/ 0 w 1947292"/>
              <a:gd name="connsiteY3" fmla="*/ 1365626 h 1365626"/>
              <a:gd name="connsiteX4" fmla="*/ 0 w 1947292"/>
              <a:gd name="connsiteY4" fmla="*/ 0 h 13656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292" h="1365626">
                <a:moveTo>
                  <a:pt x="456771" y="0"/>
                </a:moveTo>
                <a:lnTo>
                  <a:pt x="1947292" y="1221553"/>
                </a:lnTo>
                <a:lnTo>
                  <a:pt x="1947292" y="1365626"/>
                </a:lnTo>
                <a:lnTo>
                  <a:pt x="0" y="13656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图片 19" title="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4" t="14422" r="47454" b="64815"/>
          <a:stretch>
            <a:fillRect/>
          </a:stretch>
        </p:blipFill>
        <p:spPr>
          <a:xfrm flipH="1" flipV="1">
            <a:off x="9565007" y="4933948"/>
            <a:ext cx="3037412" cy="1924052"/>
          </a:xfrm>
          <a:custGeom>
            <a:gdLst>
              <a:gd name="connsiteX0" fmla="*/ 1951977 w 1951977"/>
              <a:gd name="connsiteY0" fmla="*/ 1236482 h 1236482"/>
              <a:gd name="connsiteX1" fmla="*/ 0 w 1951977"/>
              <a:gd name="connsiteY1" fmla="*/ 1236482 h 1236482"/>
              <a:gd name="connsiteX2" fmla="*/ 0 w 1951977"/>
              <a:gd name="connsiteY2" fmla="*/ 0 h 1236482"/>
              <a:gd name="connsiteX3" fmla="*/ 1951977 w 1951977"/>
              <a:gd name="connsiteY3" fmla="*/ 0 h 12364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1977" h="1236482">
                <a:moveTo>
                  <a:pt x="1951977" y="1236482"/>
                </a:moveTo>
                <a:lnTo>
                  <a:pt x="0" y="1236482"/>
                </a:lnTo>
                <a:lnTo>
                  <a:pt x="0" y="0"/>
                </a:lnTo>
                <a:lnTo>
                  <a:pt x="1951977" y="0"/>
                </a:lnTo>
                <a:close/>
              </a:path>
            </a:pathLst>
          </a:custGeom>
        </p:spPr>
      </p:pic>
      <p:pic>
        <p:nvPicPr>
          <p:cNvPr id="23" name="图片 22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4" t="66032" r="50176" b="22759"/>
          <a:stretch>
            <a:fillRect/>
          </a:stretch>
        </p:blipFill>
        <p:spPr>
          <a:xfrm rot="5400000">
            <a:off x="6647938" y="5640235"/>
            <a:ext cx="665828" cy="1769703"/>
          </a:xfrm>
          <a:custGeom>
            <a:gdLst>
              <a:gd name="connsiteX0" fmla="*/ 0 w 665828"/>
              <a:gd name="connsiteY0" fmla="*/ 1769703 h 1769703"/>
              <a:gd name="connsiteX1" fmla="*/ 0 w 665828"/>
              <a:gd name="connsiteY1" fmla="*/ 0 h 1769703"/>
              <a:gd name="connsiteX2" fmla="*/ 665828 w 665828"/>
              <a:gd name="connsiteY2" fmla="*/ 0 h 1769703"/>
              <a:gd name="connsiteX3" fmla="*/ 665827 w 665828"/>
              <a:gd name="connsiteY3" fmla="*/ 1769703 h 17697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5828" h="1769703">
                <a:moveTo>
                  <a:pt x="0" y="1769703"/>
                </a:moveTo>
                <a:lnTo>
                  <a:pt x="0" y="0"/>
                </a:lnTo>
                <a:lnTo>
                  <a:pt x="665828" y="0"/>
                </a:lnTo>
                <a:lnTo>
                  <a:pt x="665827" y="1769703"/>
                </a:lnTo>
                <a:close/>
              </a:path>
            </a:pathLst>
          </a:custGeom>
        </p:spPr>
      </p:pic>
      <p:pic>
        <p:nvPicPr>
          <p:cNvPr id="24" name="图片 23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0" t="18877" r="25259" b="74923"/>
          <a:stretch>
            <a:fillRect/>
          </a:stretch>
        </p:blipFill>
        <p:spPr>
          <a:xfrm rot="4193919">
            <a:off x="4772817" y="158658"/>
            <a:ext cx="1675641" cy="952501"/>
          </a:xfrm>
          <a:prstGeom prst="rect">
            <a:avLst/>
          </a:prstGeom>
        </p:spPr>
      </p:pic>
      <p:sp>
        <p:nvSpPr>
          <p:cNvPr id="10" name="文本框 9" title=""/>
          <p:cNvSpPr txBox="1"/>
          <p:nvPr>
            <p:custDataLst>
              <p:tags r:id="rId16"/>
            </p:custDataLst>
          </p:nvPr>
        </p:nvSpPr>
        <p:spPr>
          <a:xfrm>
            <a:off x="2099310" y="1943100"/>
            <a:ext cx="774509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600" b="1">
                <a:solidFill>
                  <a:srgbClr val="62839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布置作业：</a:t>
            </a:r>
            <a:endParaRPr lang="zh-CN" altLang="en-US" sz="3600" b="1">
              <a:solidFill>
                <a:srgbClr val="62839C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62839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讨论如何通过调节光照、温度、二氧化碳浓度等条件来提高作物的产量。</a:t>
            </a:r>
            <a:endParaRPr lang="zh-CN" altLang="en-US" sz="3600" b="1">
              <a:solidFill>
                <a:srgbClr val="62839C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" name="矩形 4" title=""/>
          <p:cNvSpPr/>
          <p:nvPr>
            <p:custDataLst>
              <p:tags r:id="rId4"/>
            </p:custDataLst>
          </p:nvPr>
        </p:nvSpPr>
        <p:spPr>
          <a:xfrm>
            <a:off x="0" y="0"/>
            <a:ext cx="12308114" cy="6858000"/>
          </a:xfrm>
          <a:prstGeom prst="rect">
            <a:avLst/>
          </a:prstGeom>
          <a:solidFill>
            <a:srgbClr val="ADC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8856" r="9056" b="7569"/>
          <a:stretch>
            <a:fillRect/>
          </a:stretch>
        </p:blipFill>
        <p:spPr>
          <a:xfrm rot="16200000" flipV="1">
            <a:off x="2429598" y="-2535733"/>
            <a:ext cx="6857999" cy="11958492"/>
          </a:xfrm>
          <a:custGeom>
            <a:gdLst>
              <a:gd name="connsiteX0" fmla="*/ 6857999 w 6857999"/>
              <a:gd name="connsiteY0" fmla="*/ 0 h 11958492"/>
              <a:gd name="connsiteX1" fmla="*/ 0 w 6857999"/>
              <a:gd name="connsiteY1" fmla="*/ 1 h 11958492"/>
              <a:gd name="connsiteX2" fmla="*/ 0 w 6857999"/>
              <a:gd name="connsiteY2" fmla="*/ 10943903 h 11958492"/>
              <a:gd name="connsiteX3" fmla="*/ 108631 w 6857999"/>
              <a:gd name="connsiteY3" fmla="*/ 10968876 h 11958492"/>
              <a:gd name="connsiteX4" fmla="*/ 629675 w 6857999"/>
              <a:gd name="connsiteY4" fmla="*/ 11333471 h 11958492"/>
              <a:gd name="connsiteX5" fmla="*/ 920042 w 6857999"/>
              <a:gd name="connsiteY5" fmla="*/ 11899247 h 11958492"/>
              <a:gd name="connsiteX6" fmla="*/ 925363 w 6857999"/>
              <a:gd name="connsiteY6" fmla="*/ 11958492 h 11958492"/>
              <a:gd name="connsiteX7" fmla="*/ 6857998 w 6857999"/>
              <a:gd name="connsiteY7" fmla="*/ 11958492 h 119584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7999" h="11958492">
                <a:moveTo>
                  <a:pt x="6857999" y="0"/>
                </a:moveTo>
                <a:lnTo>
                  <a:pt x="0" y="1"/>
                </a:lnTo>
                <a:lnTo>
                  <a:pt x="0" y="10943903"/>
                </a:lnTo>
                <a:lnTo>
                  <a:pt x="108631" y="10968876"/>
                </a:lnTo>
                <a:cubicBezTo>
                  <a:pt x="283722" y="11025777"/>
                  <a:pt x="471237" y="11151804"/>
                  <a:pt x="629675" y="11333471"/>
                </a:cubicBezTo>
                <a:cubicBezTo>
                  <a:pt x="788113" y="11515137"/>
                  <a:pt x="887475" y="11718045"/>
                  <a:pt x="920042" y="11899247"/>
                </a:cubicBezTo>
                <a:lnTo>
                  <a:pt x="925363" y="11958492"/>
                </a:lnTo>
                <a:lnTo>
                  <a:pt x="6857998" y="11958492"/>
                </a:lnTo>
                <a:close/>
              </a:path>
            </a:pathLst>
          </a:custGeom>
        </p:spPr>
      </p:pic>
      <p:pic>
        <p:nvPicPr>
          <p:cNvPr id="35" name="图片 34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8" t="32392" r="23775" b="36312"/>
          <a:stretch>
            <a:fillRect/>
          </a:stretch>
        </p:blipFill>
        <p:spPr>
          <a:xfrm rot="5400000">
            <a:off x="8468012" y="3500830"/>
            <a:ext cx="2543456" cy="4195859"/>
          </a:xfrm>
          <a:custGeom>
            <a:gdLst>
              <a:gd name="connsiteX0" fmla="*/ 0 w 2543456"/>
              <a:gd name="connsiteY0" fmla="*/ 4195859 h 4195859"/>
              <a:gd name="connsiteX1" fmla="*/ 0 w 2543456"/>
              <a:gd name="connsiteY1" fmla="*/ 0 h 4195859"/>
              <a:gd name="connsiteX2" fmla="*/ 2543456 w 2543456"/>
              <a:gd name="connsiteY2" fmla="*/ 0 h 4195859"/>
              <a:gd name="connsiteX3" fmla="*/ 2543456 w 2543456"/>
              <a:gd name="connsiteY3" fmla="*/ 4195859 h 41958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456" h="4195859">
                <a:moveTo>
                  <a:pt x="0" y="4195859"/>
                </a:moveTo>
                <a:lnTo>
                  <a:pt x="0" y="0"/>
                </a:lnTo>
                <a:lnTo>
                  <a:pt x="2543456" y="0"/>
                </a:lnTo>
                <a:lnTo>
                  <a:pt x="2543456" y="4195859"/>
                </a:lnTo>
                <a:close/>
              </a:path>
            </a:pathLst>
          </a:custGeom>
        </p:spPr>
      </p:pic>
      <p:pic>
        <p:nvPicPr>
          <p:cNvPr id="24" name="图片 23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0" t="10781" r="14312" b="67981"/>
          <a:stretch>
            <a:fillRect/>
          </a:stretch>
        </p:blipFill>
        <p:spPr>
          <a:xfrm>
            <a:off x="10206783" y="31054"/>
            <a:ext cx="2101331" cy="2269145"/>
          </a:xfrm>
          <a:prstGeom prst="rect">
            <a:avLst/>
          </a:prstGeom>
        </p:spPr>
      </p:pic>
      <p:pic>
        <p:nvPicPr>
          <p:cNvPr id="13" name="图片 12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3" t="16364" r="47454" b="64815"/>
          <a:stretch>
            <a:fillRect/>
          </a:stretch>
        </p:blipFill>
        <p:spPr>
          <a:xfrm>
            <a:off x="0" y="0"/>
            <a:ext cx="3541158" cy="2056902"/>
          </a:xfrm>
          <a:custGeom>
            <a:gdLst>
              <a:gd name="connsiteX0" fmla="*/ 0 w 3541158"/>
              <a:gd name="connsiteY0" fmla="*/ 0 h 2056902"/>
              <a:gd name="connsiteX1" fmla="*/ 3541158 w 3541158"/>
              <a:gd name="connsiteY1" fmla="*/ 0 h 2056902"/>
              <a:gd name="connsiteX2" fmla="*/ 3541158 w 3541158"/>
              <a:gd name="connsiteY2" fmla="*/ 2056902 h 2056902"/>
              <a:gd name="connsiteX3" fmla="*/ 0 w 3541158"/>
              <a:gd name="connsiteY3" fmla="*/ 2056902 h 205690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1158" h="2056902">
                <a:moveTo>
                  <a:pt x="0" y="0"/>
                </a:moveTo>
                <a:lnTo>
                  <a:pt x="3541158" y="0"/>
                </a:lnTo>
                <a:lnTo>
                  <a:pt x="3541158" y="2056902"/>
                </a:lnTo>
                <a:lnTo>
                  <a:pt x="0" y="2056902"/>
                </a:lnTo>
                <a:close/>
              </a:path>
            </a:pathLst>
          </a:custGeom>
        </p:spPr>
      </p:pic>
      <p:pic>
        <p:nvPicPr>
          <p:cNvPr id="33" name="图片 32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0" t="10781" r="14312" b="67981"/>
          <a:stretch>
            <a:fillRect/>
          </a:stretch>
        </p:blipFill>
        <p:spPr>
          <a:xfrm rot="16200000" flipH="1">
            <a:off x="126974" y="1878270"/>
            <a:ext cx="4837049" cy="5223340"/>
          </a:xfrm>
          <a:prstGeom prst="rect">
            <a:avLst/>
          </a:prstGeom>
        </p:spPr>
      </p:pic>
      <p:sp>
        <p:nvSpPr>
          <p:cNvPr id="27" name="文本框 26" title=""/>
          <p:cNvSpPr txBox="1"/>
          <p:nvPr>
            <p:custDataLst>
              <p:tags r:id="rId12"/>
            </p:custDataLst>
          </p:nvPr>
        </p:nvSpPr>
        <p:spPr>
          <a:xfrm>
            <a:off x="1090295" y="100965"/>
            <a:ext cx="2772410" cy="3837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4400" b="1">
                <a:solidFill>
                  <a:srgbClr val="62839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思源黑体 CN Light" panose="020b0300000000000000" pitchFamily="34" charset="-122"/>
              </a:rPr>
              <a:t>学习目标</a:t>
            </a:r>
            <a:endParaRPr lang="zh-CN" altLang="en-US" sz="4400" b="1">
              <a:solidFill>
                <a:srgbClr val="62839C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37" name="Oval 15" title=""/>
          <p:cNvSpPr/>
          <p:nvPr>
            <p:custDataLst>
              <p:tags r:id="rId13"/>
            </p:custDataLst>
          </p:nvPr>
        </p:nvSpPr>
        <p:spPr>
          <a:xfrm>
            <a:off x="3615690" y="2012315"/>
            <a:ext cx="713105" cy="662305"/>
          </a:xfrm>
          <a:prstGeom prst="ellipse">
            <a:avLst/>
          </a:prstGeom>
          <a:solidFill>
            <a:srgbClr val="81B5C1"/>
          </a:solidFill>
          <a:ln>
            <a:noFill/>
          </a:ln>
          <a:effectLst>
            <a:outerShdw blurRad="660400" dist="571500" dir="5400000" sx="62000" sy="62000" algn="t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38" name="矩形 37" title=""/>
          <p:cNvSpPr/>
          <p:nvPr>
            <p:custDataLst>
              <p:tags r:id="rId14"/>
            </p:custDataLst>
          </p:nvPr>
        </p:nvSpPr>
        <p:spPr>
          <a:xfrm>
            <a:off x="4528820" y="1878330"/>
            <a:ext cx="71945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lang="zh-CN" altLang="en-US" sz="2800">
                <a:solidFill>
                  <a:srgbClr val="62839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学习光合作用原理的应用</a:t>
            </a:r>
            <a:endParaRPr lang="zh-CN" altLang="en-US" sz="2800">
              <a:solidFill>
                <a:srgbClr val="62839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+mn-ea"/>
            </a:endParaRPr>
          </a:p>
        </p:txBody>
      </p:sp>
      <p:sp>
        <p:nvSpPr>
          <p:cNvPr id="45" name="TextBox 25" title=""/>
          <p:cNvSpPr txBox="1"/>
          <p:nvPr>
            <p:custDataLst>
              <p:tags r:id="rId15"/>
            </p:custDataLst>
          </p:nvPr>
        </p:nvSpPr>
        <p:spPr>
          <a:xfrm>
            <a:off x="2938145" y="2116455"/>
            <a:ext cx="2086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sym typeface="字魂105号-简雅黑" panose="00000500000000000000" pitchFamily="2" charset="-122"/>
              </a:rPr>
              <a:t>01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sym typeface="字魂105号-简雅黑" panose="00000500000000000000" pitchFamily="2" charset="-122"/>
            </a:endParaRPr>
          </a:p>
        </p:txBody>
      </p:sp>
      <p:grpSp>
        <p:nvGrpSpPr>
          <p:cNvPr id="3" name="组合 2" title=""/>
          <p:cNvGrpSpPr/>
          <p:nvPr>
            <p:custDataLst>
              <p:tags r:id="rId16"/>
            </p:custDataLst>
          </p:nvPr>
        </p:nvGrpSpPr>
        <p:grpSpPr>
          <a:xfrm>
            <a:off x="3541395" y="3366135"/>
            <a:ext cx="8528685" cy="1383665"/>
            <a:chOff x="4022" y="3512"/>
            <a:chExt cx="13431" cy="2179"/>
          </a:xfrm>
        </p:grpSpPr>
        <p:sp>
          <p:nvSpPr>
            <p:cNvPr id="39" name="Oval 13"/>
            <p:cNvSpPr/>
            <p:nvPr>
              <p:custDataLst>
                <p:tags r:id="rId17"/>
              </p:custDataLst>
            </p:nvPr>
          </p:nvSpPr>
          <p:spPr>
            <a:xfrm>
              <a:off x="4144" y="3643"/>
              <a:ext cx="1123" cy="1043"/>
            </a:xfrm>
            <a:prstGeom prst="ellipse">
              <a:avLst/>
            </a:prstGeom>
            <a:solidFill>
              <a:srgbClr val="EDC1A3"/>
            </a:solidFill>
            <a:ln>
              <a:noFill/>
            </a:ln>
            <a:effectLst>
              <a:outerShdw blurRad="660400" dist="571500" dir="5400000" sx="62000" sy="62000" algn="t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sym typeface="字魂105号-简雅黑" panose="00000500000000000000" pitchFamily="2" charset="-122"/>
                </a:rPr>
                <a:t>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18"/>
              </p:custDataLst>
            </p:nvPr>
          </p:nvSpPr>
          <p:spPr>
            <a:xfrm>
              <a:off x="5617" y="3512"/>
              <a:ext cx="11836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buClrTx/>
                <a:buSzTx/>
                <a:buFontTx/>
                <a:buNone/>
                <a:defRPr/>
              </a:pPr>
              <a:r>
                <a:rPr lang="zh-CN" altLang="en-US" sz="2800">
                  <a:solidFill>
                    <a:srgbClr val="62839C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+mn-ea"/>
                </a:rPr>
                <a:t>了解呼吸作用原理的应用</a:t>
              </a:r>
              <a:endParaRPr lang="zh-CN" altLang="en-US" sz="2800">
                <a:solidFill>
                  <a:srgbClr val="62839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buClrTx/>
                <a:buSzTx/>
                <a:buFontTx/>
                <a:buNone/>
                <a:defRPr/>
              </a:pPr>
              <a:endParaRPr lang="zh-CN" altLang="en-US" sz="2800">
                <a:solidFill>
                  <a:srgbClr val="62839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endParaRPr>
            </a:p>
          </p:txBody>
        </p:sp>
        <p:sp>
          <p:nvSpPr>
            <p:cNvPr id="46" name="TextBox 25"/>
            <p:cNvSpPr txBox="1"/>
            <p:nvPr>
              <p:custDataLst>
                <p:tags r:id="rId19"/>
              </p:custDataLst>
            </p:nvPr>
          </p:nvSpPr>
          <p:spPr>
            <a:xfrm>
              <a:off x="4022" y="3809"/>
              <a:ext cx="13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800" b="1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defRPr>
              </a:lvl1pPr>
            </a:lstStyle>
            <a:p>
              <a:r>
                <a:rPr lang="en-US">
                  <a:sym typeface="字魂105号-简雅黑" panose="00000500000000000000" pitchFamily="2" charset="-122"/>
                </a:rPr>
                <a:t>02</a:t>
              </a:r>
              <a:endParaRPr lang="en-US">
                <a:sym typeface="字魂105号-简雅黑" panose="00000500000000000000" pitchFamily="2" charset="-122"/>
              </a:endParaRPr>
            </a:p>
          </p:txBody>
        </p:sp>
      </p:grp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9" name="图片 18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6" t="34653" r="17839" b="44056"/>
          <a:stretch>
            <a:fillRect/>
          </a:stretch>
        </p:blipFill>
        <p:spPr>
          <a:xfrm rot="19239824">
            <a:off x="3661035" y="-482330"/>
            <a:ext cx="1947292" cy="1365626"/>
          </a:xfrm>
          <a:custGeom>
            <a:gdLst>
              <a:gd name="connsiteX0" fmla="*/ 456771 w 1947292"/>
              <a:gd name="connsiteY0" fmla="*/ 0 h 1365626"/>
              <a:gd name="connsiteX1" fmla="*/ 1947292 w 1947292"/>
              <a:gd name="connsiteY1" fmla="*/ 1221553 h 1365626"/>
              <a:gd name="connsiteX2" fmla="*/ 1947292 w 1947292"/>
              <a:gd name="connsiteY2" fmla="*/ 1365626 h 1365626"/>
              <a:gd name="connsiteX3" fmla="*/ 0 w 1947292"/>
              <a:gd name="connsiteY3" fmla="*/ 1365626 h 1365626"/>
              <a:gd name="connsiteX4" fmla="*/ 0 w 1947292"/>
              <a:gd name="connsiteY4" fmla="*/ 0 h 13656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7292" h="1365626">
                <a:moveTo>
                  <a:pt x="456771" y="0"/>
                </a:moveTo>
                <a:lnTo>
                  <a:pt x="1947292" y="1221553"/>
                </a:lnTo>
                <a:lnTo>
                  <a:pt x="1947292" y="1365626"/>
                </a:lnTo>
                <a:lnTo>
                  <a:pt x="0" y="136562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2" name="组合 1" title=""/>
          <p:cNvGrpSpPr/>
          <p:nvPr>
            <p:custDataLst>
              <p:tags r:id="rId5"/>
            </p:custDataLst>
          </p:nvPr>
        </p:nvGrpSpPr>
        <p:grpSpPr>
          <a:xfrm flipH="1">
            <a:off x="-380733" y="-202912"/>
            <a:ext cx="12983152" cy="7060913"/>
            <a:chOff x="-380733" y="-202912"/>
            <a:chExt cx="12983152" cy="7060913"/>
          </a:xfrm>
        </p:grpSpPr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308114" cy="6858000"/>
            </a:xfrm>
            <a:prstGeom prst="rect">
              <a:avLst/>
            </a:prstGeom>
            <a:solidFill>
              <a:srgbClr val="ADC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>
              <p:custDataLst>
                <p:tags r:id="rId7"/>
              </p:custDataLst>
            </p:nvPr>
          </p:nvSpPr>
          <p:spPr>
            <a:xfrm>
              <a:off x="0" y="0"/>
              <a:ext cx="12308114" cy="6858000"/>
            </a:xfrm>
            <a:custGeom>
              <a:gdLst>
                <a:gd name="connsiteX0" fmla="*/ 1795850 w 12192000"/>
                <a:gd name="connsiteY0" fmla="*/ 0 h 6858000"/>
                <a:gd name="connsiteX1" fmla="*/ 9510454 w 12192000"/>
                <a:gd name="connsiteY1" fmla="*/ 0 h 6858000"/>
                <a:gd name="connsiteX2" fmla="*/ 9568310 w 12192000"/>
                <a:gd name="connsiteY2" fmla="*/ 86135 h 6858000"/>
                <a:gd name="connsiteX3" fmla="*/ 10411118 w 12192000"/>
                <a:gd name="connsiteY3" fmla="*/ 2010081 h 6858000"/>
                <a:gd name="connsiteX4" fmla="*/ 12129228 w 12192000"/>
                <a:gd name="connsiteY4" fmla="*/ 3006963 h 6858000"/>
                <a:gd name="connsiteX5" fmla="*/ 12192000 w 12192000"/>
                <a:gd name="connsiteY5" fmla="*/ 3083238 h 6858000"/>
                <a:gd name="connsiteX6" fmla="*/ 12192000 w 12192000"/>
                <a:gd name="connsiteY6" fmla="*/ 5921127 h 6858000"/>
                <a:gd name="connsiteX7" fmla="*/ 12178249 w 12192000"/>
                <a:gd name="connsiteY7" fmla="*/ 5946309 h 6858000"/>
                <a:gd name="connsiteX8" fmla="*/ 11478074 w 12192000"/>
                <a:gd name="connsiteY8" fmla="*/ 6778711 h 6858000"/>
                <a:gd name="connsiteX9" fmla="*/ 11369841 w 12192000"/>
                <a:gd name="connsiteY9" fmla="*/ 6858000 h 6858000"/>
                <a:gd name="connsiteX10" fmla="*/ 7845392 w 12192000"/>
                <a:gd name="connsiteY10" fmla="*/ 6858000 h 6858000"/>
                <a:gd name="connsiteX11" fmla="*/ 7837906 w 12192000"/>
                <a:gd name="connsiteY11" fmla="*/ 6856524 h 6858000"/>
                <a:gd name="connsiteX12" fmla="*/ 6933675 w 12192000"/>
                <a:gd name="connsiteY12" fmla="*/ 6689217 h 6858000"/>
                <a:gd name="connsiteX13" fmla="*/ 4782681 w 12192000"/>
                <a:gd name="connsiteY13" fmla="*/ 6223246 h 6858000"/>
                <a:gd name="connsiteX14" fmla="*/ 2093937 w 12192000"/>
                <a:gd name="connsiteY14" fmla="*/ 6592140 h 6858000"/>
                <a:gd name="connsiteX15" fmla="*/ 50806 w 12192000"/>
                <a:gd name="connsiteY15" fmla="*/ 5153023 h 6858000"/>
                <a:gd name="connsiteX16" fmla="*/ 0 w 12192000"/>
                <a:gd name="connsiteY16" fmla="*/ 5070439 h 6858000"/>
                <a:gd name="connsiteX17" fmla="*/ 0 w 12192000"/>
                <a:gd name="connsiteY17" fmla="*/ 1907496 h 6858000"/>
                <a:gd name="connsiteX18" fmla="*/ 59345 w 12192000"/>
                <a:gd name="connsiteY18" fmla="*/ 1807953 h 6858000"/>
                <a:gd name="connsiteX19" fmla="*/ 1627888 w 12192000"/>
                <a:gd name="connsiteY19" fmla="*/ 1194630 h 6858000"/>
                <a:gd name="connsiteX20" fmla="*/ 1784935 w 12192000"/>
                <a:gd name="connsiteY20" fmla="*/ 40645 h 685800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0" h="6858000">
                  <a:moveTo>
                    <a:pt x="1795850" y="0"/>
                  </a:moveTo>
                  <a:lnTo>
                    <a:pt x="9510454" y="0"/>
                  </a:lnTo>
                  <a:lnTo>
                    <a:pt x="9568310" y="86135"/>
                  </a:lnTo>
                  <a:cubicBezTo>
                    <a:pt x="9898797" y="634526"/>
                    <a:pt x="10017889" y="1560491"/>
                    <a:pt x="10411118" y="2010081"/>
                  </a:cubicBezTo>
                  <a:cubicBezTo>
                    <a:pt x="10864844" y="2528839"/>
                    <a:pt x="11725556" y="2581171"/>
                    <a:pt x="12129228" y="3006963"/>
                  </a:cubicBezTo>
                  <a:lnTo>
                    <a:pt x="12192000" y="3083238"/>
                  </a:lnTo>
                  <a:lnTo>
                    <a:pt x="12192000" y="5921127"/>
                  </a:lnTo>
                  <a:lnTo>
                    <a:pt x="12178249" y="5946309"/>
                  </a:lnTo>
                  <a:cubicBezTo>
                    <a:pt x="11995061" y="6251990"/>
                    <a:pt x="11762142" y="6551641"/>
                    <a:pt x="11478074" y="6778711"/>
                  </a:cubicBezTo>
                  <a:lnTo>
                    <a:pt x="11369841" y="6858000"/>
                  </a:lnTo>
                  <a:lnTo>
                    <a:pt x="7845392" y="6858000"/>
                  </a:lnTo>
                  <a:lnTo>
                    <a:pt x="7837906" y="6856524"/>
                  </a:lnTo>
                  <a:cubicBezTo>
                    <a:pt x="7497752" y="6788519"/>
                    <a:pt x="7186119" y="6726430"/>
                    <a:pt x="6933675" y="6689217"/>
                  </a:cubicBezTo>
                  <a:cubicBezTo>
                    <a:pt x="5923903" y="6540365"/>
                    <a:pt x="5589305" y="6239425"/>
                    <a:pt x="4782681" y="6223246"/>
                  </a:cubicBezTo>
                  <a:cubicBezTo>
                    <a:pt x="3976057" y="6207067"/>
                    <a:pt x="2909522" y="6818654"/>
                    <a:pt x="2093937" y="6592140"/>
                  </a:cubicBezTo>
                  <a:cubicBezTo>
                    <a:pt x="1380299" y="6393940"/>
                    <a:pt x="495114" y="5816684"/>
                    <a:pt x="50806" y="5153023"/>
                  </a:cubicBezTo>
                  <a:lnTo>
                    <a:pt x="0" y="5070439"/>
                  </a:lnTo>
                  <a:lnTo>
                    <a:pt x="0" y="1907496"/>
                  </a:lnTo>
                  <a:lnTo>
                    <a:pt x="59345" y="1807953"/>
                  </a:lnTo>
                  <a:cubicBezTo>
                    <a:pt x="412177" y="1329059"/>
                    <a:pt x="1333807" y="1519233"/>
                    <a:pt x="1627888" y="1194630"/>
                  </a:cubicBezTo>
                  <a:cubicBezTo>
                    <a:pt x="1882759" y="913308"/>
                    <a:pt x="1715576" y="386320"/>
                    <a:pt x="1784935" y="40645"/>
                  </a:cubicBezTo>
                  <a:close/>
                </a:path>
              </a:pathLst>
            </a:custGeom>
            <a:solidFill>
              <a:srgbClr val="E4E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: 形状 3"/>
            <p:cNvSpPr/>
            <p:nvPr>
              <p:custDataLst>
                <p:tags r:id="rId8"/>
              </p:custDataLst>
            </p:nvPr>
          </p:nvSpPr>
          <p:spPr>
            <a:xfrm>
              <a:off x="934423" y="324772"/>
              <a:ext cx="10323154" cy="6054007"/>
            </a:xfrm>
            <a:custGeom>
              <a:gdLst>
                <a:gd name="connsiteX0" fmla="*/ 2568596 w 10366749"/>
                <a:gd name="connsiteY0" fmla="*/ 316960 h 5283375"/>
                <a:gd name="connsiteX1" fmla="*/ 2708296 w 10366749"/>
                <a:gd name="connsiteY1" fmla="*/ 291560 h 5283375"/>
                <a:gd name="connsiteX2" fmla="*/ 3749696 w 10366749"/>
                <a:gd name="connsiteY2" fmla="*/ 12160 h 5283375"/>
                <a:gd name="connsiteX3" fmla="*/ 4879996 w 10366749"/>
                <a:gd name="connsiteY3" fmla="*/ 748760 h 5283375"/>
                <a:gd name="connsiteX4" fmla="*/ 6442096 w 10366749"/>
                <a:gd name="connsiteY4" fmla="*/ 583660 h 5283375"/>
                <a:gd name="connsiteX5" fmla="*/ 8232796 w 10366749"/>
                <a:gd name="connsiteY5" fmla="*/ 926560 h 5283375"/>
                <a:gd name="connsiteX6" fmla="*/ 9096396 w 10366749"/>
                <a:gd name="connsiteY6" fmla="*/ 2704560 h 5283375"/>
                <a:gd name="connsiteX7" fmla="*/ 10366396 w 10366749"/>
                <a:gd name="connsiteY7" fmla="*/ 4025360 h 5283375"/>
                <a:gd name="connsiteX8" fmla="*/ 8969396 w 10366749"/>
                <a:gd name="connsiteY8" fmla="*/ 5231860 h 5283375"/>
                <a:gd name="connsiteX9" fmla="*/ 6518296 w 10366749"/>
                <a:gd name="connsiteY9" fmla="*/ 5003260 h 5283375"/>
                <a:gd name="connsiteX10" fmla="*/ 4714896 w 10366749"/>
                <a:gd name="connsiteY10" fmla="*/ 4469860 h 5283375"/>
                <a:gd name="connsiteX11" fmla="*/ 1806596 w 10366749"/>
                <a:gd name="connsiteY11" fmla="*/ 4838160 h 5283375"/>
                <a:gd name="connsiteX12" fmla="*/ 53996 w 10366749"/>
                <a:gd name="connsiteY12" fmla="*/ 3174460 h 5283375"/>
                <a:gd name="connsiteX13" fmla="*/ 587396 w 10366749"/>
                <a:gd name="connsiteY13" fmla="*/ 1358360 h 5283375"/>
                <a:gd name="connsiteX14" fmla="*/ 1997096 w 10366749"/>
                <a:gd name="connsiteY14" fmla="*/ 1155160 h 5283375"/>
                <a:gd name="connsiteX15" fmla="*/ 2314596 w 10366749"/>
                <a:gd name="connsiteY15" fmla="*/ 418560 h 5283375"/>
                <a:gd name="connsiteX16" fmla="*/ 2644796 w 10366749"/>
                <a:gd name="connsiteY16" fmla="*/ 329660 h 5283375"/>
                <a:gd name="connsiteX0-1" fmla="*/ 2568596 w 10366749"/>
                <a:gd name="connsiteY0-2" fmla="*/ 202073 h 5282788"/>
                <a:gd name="connsiteX1-3" fmla="*/ 2708296 w 10366749"/>
                <a:gd name="connsiteY1-4" fmla="*/ 290973 h 5282788"/>
                <a:gd name="connsiteX2-5" fmla="*/ 3749696 w 10366749"/>
                <a:gd name="connsiteY2-6" fmla="*/ 11573 h 5282788"/>
                <a:gd name="connsiteX3-7" fmla="*/ 4879996 w 10366749"/>
                <a:gd name="connsiteY3-8" fmla="*/ 748173 h 5282788"/>
                <a:gd name="connsiteX4-9" fmla="*/ 6442096 w 10366749"/>
                <a:gd name="connsiteY4-10" fmla="*/ 583073 h 5282788"/>
                <a:gd name="connsiteX5-11" fmla="*/ 8232796 w 10366749"/>
                <a:gd name="connsiteY5-12" fmla="*/ 925973 h 5282788"/>
                <a:gd name="connsiteX6-13" fmla="*/ 9096396 w 10366749"/>
                <a:gd name="connsiteY6-14" fmla="*/ 2703973 h 5282788"/>
                <a:gd name="connsiteX7-15" fmla="*/ 10366396 w 10366749"/>
                <a:gd name="connsiteY7-16" fmla="*/ 4024773 h 5282788"/>
                <a:gd name="connsiteX8-17" fmla="*/ 8969396 w 10366749"/>
                <a:gd name="connsiteY8-18" fmla="*/ 5231273 h 5282788"/>
                <a:gd name="connsiteX9-19" fmla="*/ 6518296 w 10366749"/>
                <a:gd name="connsiteY9-20" fmla="*/ 5002673 h 5282788"/>
                <a:gd name="connsiteX10-21" fmla="*/ 4714896 w 10366749"/>
                <a:gd name="connsiteY10-22" fmla="*/ 4469273 h 5282788"/>
                <a:gd name="connsiteX11-23" fmla="*/ 1806596 w 10366749"/>
                <a:gd name="connsiteY11-24" fmla="*/ 4837573 h 5282788"/>
                <a:gd name="connsiteX12-25" fmla="*/ 53996 w 10366749"/>
                <a:gd name="connsiteY12-26" fmla="*/ 3173873 h 5282788"/>
                <a:gd name="connsiteX13-27" fmla="*/ 587396 w 10366749"/>
                <a:gd name="connsiteY13-28" fmla="*/ 1357773 h 5282788"/>
                <a:gd name="connsiteX14-29" fmla="*/ 1997096 w 10366749"/>
                <a:gd name="connsiteY14-30" fmla="*/ 1154573 h 5282788"/>
                <a:gd name="connsiteX15-31" fmla="*/ 2314596 w 10366749"/>
                <a:gd name="connsiteY15-32" fmla="*/ 417973 h 5282788"/>
                <a:gd name="connsiteX16-33" fmla="*/ 2644796 w 10366749"/>
                <a:gd name="connsiteY16-34" fmla="*/ 329073 h 5282788"/>
                <a:gd name="connsiteX0-35" fmla="*/ 2568596 w 10366749"/>
                <a:gd name="connsiteY0-36" fmla="*/ 202073 h 5282788"/>
                <a:gd name="connsiteX1-37" fmla="*/ 2708296 w 10366749"/>
                <a:gd name="connsiteY1-38" fmla="*/ 290973 h 5282788"/>
                <a:gd name="connsiteX2-39" fmla="*/ 3749696 w 10366749"/>
                <a:gd name="connsiteY2-40" fmla="*/ 11573 h 5282788"/>
                <a:gd name="connsiteX3-41" fmla="*/ 4879996 w 10366749"/>
                <a:gd name="connsiteY3-42" fmla="*/ 748173 h 5282788"/>
                <a:gd name="connsiteX4-43" fmla="*/ 6442096 w 10366749"/>
                <a:gd name="connsiteY4-44" fmla="*/ 583073 h 5282788"/>
                <a:gd name="connsiteX5-45" fmla="*/ 8232796 w 10366749"/>
                <a:gd name="connsiteY5-46" fmla="*/ 925973 h 5282788"/>
                <a:gd name="connsiteX6-47" fmla="*/ 9096396 w 10366749"/>
                <a:gd name="connsiteY6-48" fmla="*/ 2703973 h 5282788"/>
                <a:gd name="connsiteX7-49" fmla="*/ 10366396 w 10366749"/>
                <a:gd name="connsiteY7-50" fmla="*/ 4024773 h 5282788"/>
                <a:gd name="connsiteX8-51" fmla="*/ 8969396 w 10366749"/>
                <a:gd name="connsiteY8-52" fmla="*/ 5231273 h 5282788"/>
                <a:gd name="connsiteX9-53" fmla="*/ 6518296 w 10366749"/>
                <a:gd name="connsiteY9-54" fmla="*/ 5002673 h 5282788"/>
                <a:gd name="connsiteX10-55" fmla="*/ 4714896 w 10366749"/>
                <a:gd name="connsiteY10-56" fmla="*/ 4469273 h 5282788"/>
                <a:gd name="connsiteX11-57" fmla="*/ 1806596 w 10366749"/>
                <a:gd name="connsiteY11-58" fmla="*/ 4837573 h 5282788"/>
                <a:gd name="connsiteX12-59" fmla="*/ 53996 w 10366749"/>
                <a:gd name="connsiteY12-60" fmla="*/ 3173873 h 5282788"/>
                <a:gd name="connsiteX13-61" fmla="*/ 587396 w 10366749"/>
                <a:gd name="connsiteY13-62" fmla="*/ 1357773 h 5282788"/>
                <a:gd name="connsiteX14-63" fmla="*/ 1997096 w 10366749"/>
                <a:gd name="connsiteY14-64" fmla="*/ 1154573 h 5282788"/>
                <a:gd name="connsiteX15-65" fmla="*/ 2314596 w 10366749"/>
                <a:gd name="connsiteY15-66" fmla="*/ 417973 h 5282788"/>
                <a:gd name="connsiteX16-67" fmla="*/ 2621936 w 10366749"/>
                <a:gd name="connsiteY16-68" fmla="*/ 184293 h 5282788"/>
                <a:gd name="connsiteX0-69" fmla="*/ 2568596 w 10366749"/>
                <a:gd name="connsiteY0-70" fmla="*/ 202073 h 5282788"/>
                <a:gd name="connsiteX1-71" fmla="*/ 2708296 w 10366749"/>
                <a:gd name="connsiteY1-72" fmla="*/ 290973 h 5282788"/>
                <a:gd name="connsiteX2-73" fmla="*/ 3749696 w 10366749"/>
                <a:gd name="connsiteY2-74" fmla="*/ 11573 h 5282788"/>
                <a:gd name="connsiteX3-75" fmla="*/ 4879996 w 10366749"/>
                <a:gd name="connsiteY3-76" fmla="*/ 748173 h 5282788"/>
                <a:gd name="connsiteX4-77" fmla="*/ 6442096 w 10366749"/>
                <a:gd name="connsiteY4-78" fmla="*/ 583073 h 5282788"/>
                <a:gd name="connsiteX5-79" fmla="*/ 8232796 w 10366749"/>
                <a:gd name="connsiteY5-80" fmla="*/ 925973 h 5282788"/>
                <a:gd name="connsiteX6-81" fmla="*/ 9096396 w 10366749"/>
                <a:gd name="connsiteY6-82" fmla="*/ 2703973 h 5282788"/>
                <a:gd name="connsiteX7-83" fmla="*/ 10366396 w 10366749"/>
                <a:gd name="connsiteY7-84" fmla="*/ 4024773 h 5282788"/>
                <a:gd name="connsiteX8-85" fmla="*/ 8969396 w 10366749"/>
                <a:gd name="connsiteY8-86" fmla="*/ 5231273 h 5282788"/>
                <a:gd name="connsiteX9-87" fmla="*/ 6518296 w 10366749"/>
                <a:gd name="connsiteY9-88" fmla="*/ 5002673 h 5282788"/>
                <a:gd name="connsiteX10-89" fmla="*/ 4714896 w 10366749"/>
                <a:gd name="connsiteY10-90" fmla="*/ 4469273 h 5282788"/>
                <a:gd name="connsiteX11-91" fmla="*/ 1806596 w 10366749"/>
                <a:gd name="connsiteY11-92" fmla="*/ 4837573 h 5282788"/>
                <a:gd name="connsiteX12-93" fmla="*/ 53996 w 10366749"/>
                <a:gd name="connsiteY12-94" fmla="*/ 3173873 h 5282788"/>
                <a:gd name="connsiteX13-95" fmla="*/ 587396 w 10366749"/>
                <a:gd name="connsiteY13-96" fmla="*/ 1357773 h 5282788"/>
                <a:gd name="connsiteX14-97" fmla="*/ 1997096 w 10366749"/>
                <a:gd name="connsiteY14-98" fmla="*/ 1154573 h 5282788"/>
                <a:gd name="connsiteX15-99" fmla="*/ 2314596 w 10366749"/>
                <a:gd name="connsiteY15-100" fmla="*/ 417973 h 5282788"/>
                <a:gd name="connsiteX16-101" fmla="*/ 2508815 w 10366749"/>
                <a:gd name="connsiteY16-102" fmla="*/ 193720 h 5282788"/>
                <a:gd name="connsiteX0-103" fmla="*/ 2568596 w 10366749"/>
                <a:gd name="connsiteY0-104" fmla="*/ 202073 h 5282788"/>
                <a:gd name="connsiteX1-105" fmla="*/ 2708296 w 10366749"/>
                <a:gd name="connsiteY1-106" fmla="*/ 290973 h 5282788"/>
                <a:gd name="connsiteX2-107" fmla="*/ 3749696 w 10366749"/>
                <a:gd name="connsiteY2-108" fmla="*/ 11573 h 5282788"/>
                <a:gd name="connsiteX3-109" fmla="*/ 4879996 w 10366749"/>
                <a:gd name="connsiteY3-110" fmla="*/ 748173 h 5282788"/>
                <a:gd name="connsiteX4-111" fmla="*/ 6442096 w 10366749"/>
                <a:gd name="connsiteY4-112" fmla="*/ 583073 h 5282788"/>
                <a:gd name="connsiteX5-113" fmla="*/ 8232796 w 10366749"/>
                <a:gd name="connsiteY5-114" fmla="*/ 925973 h 5282788"/>
                <a:gd name="connsiteX6-115" fmla="*/ 9096396 w 10366749"/>
                <a:gd name="connsiteY6-116" fmla="*/ 2703973 h 5282788"/>
                <a:gd name="connsiteX7-117" fmla="*/ 10366396 w 10366749"/>
                <a:gd name="connsiteY7-118" fmla="*/ 4024773 h 5282788"/>
                <a:gd name="connsiteX8-119" fmla="*/ 8969396 w 10366749"/>
                <a:gd name="connsiteY8-120" fmla="*/ 5231273 h 5282788"/>
                <a:gd name="connsiteX9-121" fmla="*/ 6518296 w 10366749"/>
                <a:gd name="connsiteY9-122" fmla="*/ 5002673 h 5282788"/>
                <a:gd name="connsiteX10-123" fmla="*/ 4714896 w 10366749"/>
                <a:gd name="connsiteY10-124" fmla="*/ 4469273 h 5282788"/>
                <a:gd name="connsiteX11-125" fmla="*/ 1806596 w 10366749"/>
                <a:gd name="connsiteY11-126" fmla="*/ 4837573 h 5282788"/>
                <a:gd name="connsiteX12-127" fmla="*/ 53996 w 10366749"/>
                <a:gd name="connsiteY12-128" fmla="*/ 3173873 h 5282788"/>
                <a:gd name="connsiteX13-129" fmla="*/ 587396 w 10366749"/>
                <a:gd name="connsiteY13-130" fmla="*/ 1357773 h 5282788"/>
                <a:gd name="connsiteX14-131" fmla="*/ 1997096 w 10366749"/>
                <a:gd name="connsiteY14-132" fmla="*/ 1154573 h 5282788"/>
                <a:gd name="connsiteX15-133" fmla="*/ 2210901 w 10366749"/>
                <a:gd name="connsiteY15-134" fmla="*/ 436827 h 5282788"/>
                <a:gd name="connsiteX16-135" fmla="*/ 2508815 w 10366749"/>
                <a:gd name="connsiteY16-136" fmla="*/ 193720 h 5282788"/>
                <a:gd name="connsiteX0-137" fmla="*/ 2615730 w 10366749"/>
                <a:gd name="connsiteY0-138" fmla="*/ 202073 h 5282788"/>
                <a:gd name="connsiteX1-139" fmla="*/ 2708296 w 10366749"/>
                <a:gd name="connsiteY1-140" fmla="*/ 290973 h 5282788"/>
                <a:gd name="connsiteX2-141" fmla="*/ 3749696 w 10366749"/>
                <a:gd name="connsiteY2-142" fmla="*/ 11573 h 5282788"/>
                <a:gd name="connsiteX3-143" fmla="*/ 4879996 w 10366749"/>
                <a:gd name="connsiteY3-144" fmla="*/ 748173 h 5282788"/>
                <a:gd name="connsiteX4-145" fmla="*/ 6442096 w 10366749"/>
                <a:gd name="connsiteY4-146" fmla="*/ 583073 h 5282788"/>
                <a:gd name="connsiteX5-147" fmla="*/ 8232796 w 10366749"/>
                <a:gd name="connsiteY5-148" fmla="*/ 925973 h 5282788"/>
                <a:gd name="connsiteX6-149" fmla="*/ 9096396 w 10366749"/>
                <a:gd name="connsiteY6-150" fmla="*/ 2703973 h 5282788"/>
                <a:gd name="connsiteX7-151" fmla="*/ 10366396 w 10366749"/>
                <a:gd name="connsiteY7-152" fmla="*/ 4024773 h 5282788"/>
                <a:gd name="connsiteX8-153" fmla="*/ 8969396 w 10366749"/>
                <a:gd name="connsiteY8-154" fmla="*/ 5231273 h 5282788"/>
                <a:gd name="connsiteX9-155" fmla="*/ 6518296 w 10366749"/>
                <a:gd name="connsiteY9-156" fmla="*/ 5002673 h 5282788"/>
                <a:gd name="connsiteX10-157" fmla="*/ 4714896 w 10366749"/>
                <a:gd name="connsiteY10-158" fmla="*/ 4469273 h 5282788"/>
                <a:gd name="connsiteX11-159" fmla="*/ 1806596 w 10366749"/>
                <a:gd name="connsiteY11-160" fmla="*/ 4837573 h 5282788"/>
                <a:gd name="connsiteX12-161" fmla="*/ 53996 w 10366749"/>
                <a:gd name="connsiteY12-162" fmla="*/ 3173873 h 5282788"/>
                <a:gd name="connsiteX13-163" fmla="*/ 587396 w 10366749"/>
                <a:gd name="connsiteY13-164" fmla="*/ 1357773 h 5282788"/>
                <a:gd name="connsiteX14-165" fmla="*/ 1997096 w 10366749"/>
                <a:gd name="connsiteY14-166" fmla="*/ 1154573 h 5282788"/>
                <a:gd name="connsiteX15-167" fmla="*/ 2210901 w 10366749"/>
                <a:gd name="connsiteY15-168" fmla="*/ 436827 h 5282788"/>
                <a:gd name="connsiteX16-169" fmla="*/ 2508815 w 10366749"/>
                <a:gd name="connsiteY16-170" fmla="*/ 193720 h 5282788"/>
                <a:gd name="connsiteX0-171" fmla="*/ 2615730 w 10366749"/>
                <a:gd name="connsiteY0-172" fmla="*/ 212160 h 5292875"/>
                <a:gd name="connsiteX1-173" fmla="*/ 2793138 w 10366749"/>
                <a:gd name="connsiteY1-174" fmla="*/ 197365 h 5292875"/>
                <a:gd name="connsiteX2-175" fmla="*/ 3749696 w 10366749"/>
                <a:gd name="connsiteY2-176" fmla="*/ 21660 h 5292875"/>
                <a:gd name="connsiteX3-177" fmla="*/ 4879996 w 10366749"/>
                <a:gd name="connsiteY3-178" fmla="*/ 758260 h 5292875"/>
                <a:gd name="connsiteX4-179" fmla="*/ 6442096 w 10366749"/>
                <a:gd name="connsiteY4-180" fmla="*/ 593160 h 5292875"/>
                <a:gd name="connsiteX5-181" fmla="*/ 8232796 w 10366749"/>
                <a:gd name="connsiteY5-182" fmla="*/ 936060 h 5292875"/>
                <a:gd name="connsiteX6-183" fmla="*/ 9096396 w 10366749"/>
                <a:gd name="connsiteY6-184" fmla="*/ 2714060 h 5292875"/>
                <a:gd name="connsiteX7-185" fmla="*/ 10366396 w 10366749"/>
                <a:gd name="connsiteY7-186" fmla="*/ 4034860 h 5292875"/>
                <a:gd name="connsiteX8-187" fmla="*/ 8969396 w 10366749"/>
                <a:gd name="connsiteY8-188" fmla="*/ 5241360 h 5292875"/>
                <a:gd name="connsiteX9-189" fmla="*/ 6518296 w 10366749"/>
                <a:gd name="connsiteY9-190" fmla="*/ 5012760 h 5292875"/>
                <a:gd name="connsiteX10-191" fmla="*/ 4714896 w 10366749"/>
                <a:gd name="connsiteY10-192" fmla="*/ 4479360 h 5292875"/>
                <a:gd name="connsiteX11-193" fmla="*/ 1806596 w 10366749"/>
                <a:gd name="connsiteY11-194" fmla="*/ 4847660 h 5292875"/>
                <a:gd name="connsiteX12-195" fmla="*/ 53996 w 10366749"/>
                <a:gd name="connsiteY12-196" fmla="*/ 3183960 h 5292875"/>
                <a:gd name="connsiteX13-197" fmla="*/ 587396 w 10366749"/>
                <a:gd name="connsiteY13-198" fmla="*/ 1367860 h 5292875"/>
                <a:gd name="connsiteX14-199" fmla="*/ 1997096 w 10366749"/>
                <a:gd name="connsiteY14-200" fmla="*/ 1164660 h 5292875"/>
                <a:gd name="connsiteX15-201" fmla="*/ 2210901 w 10366749"/>
                <a:gd name="connsiteY15-202" fmla="*/ 446914 h 5292875"/>
                <a:gd name="connsiteX16-203" fmla="*/ 2508815 w 10366749"/>
                <a:gd name="connsiteY16-204" fmla="*/ 203807 h 5292875"/>
                <a:gd name="connsiteX0-205" fmla="*/ 2615730 w 10366749"/>
                <a:gd name="connsiteY0-206" fmla="*/ 212160 h 5292875"/>
                <a:gd name="connsiteX1-207" fmla="*/ 2793138 w 10366749"/>
                <a:gd name="connsiteY1-208" fmla="*/ 197365 h 5292875"/>
                <a:gd name="connsiteX2-209" fmla="*/ 3749696 w 10366749"/>
                <a:gd name="connsiteY2-210" fmla="*/ 21660 h 5292875"/>
                <a:gd name="connsiteX3-211" fmla="*/ 4879996 w 10366749"/>
                <a:gd name="connsiteY3-212" fmla="*/ 758260 h 5292875"/>
                <a:gd name="connsiteX4-213" fmla="*/ 6442096 w 10366749"/>
                <a:gd name="connsiteY4-214" fmla="*/ 593160 h 5292875"/>
                <a:gd name="connsiteX5-215" fmla="*/ 8232796 w 10366749"/>
                <a:gd name="connsiteY5-216" fmla="*/ 936060 h 5292875"/>
                <a:gd name="connsiteX6-217" fmla="*/ 9096396 w 10366749"/>
                <a:gd name="connsiteY6-218" fmla="*/ 2714060 h 5292875"/>
                <a:gd name="connsiteX7-219" fmla="*/ 10366396 w 10366749"/>
                <a:gd name="connsiteY7-220" fmla="*/ 4034860 h 5292875"/>
                <a:gd name="connsiteX8-221" fmla="*/ 8969396 w 10366749"/>
                <a:gd name="connsiteY8-222" fmla="*/ 5241360 h 5292875"/>
                <a:gd name="connsiteX9-223" fmla="*/ 6518296 w 10366749"/>
                <a:gd name="connsiteY9-224" fmla="*/ 5012760 h 5292875"/>
                <a:gd name="connsiteX10-225" fmla="*/ 4714896 w 10366749"/>
                <a:gd name="connsiteY10-226" fmla="*/ 4479360 h 5292875"/>
                <a:gd name="connsiteX11-227" fmla="*/ 1806596 w 10366749"/>
                <a:gd name="connsiteY11-228" fmla="*/ 4847660 h 5292875"/>
                <a:gd name="connsiteX12-229" fmla="*/ 53996 w 10366749"/>
                <a:gd name="connsiteY12-230" fmla="*/ 3183960 h 5292875"/>
                <a:gd name="connsiteX13-231" fmla="*/ 587396 w 10366749"/>
                <a:gd name="connsiteY13-232" fmla="*/ 1367860 h 5292875"/>
                <a:gd name="connsiteX14-233" fmla="*/ 1997096 w 10366749"/>
                <a:gd name="connsiteY14-234" fmla="*/ 1164660 h 5292875"/>
                <a:gd name="connsiteX15-235" fmla="*/ 2116633 w 10366749"/>
                <a:gd name="connsiteY15-236" fmla="*/ 409207 h 5292875"/>
                <a:gd name="connsiteX16-237" fmla="*/ 2508815 w 10366749"/>
                <a:gd name="connsiteY16-238" fmla="*/ 203807 h 5292875"/>
                <a:gd name="connsiteX0-239" fmla="*/ 2615730 w 10366749"/>
                <a:gd name="connsiteY0-240" fmla="*/ 212160 h 5292875"/>
                <a:gd name="connsiteX1-241" fmla="*/ 2793138 w 10366749"/>
                <a:gd name="connsiteY1-242" fmla="*/ 197365 h 5292875"/>
                <a:gd name="connsiteX2-243" fmla="*/ 3749696 w 10366749"/>
                <a:gd name="connsiteY2-244" fmla="*/ 21660 h 5292875"/>
                <a:gd name="connsiteX3-245" fmla="*/ 4879996 w 10366749"/>
                <a:gd name="connsiteY3-246" fmla="*/ 758260 h 5292875"/>
                <a:gd name="connsiteX4-247" fmla="*/ 6442096 w 10366749"/>
                <a:gd name="connsiteY4-248" fmla="*/ 593160 h 5292875"/>
                <a:gd name="connsiteX5-249" fmla="*/ 8232796 w 10366749"/>
                <a:gd name="connsiteY5-250" fmla="*/ 936060 h 5292875"/>
                <a:gd name="connsiteX6-251" fmla="*/ 9096396 w 10366749"/>
                <a:gd name="connsiteY6-252" fmla="*/ 2714060 h 5292875"/>
                <a:gd name="connsiteX7-253" fmla="*/ 10366396 w 10366749"/>
                <a:gd name="connsiteY7-254" fmla="*/ 4034860 h 5292875"/>
                <a:gd name="connsiteX8-255" fmla="*/ 8969396 w 10366749"/>
                <a:gd name="connsiteY8-256" fmla="*/ 5241360 h 5292875"/>
                <a:gd name="connsiteX9-257" fmla="*/ 6518296 w 10366749"/>
                <a:gd name="connsiteY9-258" fmla="*/ 5012760 h 5292875"/>
                <a:gd name="connsiteX10-259" fmla="*/ 4714896 w 10366749"/>
                <a:gd name="connsiteY10-260" fmla="*/ 4479360 h 5292875"/>
                <a:gd name="connsiteX11-261" fmla="*/ 1806596 w 10366749"/>
                <a:gd name="connsiteY11-262" fmla="*/ 4847660 h 5292875"/>
                <a:gd name="connsiteX12-263" fmla="*/ 53996 w 10366749"/>
                <a:gd name="connsiteY12-264" fmla="*/ 3183960 h 5292875"/>
                <a:gd name="connsiteX13-265" fmla="*/ 587396 w 10366749"/>
                <a:gd name="connsiteY13-266" fmla="*/ 1367860 h 5292875"/>
                <a:gd name="connsiteX14-267" fmla="*/ 1997096 w 10366749"/>
                <a:gd name="connsiteY14-268" fmla="*/ 1164660 h 5292875"/>
                <a:gd name="connsiteX15-269" fmla="*/ 2060072 w 10366749"/>
                <a:gd name="connsiteY15-270" fmla="*/ 409207 h 5292875"/>
                <a:gd name="connsiteX16-271" fmla="*/ 2508815 w 10366749"/>
                <a:gd name="connsiteY16-272" fmla="*/ 203807 h 5292875"/>
                <a:gd name="connsiteX0-273" fmla="*/ 2615730 w 10366749"/>
                <a:gd name="connsiteY0-274" fmla="*/ 212160 h 5292875"/>
                <a:gd name="connsiteX1-275" fmla="*/ 2793138 w 10366749"/>
                <a:gd name="connsiteY1-276" fmla="*/ 197365 h 5292875"/>
                <a:gd name="connsiteX2-277" fmla="*/ 3749696 w 10366749"/>
                <a:gd name="connsiteY2-278" fmla="*/ 21660 h 5292875"/>
                <a:gd name="connsiteX3-279" fmla="*/ 4879996 w 10366749"/>
                <a:gd name="connsiteY3-280" fmla="*/ 758260 h 5292875"/>
                <a:gd name="connsiteX4-281" fmla="*/ 6442096 w 10366749"/>
                <a:gd name="connsiteY4-282" fmla="*/ 593160 h 5292875"/>
                <a:gd name="connsiteX5-283" fmla="*/ 8232796 w 10366749"/>
                <a:gd name="connsiteY5-284" fmla="*/ 936060 h 5292875"/>
                <a:gd name="connsiteX6-285" fmla="*/ 9096396 w 10366749"/>
                <a:gd name="connsiteY6-286" fmla="*/ 2714060 h 5292875"/>
                <a:gd name="connsiteX7-287" fmla="*/ 10366396 w 10366749"/>
                <a:gd name="connsiteY7-288" fmla="*/ 4034860 h 5292875"/>
                <a:gd name="connsiteX8-289" fmla="*/ 8969396 w 10366749"/>
                <a:gd name="connsiteY8-290" fmla="*/ 5241360 h 5292875"/>
                <a:gd name="connsiteX9-291" fmla="*/ 6518296 w 10366749"/>
                <a:gd name="connsiteY9-292" fmla="*/ 5012760 h 5292875"/>
                <a:gd name="connsiteX10-293" fmla="*/ 4714896 w 10366749"/>
                <a:gd name="connsiteY10-294" fmla="*/ 4479360 h 5292875"/>
                <a:gd name="connsiteX11-295" fmla="*/ 1806596 w 10366749"/>
                <a:gd name="connsiteY11-296" fmla="*/ 4847660 h 5292875"/>
                <a:gd name="connsiteX12-297" fmla="*/ 53996 w 10366749"/>
                <a:gd name="connsiteY12-298" fmla="*/ 3183960 h 5292875"/>
                <a:gd name="connsiteX13-299" fmla="*/ 587396 w 10366749"/>
                <a:gd name="connsiteY13-300" fmla="*/ 1367860 h 5292875"/>
                <a:gd name="connsiteX14-301" fmla="*/ 1997096 w 10366749"/>
                <a:gd name="connsiteY14-302" fmla="*/ 1164660 h 5292875"/>
                <a:gd name="connsiteX15-303" fmla="*/ 2031792 w 10366749"/>
                <a:gd name="connsiteY15-304" fmla="*/ 352646 h 5292875"/>
                <a:gd name="connsiteX16-305" fmla="*/ 2508815 w 10366749"/>
                <a:gd name="connsiteY16-306" fmla="*/ 203807 h 5292875"/>
                <a:gd name="connsiteX0-307" fmla="*/ 2615730 w 10366749"/>
                <a:gd name="connsiteY0-308" fmla="*/ 212160 h 5292875"/>
                <a:gd name="connsiteX1-309" fmla="*/ 2793138 w 10366749"/>
                <a:gd name="connsiteY1-310" fmla="*/ 197365 h 5292875"/>
                <a:gd name="connsiteX2-311" fmla="*/ 3749696 w 10366749"/>
                <a:gd name="connsiteY2-312" fmla="*/ 21660 h 5292875"/>
                <a:gd name="connsiteX3-313" fmla="*/ 4879996 w 10366749"/>
                <a:gd name="connsiteY3-314" fmla="*/ 758260 h 5292875"/>
                <a:gd name="connsiteX4-315" fmla="*/ 6442096 w 10366749"/>
                <a:gd name="connsiteY4-316" fmla="*/ 593160 h 5292875"/>
                <a:gd name="connsiteX5-317" fmla="*/ 8232796 w 10366749"/>
                <a:gd name="connsiteY5-318" fmla="*/ 936060 h 5292875"/>
                <a:gd name="connsiteX6-319" fmla="*/ 9096396 w 10366749"/>
                <a:gd name="connsiteY6-320" fmla="*/ 2714060 h 5292875"/>
                <a:gd name="connsiteX7-321" fmla="*/ 10366396 w 10366749"/>
                <a:gd name="connsiteY7-322" fmla="*/ 4034860 h 5292875"/>
                <a:gd name="connsiteX8-323" fmla="*/ 8969396 w 10366749"/>
                <a:gd name="connsiteY8-324" fmla="*/ 5241360 h 5292875"/>
                <a:gd name="connsiteX9-325" fmla="*/ 6518296 w 10366749"/>
                <a:gd name="connsiteY9-326" fmla="*/ 5012760 h 5292875"/>
                <a:gd name="connsiteX10-327" fmla="*/ 4714896 w 10366749"/>
                <a:gd name="connsiteY10-328" fmla="*/ 4479360 h 5292875"/>
                <a:gd name="connsiteX11-329" fmla="*/ 1806596 w 10366749"/>
                <a:gd name="connsiteY11-330" fmla="*/ 4847660 h 5292875"/>
                <a:gd name="connsiteX12-331" fmla="*/ 53996 w 10366749"/>
                <a:gd name="connsiteY12-332" fmla="*/ 3183960 h 5292875"/>
                <a:gd name="connsiteX13-333" fmla="*/ 587396 w 10366749"/>
                <a:gd name="connsiteY13-334" fmla="*/ 1367860 h 5292875"/>
                <a:gd name="connsiteX14-335" fmla="*/ 1997096 w 10366749"/>
                <a:gd name="connsiteY14-336" fmla="*/ 1164660 h 5292875"/>
                <a:gd name="connsiteX15-337" fmla="*/ 2022267 w 10366749"/>
                <a:gd name="connsiteY15-338" fmla="*/ 328834 h 5292875"/>
                <a:gd name="connsiteX16-339" fmla="*/ 2508815 w 10366749"/>
                <a:gd name="connsiteY16-340" fmla="*/ 203807 h 5292875"/>
                <a:gd name="connsiteX0-341" fmla="*/ 2544292 w 10366749"/>
                <a:gd name="connsiteY0-342" fmla="*/ 197715 h 5292718"/>
                <a:gd name="connsiteX1-343" fmla="*/ 2793138 w 10366749"/>
                <a:gd name="connsiteY1-344" fmla="*/ 197208 h 5292718"/>
                <a:gd name="connsiteX2-345" fmla="*/ 3749696 w 10366749"/>
                <a:gd name="connsiteY2-346" fmla="*/ 21503 h 5292718"/>
                <a:gd name="connsiteX3-347" fmla="*/ 4879996 w 10366749"/>
                <a:gd name="connsiteY3-348" fmla="*/ 758103 h 5292718"/>
                <a:gd name="connsiteX4-349" fmla="*/ 6442096 w 10366749"/>
                <a:gd name="connsiteY4-350" fmla="*/ 593003 h 5292718"/>
                <a:gd name="connsiteX5-351" fmla="*/ 8232796 w 10366749"/>
                <a:gd name="connsiteY5-352" fmla="*/ 935903 h 5292718"/>
                <a:gd name="connsiteX6-353" fmla="*/ 9096396 w 10366749"/>
                <a:gd name="connsiteY6-354" fmla="*/ 2713903 h 5292718"/>
                <a:gd name="connsiteX7-355" fmla="*/ 10366396 w 10366749"/>
                <a:gd name="connsiteY7-356" fmla="*/ 4034703 h 5292718"/>
                <a:gd name="connsiteX8-357" fmla="*/ 8969396 w 10366749"/>
                <a:gd name="connsiteY8-358" fmla="*/ 5241203 h 5292718"/>
                <a:gd name="connsiteX9-359" fmla="*/ 6518296 w 10366749"/>
                <a:gd name="connsiteY9-360" fmla="*/ 5012603 h 5292718"/>
                <a:gd name="connsiteX10-361" fmla="*/ 4714896 w 10366749"/>
                <a:gd name="connsiteY10-362" fmla="*/ 4479203 h 5292718"/>
                <a:gd name="connsiteX11-363" fmla="*/ 1806596 w 10366749"/>
                <a:gd name="connsiteY11-364" fmla="*/ 4847503 h 5292718"/>
                <a:gd name="connsiteX12-365" fmla="*/ 53996 w 10366749"/>
                <a:gd name="connsiteY12-366" fmla="*/ 3183803 h 5292718"/>
                <a:gd name="connsiteX13-367" fmla="*/ 587396 w 10366749"/>
                <a:gd name="connsiteY13-368" fmla="*/ 1367703 h 5292718"/>
                <a:gd name="connsiteX14-369" fmla="*/ 1997096 w 10366749"/>
                <a:gd name="connsiteY14-370" fmla="*/ 1164503 h 5292718"/>
                <a:gd name="connsiteX15-371" fmla="*/ 2022267 w 10366749"/>
                <a:gd name="connsiteY15-372" fmla="*/ 328677 h 5292718"/>
                <a:gd name="connsiteX16-373" fmla="*/ 2508815 w 10366749"/>
                <a:gd name="connsiteY16-374" fmla="*/ 203650 h 5292718"/>
                <a:gd name="connsiteX0-375" fmla="*/ 2544292 w 10366749"/>
                <a:gd name="connsiteY0-376" fmla="*/ 197715 h 5292718"/>
                <a:gd name="connsiteX1-377" fmla="*/ 2793138 w 10366749"/>
                <a:gd name="connsiteY1-378" fmla="*/ 197208 h 5292718"/>
                <a:gd name="connsiteX2-379" fmla="*/ 3749696 w 10366749"/>
                <a:gd name="connsiteY2-380" fmla="*/ 21503 h 5292718"/>
                <a:gd name="connsiteX3-381" fmla="*/ 4879996 w 10366749"/>
                <a:gd name="connsiteY3-382" fmla="*/ 758103 h 5292718"/>
                <a:gd name="connsiteX4-383" fmla="*/ 6442096 w 10366749"/>
                <a:gd name="connsiteY4-384" fmla="*/ 593003 h 5292718"/>
                <a:gd name="connsiteX5-385" fmla="*/ 8232796 w 10366749"/>
                <a:gd name="connsiteY5-386" fmla="*/ 935903 h 5292718"/>
                <a:gd name="connsiteX6-387" fmla="*/ 9096396 w 10366749"/>
                <a:gd name="connsiteY6-388" fmla="*/ 2713903 h 5292718"/>
                <a:gd name="connsiteX7-389" fmla="*/ 10366396 w 10366749"/>
                <a:gd name="connsiteY7-390" fmla="*/ 4034703 h 5292718"/>
                <a:gd name="connsiteX8-391" fmla="*/ 8969396 w 10366749"/>
                <a:gd name="connsiteY8-392" fmla="*/ 5241203 h 5292718"/>
                <a:gd name="connsiteX9-393" fmla="*/ 6518296 w 10366749"/>
                <a:gd name="connsiteY9-394" fmla="*/ 5012603 h 5292718"/>
                <a:gd name="connsiteX10-395" fmla="*/ 4714896 w 10366749"/>
                <a:gd name="connsiteY10-396" fmla="*/ 4479203 h 5292718"/>
                <a:gd name="connsiteX11-397" fmla="*/ 1806596 w 10366749"/>
                <a:gd name="connsiteY11-398" fmla="*/ 4847503 h 5292718"/>
                <a:gd name="connsiteX12-399" fmla="*/ 53996 w 10366749"/>
                <a:gd name="connsiteY12-400" fmla="*/ 3183803 h 5292718"/>
                <a:gd name="connsiteX13-401" fmla="*/ 587396 w 10366749"/>
                <a:gd name="connsiteY13-402" fmla="*/ 1367703 h 5292718"/>
                <a:gd name="connsiteX14-403" fmla="*/ 1997096 w 10366749"/>
                <a:gd name="connsiteY14-404" fmla="*/ 1164503 h 5292718"/>
                <a:gd name="connsiteX15-405" fmla="*/ 2012742 w 10366749"/>
                <a:gd name="connsiteY15-406" fmla="*/ 309627 h 5292718"/>
                <a:gd name="connsiteX16-407" fmla="*/ 2508815 w 10366749"/>
                <a:gd name="connsiteY16-408" fmla="*/ 203650 h 5292718"/>
                <a:gd name="connsiteX0-409" fmla="*/ 2491905 w 10366749"/>
                <a:gd name="connsiteY0-410" fmla="*/ 202529 h 5292769"/>
                <a:gd name="connsiteX1-411" fmla="*/ 2793138 w 10366749"/>
                <a:gd name="connsiteY1-412" fmla="*/ 197259 h 5292769"/>
                <a:gd name="connsiteX2-413" fmla="*/ 3749696 w 10366749"/>
                <a:gd name="connsiteY2-414" fmla="*/ 21554 h 5292769"/>
                <a:gd name="connsiteX3-415" fmla="*/ 4879996 w 10366749"/>
                <a:gd name="connsiteY3-416" fmla="*/ 758154 h 5292769"/>
                <a:gd name="connsiteX4-417" fmla="*/ 6442096 w 10366749"/>
                <a:gd name="connsiteY4-418" fmla="*/ 593054 h 5292769"/>
                <a:gd name="connsiteX5-419" fmla="*/ 8232796 w 10366749"/>
                <a:gd name="connsiteY5-420" fmla="*/ 935954 h 5292769"/>
                <a:gd name="connsiteX6-421" fmla="*/ 9096396 w 10366749"/>
                <a:gd name="connsiteY6-422" fmla="*/ 2713954 h 5292769"/>
                <a:gd name="connsiteX7-423" fmla="*/ 10366396 w 10366749"/>
                <a:gd name="connsiteY7-424" fmla="*/ 4034754 h 5292769"/>
                <a:gd name="connsiteX8-425" fmla="*/ 8969396 w 10366749"/>
                <a:gd name="connsiteY8-426" fmla="*/ 5241254 h 5292769"/>
                <a:gd name="connsiteX9-427" fmla="*/ 6518296 w 10366749"/>
                <a:gd name="connsiteY9-428" fmla="*/ 5012654 h 5292769"/>
                <a:gd name="connsiteX10-429" fmla="*/ 4714896 w 10366749"/>
                <a:gd name="connsiteY10-430" fmla="*/ 4479254 h 5292769"/>
                <a:gd name="connsiteX11-431" fmla="*/ 1806596 w 10366749"/>
                <a:gd name="connsiteY11-432" fmla="*/ 4847554 h 5292769"/>
                <a:gd name="connsiteX12-433" fmla="*/ 53996 w 10366749"/>
                <a:gd name="connsiteY12-434" fmla="*/ 3183854 h 5292769"/>
                <a:gd name="connsiteX13-435" fmla="*/ 587396 w 10366749"/>
                <a:gd name="connsiteY13-436" fmla="*/ 1367754 h 5292769"/>
                <a:gd name="connsiteX14-437" fmla="*/ 1997096 w 10366749"/>
                <a:gd name="connsiteY14-438" fmla="*/ 1164554 h 5292769"/>
                <a:gd name="connsiteX15-439" fmla="*/ 2012742 w 10366749"/>
                <a:gd name="connsiteY15-440" fmla="*/ 309678 h 5292769"/>
                <a:gd name="connsiteX16-441" fmla="*/ 2508815 w 10366749"/>
                <a:gd name="connsiteY16-442" fmla="*/ 203701 h 5292769"/>
                <a:gd name="connsiteX0-443" fmla="*/ 2491905 w 10366749"/>
                <a:gd name="connsiteY0-444" fmla="*/ 202529 h 5292769"/>
                <a:gd name="connsiteX1-445" fmla="*/ 2793138 w 10366749"/>
                <a:gd name="connsiteY1-446" fmla="*/ 197259 h 5292769"/>
                <a:gd name="connsiteX2-447" fmla="*/ 3749696 w 10366749"/>
                <a:gd name="connsiteY2-448" fmla="*/ 21554 h 5292769"/>
                <a:gd name="connsiteX3-449" fmla="*/ 4879996 w 10366749"/>
                <a:gd name="connsiteY3-450" fmla="*/ 758154 h 5292769"/>
                <a:gd name="connsiteX4-451" fmla="*/ 6442096 w 10366749"/>
                <a:gd name="connsiteY4-452" fmla="*/ 593054 h 5292769"/>
                <a:gd name="connsiteX5-453" fmla="*/ 8232796 w 10366749"/>
                <a:gd name="connsiteY5-454" fmla="*/ 935954 h 5292769"/>
                <a:gd name="connsiteX6-455" fmla="*/ 9096396 w 10366749"/>
                <a:gd name="connsiteY6-456" fmla="*/ 2713954 h 5292769"/>
                <a:gd name="connsiteX7-457" fmla="*/ 10366396 w 10366749"/>
                <a:gd name="connsiteY7-458" fmla="*/ 4034754 h 5292769"/>
                <a:gd name="connsiteX8-459" fmla="*/ 8969396 w 10366749"/>
                <a:gd name="connsiteY8-460" fmla="*/ 5241254 h 5292769"/>
                <a:gd name="connsiteX9-461" fmla="*/ 6518296 w 10366749"/>
                <a:gd name="connsiteY9-462" fmla="*/ 5012654 h 5292769"/>
                <a:gd name="connsiteX10-463" fmla="*/ 4714896 w 10366749"/>
                <a:gd name="connsiteY10-464" fmla="*/ 4479254 h 5292769"/>
                <a:gd name="connsiteX11-465" fmla="*/ 1806596 w 10366749"/>
                <a:gd name="connsiteY11-466" fmla="*/ 4847554 h 5292769"/>
                <a:gd name="connsiteX12-467" fmla="*/ 53996 w 10366749"/>
                <a:gd name="connsiteY12-468" fmla="*/ 3183854 h 5292769"/>
                <a:gd name="connsiteX13-469" fmla="*/ 587396 w 10366749"/>
                <a:gd name="connsiteY13-470" fmla="*/ 1367754 h 5292769"/>
                <a:gd name="connsiteX14-471" fmla="*/ 1997096 w 10366749"/>
                <a:gd name="connsiteY14-472" fmla="*/ 1164554 h 5292769"/>
                <a:gd name="connsiteX15-473" fmla="*/ 2012742 w 10366749"/>
                <a:gd name="connsiteY15-474" fmla="*/ 309678 h 5292769"/>
                <a:gd name="connsiteX16-475" fmla="*/ 2477065 w 10366749"/>
                <a:gd name="connsiteY16-476" fmla="*/ 203701 h 5292769"/>
                <a:gd name="connsiteX0-477" fmla="*/ 2491905 w 10366749"/>
                <a:gd name="connsiteY0-478" fmla="*/ 202529 h 5292769"/>
                <a:gd name="connsiteX1-479" fmla="*/ 2793138 w 10366749"/>
                <a:gd name="connsiteY1-480" fmla="*/ 197259 h 5292769"/>
                <a:gd name="connsiteX2-481" fmla="*/ 3749696 w 10366749"/>
                <a:gd name="connsiteY2-482" fmla="*/ 21554 h 5292769"/>
                <a:gd name="connsiteX3-483" fmla="*/ 4879996 w 10366749"/>
                <a:gd name="connsiteY3-484" fmla="*/ 758154 h 5292769"/>
                <a:gd name="connsiteX4-485" fmla="*/ 6442096 w 10366749"/>
                <a:gd name="connsiteY4-486" fmla="*/ 593054 h 5292769"/>
                <a:gd name="connsiteX5-487" fmla="*/ 8232796 w 10366749"/>
                <a:gd name="connsiteY5-488" fmla="*/ 935954 h 5292769"/>
                <a:gd name="connsiteX6-489" fmla="*/ 9096396 w 10366749"/>
                <a:gd name="connsiteY6-490" fmla="*/ 2713954 h 5292769"/>
                <a:gd name="connsiteX7-491" fmla="*/ 10366396 w 10366749"/>
                <a:gd name="connsiteY7-492" fmla="*/ 4034754 h 5292769"/>
                <a:gd name="connsiteX8-493" fmla="*/ 8969396 w 10366749"/>
                <a:gd name="connsiteY8-494" fmla="*/ 5241254 h 5292769"/>
                <a:gd name="connsiteX9-495" fmla="*/ 6518296 w 10366749"/>
                <a:gd name="connsiteY9-496" fmla="*/ 5012654 h 5292769"/>
                <a:gd name="connsiteX10-497" fmla="*/ 4714896 w 10366749"/>
                <a:gd name="connsiteY10-498" fmla="*/ 4479254 h 5292769"/>
                <a:gd name="connsiteX11-499" fmla="*/ 1806596 w 10366749"/>
                <a:gd name="connsiteY11-500" fmla="*/ 4847554 h 5292769"/>
                <a:gd name="connsiteX12-501" fmla="*/ 53996 w 10366749"/>
                <a:gd name="connsiteY12-502" fmla="*/ 3183854 h 5292769"/>
                <a:gd name="connsiteX13-503" fmla="*/ 587396 w 10366749"/>
                <a:gd name="connsiteY13-504" fmla="*/ 1367754 h 5292769"/>
                <a:gd name="connsiteX14-505" fmla="*/ 1997096 w 10366749"/>
                <a:gd name="connsiteY14-506" fmla="*/ 1164554 h 5292769"/>
                <a:gd name="connsiteX15-507" fmla="*/ 1917492 w 10366749"/>
                <a:gd name="connsiteY15-508" fmla="*/ 379528 h 5292769"/>
                <a:gd name="connsiteX16-509" fmla="*/ 2477065 w 10366749"/>
                <a:gd name="connsiteY16-510" fmla="*/ 203701 h 5292769"/>
                <a:gd name="connsiteX0-511" fmla="*/ 2491905 w 10366749"/>
                <a:gd name="connsiteY0-512" fmla="*/ 202529 h 5292769"/>
                <a:gd name="connsiteX1-513" fmla="*/ 2793138 w 10366749"/>
                <a:gd name="connsiteY1-514" fmla="*/ 197259 h 5292769"/>
                <a:gd name="connsiteX2-515" fmla="*/ 3749696 w 10366749"/>
                <a:gd name="connsiteY2-516" fmla="*/ 21554 h 5292769"/>
                <a:gd name="connsiteX3-517" fmla="*/ 4879996 w 10366749"/>
                <a:gd name="connsiteY3-518" fmla="*/ 758154 h 5292769"/>
                <a:gd name="connsiteX4-519" fmla="*/ 6442096 w 10366749"/>
                <a:gd name="connsiteY4-520" fmla="*/ 593054 h 5292769"/>
                <a:gd name="connsiteX5-521" fmla="*/ 8232796 w 10366749"/>
                <a:gd name="connsiteY5-522" fmla="*/ 935954 h 5292769"/>
                <a:gd name="connsiteX6-523" fmla="*/ 9096396 w 10366749"/>
                <a:gd name="connsiteY6-524" fmla="*/ 2713954 h 5292769"/>
                <a:gd name="connsiteX7-525" fmla="*/ 10366396 w 10366749"/>
                <a:gd name="connsiteY7-526" fmla="*/ 4034754 h 5292769"/>
                <a:gd name="connsiteX8-527" fmla="*/ 8969396 w 10366749"/>
                <a:gd name="connsiteY8-528" fmla="*/ 5241254 h 5292769"/>
                <a:gd name="connsiteX9-529" fmla="*/ 6518296 w 10366749"/>
                <a:gd name="connsiteY9-530" fmla="*/ 5012654 h 5292769"/>
                <a:gd name="connsiteX10-531" fmla="*/ 4714896 w 10366749"/>
                <a:gd name="connsiteY10-532" fmla="*/ 4479254 h 5292769"/>
                <a:gd name="connsiteX11-533" fmla="*/ 1806596 w 10366749"/>
                <a:gd name="connsiteY11-534" fmla="*/ 4847554 h 5292769"/>
                <a:gd name="connsiteX12-535" fmla="*/ 53996 w 10366749"/>
                <a:gd name="connsiteY12-536" fmla="*/ 3183854 h 5292769"/>
                <a:gd name="connsiteX13-537" fmla="*/ 587396 w 10366749"/>
                <a:gd name="connsiteY13-538" fmla="*/ 1367754 h 5292769"/>
                <a:gd name="connsiteX14-539" fmla="*/ 1997096 w 10366749"/>
                <a:gd name="connsiteY14-540" fmla="*/ 1164554 h 5292769"/>
                <a:gd name="connsiteX15-541" fmla="*/ 1917492 w 10366749"/>
                <a:gd name="connsiteY15-542" fmla="*/ 379528 h 5292769"/>
                <a:gd name="connsiteX16-543" fmla="*/ 2413565 w 10366749"/>
                <a:gd name="connsiteY16-544" fmla="*/ 210051 h 5292769"/>
                <a:gd name="connsiteX0-545" fmla="*/ 2434755 w 10366749"/>
                <a:gd name="connsiteY0-546" fmla="*/ 208949 h 5292839"/>
                <a:gd name="connsiteX1-547" fmla="*/ 2793138 w 10366749"/>
                <a:gd name="connsiteY1-548" fmla="*/ 197329 h 5292839"/>
                <a:gd name="connsiteX2-549" fmla="*/ 3749696 w 10366749"/>
                <a:gd name="connsiteY2-550" fmla="*/ 21624 h 5292839"/>
                <a:gd name="connsiteX3-551" fmla="*/ 4879996 w 10366749"/>
                <a:gd name="connsiteY3-552" fmla="*/ 758224 h 5292839"/>
                <a:gd name="connsiteX4-553" fmla="*/ 6442096 w 10366749"/>
                <a:gd name="connsiteY4-554" fmla="*/ 593124 h 5292839"/>
                <a:gd name="connsiteX5-555" fmla="*/ 8232796 w 10366749"/>
                <a:gd name="connsiteY5-556" fmla="*/ 936024 h 5292839"/>
                <a:gd name="connsiteX6-557" fmla="*/ 9096396 w 10366749"/>
                <a:gd name="connsiteY6-558" fmla="*/ 2714024 h 5292839"/>
                <a:gd name="connsiteX7-559" fmla="*/ 10366396 w 10366749"/>
                <a:gd name="connsiteY7-560" fmla="*/ 4034824 h 5292839"/>
                <a:gd name="connsiteX8-561" fmla="*/ 8969396 w 10366749"/>
                <a:gd name="connsiteY8-562" fmla="*/ 5241324 h 5292839"/>
                <a:gd name="connsiteX9-563" fmla="*/ 6518296 w 10366749"/>
                <a:gd name="connsiteY9-564" fmla="*/ 5012724 h 5292839"/>
                <a:gd name="connsiteX10-565" fmla="*/ 4714896 w 10366749"/>
                <a:gd name="connsiteY10-566" fmla="*/ 4479324 h 5292839"/>
                <a:gd name="connsiteX11-567" fmla="*/ 1806596 w 10366749"/>
                <a:gd name="connsiteY11-568" fmla="*/ 4847624 h 5292839"/>
                <a:gd name="connsiteX12-569" fmla="*/ 53996 w 10366749"/>
                <a:gd name="connsiteY12-570" fmla="*/ 3183924 h 5292839"/>
                <a:gd name="connsiteX13-571" fmla="*/ 587396 w 10366749"/>
                <a:gd name="connsiteY13-572" fmla="*/ 1367824 h 5292839"/>
                <a:gd name="connsiteX14-573" fmla="*/ 1997096 w 10366749"/>
                <a:gd name="connsiteY14-574" fmla="*/ 1164624 h 5292839"/>
                <a:gd name="connsiteX15-575" fmla="*/ 1917492 w 10366749"/>
                <a:gd name="connsiteY15-576" fmla="*/ 379598 h 5292839"/>
                <a:gd name="connsiteX16-577" fmla="*/ 2413565 w 10366749"/>
                <a:gd name="connsiteY16-578" fmla="*/ 210121 h 5292839"/>
                <a:gd name="connsiteX0-579" fmla="*/ 2434755 w 10366749"/>
                <a:gd name="connsiteY0-580" fmla="*/ 208949 h 5292839"/>
                <a:gd name="connsiteX1-581" fmla="*/ 2793138 w 10366749"/>
                <a:gd name="connsiteY1-582" fmla="*/ 197329 h 5292839"/>
                <a:gd name="connsiteX2-583" fmla="*/ 3749696 w 10366749"/>
                <a:gd name="connsiteY2-584" fmla="*/ 21624 h 5292839"/>
                <a:gd name="connsiteX3-585" fmla="*/ 4879996 w 10366749"/>
                <a:gd name="connsiteY3-586" fmla="*/ 758224 h 5292839"/>
                <a:gd name="connsiteX4-587" fmla="*/ 6442096 w 10366749"/>
                <a:gd name="connsiteY4-588" fmla="*/ 593124 h 5292839"/>
                <a:gd name="connsiteX5-589" fmla="*/ 8232796 w 10366749"/>
                <a:gd name="connsiteY5-590" fmla="*/ 936024 h 5292839"/>
                <a:gd name="connsiteX6-591" fmla="*/ 9096396 w 10366749"/>
                <a:gd name="connsiteY6-592" fmla="*/ 2714024 h 5292839"/>
                <a:gd name="connsiteX7-593" fmla="*/ 10366396 w 10366749"/>
                <a:gd name="connsiteY7-594" fmla="*/ 4034824 h 5292839"/>
                <a:gd name="connsiteX8-595" fmla="*/ 8969396 w 10366749"/>
                <a:gd name="connsiteY8-596" fmla="*/ 5241324 h 5292839"/>
                <a:gd name="connsiteX9-597" fmla="*/ 6518296 w 10366749"/>
                <a:gd name="connsiteY9-598" fmla="*/ 5012724 h 5292839"/>
                <a:gd name="connsiteX10-599" fmla="*/ 4714896 w 10366749"/>
                <a:gd name="connsiteY10-600" fmla="*/ 4479324 h 5292839"/>
                <a:gd name="connsiteX11-601" fmla="*/ 1806596 w 10366749"/>
                <a:gd name="connsiteY11-602" fmla="*/ 4847624 h 5292839"/>
                <a:gd name="connsiteX12-603" fmla="*/ 53996 w 10366749"/>
                <a:gd name="connsiteY12-604" fmla="*/ 3183924 h 5292839"/>
                <a:gd name="connsiteX13-605" fmla="*/ 587396 w 10366749"/>
                <a:gd name="connsiteY13-606" fmla="*/ 1367824 h 5292839"/>
                <a:gd name="connsiteX14-607" fmla="*/ 1997096 w 10366749"/>
                <a:gd name="connsiteY14-608" fmla="*/ 1164624 h 5292839"/>
                <a:gd name="connsiteX15-609" fmla="*/ 1917492 w 10366749"/>
                <a:gd name="connsiteY15-610" fmla="*/ 379598 h 5292839"/>
                <a:gd name="connsiteX16-611" fmla="*/ 2477065 w 10366749"/>
                <a:gd name="connsiteY16-612" fmla="*/ 229171 h 5292839"/>
                <a:gd name="connsiteX0-613" fmla="*/ 2485555 w 10366749"/>
                <a:gd name="connsiteY0-614" fmla="*/ 215370 h 5292910"/>
                <a:gd name="connsiteX1-615" fmla="*/ 2793138 w 10366749"/>
                <a:gd name="connsiteY1-616" fmla="*/ 197400 h 5292910"/>
                <a:gd name="connsiteX2-617" fmla="*/ 3749696 w 10366749"/>
                <a:gd name="connsiteY2-618" fmla="*/ 21695 h 5292910"/>
                <a:gd name="connsiteX3-619" fmla="*/ 4879996 w 10366749"/>
                <a:gd name="connsiteY3-620" fmla="*/ 758295 h 5292910"/>
                <a:gd name="connsiteX4-621" fmla="*/ 6442096 w 10366749"/>
                <a:gd name="connsiteY4-622" fmla="*/ 593195 h 5292910"/>
                <a:gd name="connsiteX5-623" fmla="*/ 8232796 w 10366749"/>
                <a:gd name="connsiteY5-624" fmla="*/ 936095 h 5292910"/>
                <a:gd name="connsiteX6-625" fmla="*/ 9096396 w 10366749"/>
                <a:gd name="connsiteY6-626" fmla="*/ 2714095 h 5292910"/>
                <a:gd name="connsiteX7-627" fmla="*/ 10366396 w 10366749"/>
                <a:gd name="connsiteY7-628" fmla="*/ 4034895 h 5292910"/>
                <a:gd name="connsiteX8-629" fmla="*/ 8969396 w 10366749"/>
                <a:gd name="connsiteY8-630" fmla="*/ 5241395 h 5292910"/>
                <a:gd name="connsiteX9-631" fmla="*/ 6518296 w 10366749"/>
                <a:gd name="connsiteY9-632" fmla="*/ 5012795 h 5292910"/>
                <a:gd name="connsiteX10-633" fmla="*/ 4714896 w 10366749"/>
                <a:gd name="connsiteY10-634" fmla="*/ 4479395 h 5292910"/>
                <a:gd name="connsiteX11-635" fmla="*/ 1806596 w 10366749"/>
                <a:gd name="connsiteY11-636" fmla="*/ 4847695 h 5292910"/>
                <a:gd name="connsiteX12-637" fmla="*/ 53996 w 10366749"/>
                <a:gd name="connsiteY12-638" fmla="*/ 3183995 h 5292910"/>
                <a:gd name="connsiteX13-639" fmla="*/ 587396 w 10366749"/>
                <a:gd name="connsiteY13-640" fmla="*/ 1367895 h 5292910"/>
                <a:gd name="connsiteX14-641" fmla="*/ 1997096 w 10366749"/>
                <a:gd name="connsiteY14-642" fmla="*/ 1164695 h 5292910"/>
                <a:gd name="connsiteX15-643" fmla="*/ 1917492 w 10366749"/>
                <a:gd name="connsiteY15-644" fmla="*/ 379669 h 5292910"/>
                <a:gd name="connsiteX16-645" fmla="*/ 2477065 w 10366749"/>
                <a:gd name="connsiteY16-646" fmla="*/ 229242 h 5292910"/>
                <a:gd name="connsiteX0-647" fmla="*/ 2485555 w 10366749"/>
                <a:gd name="connsiteY0-648" fmla="*/ 215370 h 5292910"/>
                <a:gd name="connsiteX1-649" fmla="*/ 2793138 w 10366749"/>
                <a:gd name="connsiteY1-650" fmla="*/ 197400 h 5292910"/>
                <a:gd name="connsiteX2-651" fmla="*/ 3749696 w 10366749"/>
                <a:gd name="connsiteY2-652" fmla="*/ 21695 h 5292910"/>
                <a:gd name="connsiteX3-653" fmla="*/ 4879996 w 10366749"/>
                <a:gd name="connsiteY3-654" fmla="*/ 758295 h 5292910"/>
                <a:gd name="connsiteX4-655" fmla="*/ 6442096 w 10366749"/>
                <a:gd name="connsiteY4-656" fmla="*/ 593195 h 5292910"/>
                <a:gd name="connsiteX5-657" fmla="*/ 8232796 w 10366749"/>
                <a:gd name="connsiteY5-658" fmla="*/ 936095 h 5292910"/>
                <a:gd name="connsiteX6-659" fmla="*/ 9096396 w 10366749"/>
                <a:gd name="connsiteY6-660" fmla="*/ 2714095 h 5292910"/>
                <a:gd name="connsiteX7-661" fmla="*/ 10366396 w 10366749"/>
                <a:gd name="connsiteY7-662" fmla="*/ 4034895 h 5292910"/>
                <a:gd name="connsiteX8-663" fmla="*/ 8969396 w 10366749"/>
                <a:gd name="connsiteY8-664" fmla="*/ 5241395 h 5292910"/>
                <a:gd name="connsiteX9-665" fmla="*/ 6518296 w 10366749"/>
                <a:gd name="connsiteY9-666" fmla="*/ 5012795 h 5292910"/>
                <a:gd name="connsiteX10-667" fmla="*/ 4714896 w 10366749"/>
                <a:gd name="connsiteY10-668" fmla="*/ 4479395 h 5292910"/>
                <a:gd name="connsiteX11-669" fmla="*/ 1806596 w 10366749"/>
                <a:gd name="connsiteY11-670" fmla="*/ 4847695 h 5292910"/>
                <a:gd name="connsiteX12-671" fmla="*/ 53996 w 10366749"/>
                <a:gd name="connsiteY12-672" fmla="*/ 3183995 h 5292910"/>
                <a:gd name="connsiteX13-673" fmla="*/ 587396 w 10366749"/>
                <a:gd name="connsiteY13-674" fmla="*/ 1367895 h 5292910"/>
                <a:gd name="connsiteX14-675" fmla="*/ 1997096 w 10366749"/>
                <a:gd name="connsiteY14-676" fmla="*/ 1164695 h 5292910"/>
                <a:gd name="connsiteX15-677" fmla="*/ 1893679 w 10366749"/>
                <a:gd name="connsiteY15-678" fmla="*/ 346332 h 5292910"/>
                <a:gd name="connsiteX16-679" fmla="*/ 2477065 w 10366749"/>
                <a:gd name="connsiteY16-680" fmla="*/ 229242 h 5292910"/>
                <a:gd name="connsiteX0-681" fmla="*/ 2485555 w 10366749"/>
                <a:gd name="connsiteY0-682" fmla="*/ 215370 h 5292910"/>
                <a:gd name="connsiteX1-683" fmla="*/ 2793138 w 10366749"/>
                <a:gd name="connsiteY1-684" fmla="*/ 197400 h 5292910"/>
                <a:gd name="connsiteX2-685" fmla="*/ 3749696 w 10366749"/>
                <a:gd name="connsiteY2-686" fmla="*/ 21695 h 5292910"/>
                <a:gd name="connsiteX3-687" fmla="*/ 4879996 w 10366749"/>
                <a:gd name="connsiteY3-688" fmla="*/ 758295 h 5292910"/>
                <a:gd name="connsiteX4-689" fmla="*/ 6442096 w 10366749"/>
                <a:gd name="connsiteY4-690" fmla="*/ 593195 h 5292910"/>
                <a:gd name="connsiteX5-691" fmla="*/ 8232796 w 10366749"/>
                <a:gd name="connsiteY5-692" fmla="*/ 936095 h 5292910"/>
                <a:gd name="connsiteX6-693" fmla="*/ 9096396 w 10366749"/>
                <a:gd name="connsiteY6-694" fmla="*/ 2714095 h 5292910"/>
                <a:gd name="connsiteX7-695" fmla="*/ 10366396 w 10366749"/>
                <a:gd name="connsiteY7-696" fmla="*/ 4034895 h 5292910"/>
                <a:gd name="connsiteX8-697" fmla="*/ 8969396 w 10366749"/>
                <a:gd name="connsiteY8-698" fmla="*/ 5241395 h 5292910"/>
                <a:gd name="connsiteX9-699" fmla="*/ 6518296 w 10366749"/>
                <a:gd name="connsiteY9-700" fmla="*/ 5012795 h 5292910"/>
                <a:gd name="connsiteX10-701" fmla="*/ 4714896 w 10366749"/>
                <a:gd name="connsiteY10-702" fmla="*/ 4479395 h 5292910"/>
                <a:gd name="connsiteX11-703" fmla="*/ 1806596 w 10366749"/>
                <a:gd name="connsiteY11-704" fmla="*/ 4847695 h 5292910"/>
                <a:gd name="connsiteX12-705" fmla="*/ 53996 w 10366749"/>
                <a:gd name="connsiteY12-706" fmla="*/ 3183995 h 5292910"/>
                <a:gd name="connsiteX13-707" fmla="*/ 587396 w 10366749"/>
                <a:gd name="connsiteY13-708" fmla="*/ 1367895 h 5292910"/>
                <a:gd name="connsiteX14-709" fmla="*/ 1997096 w 10366749"/>
                <a:gd name="connsiteY14-710" fmla="*/ 1164695 h 5292910"/>
                <a:gd name="connsiteX15-711" fmla="*/ 1893679 w 10366749"/>
                <a:gd name="connsiteY15-712" fmla="*/ 346332 h 5292910"/>
                <a:gd name="connsiteX16-713" fmla="*/ 2462778 w 10366749"/>
                <a:gd name="connsiteY16-714" fmla="*/ 234005 h 5292910"/>
                <a:gd name="connsiteX0-715" fmla="*/ 2469680 w 10366749"/>
                <a:gd name="connsiteY0-716" fmla="*/ 228212 h 5293052"/>
                <a:gd name="connsiteX1-717" fmla="*/ 2793138 w 10366749"/>
                <a:gd name="connsiteY1-718" fmla="*/ 197542 h 5293052"/>
                <a:gd name="connsiteX2-719" fmla="*/ 3749696 w 10366749"/>
                <a:gd name="connsiteY2-720" fmla="*/ 21837 h 5293052"/>
                <a:gd name="connsiteX3-721" fmla="*/ 4879996 w 10366749"/>
                <a:gd name="connsiteY3-722" fmla="*/ 758437 h 5293052"/>
                <a:gd name="connsiteX4-723" fmla="*/ 6442096 w 10366749"/>
                <a:gd name="connsiteY4-724" fmla="*/ 593337 h 5293052"/>
                <a:gd name="connsiteX5-725" fmla="*/ 8232796 w 10366749"/>
                <a:gd name="connsiteY5-726" fmla="*/ 936237 h 5293052"/>
                <a:gd name="connsiteX6-727" fmla="*/ 9096396 w 10366749"/>
                <a:gd name="connsiteY6-728" fmla="*/ 2714237 h 5293052"/>
                <a:gd name="connsiteX7-729" fmla="*/ 10366396 w 10366749"/>
                <a:gd name="connsiteY7-730" fmla="*/ 4035037 h 5293052"/>
                <a:gd name="connsiteX8-731" fmla="*/ 8969396 w 10366749"/>
                <a:gd name="connsiteY8-732" fmla="*/ 5241537 h 5293052"/>
                <a:gd name="connsiteX9-733" fmla="*/ 6518296 w 10366749"/>
                <a:gd name="connsiteY9-734" fmla="*/ 5012937 h 5293052"/>
                <a:gd name="connsiteX10-735" fmla="*/ 4714896 w 10366749"/>
                <a:gd name="connsiteY10-736" fmla="*/ 4479537 h 5293052"/>
                <a:gd name="connsiteX11-737" fmla="*/ 1806596 w 10366749"/>
                <a:gd name="connsiteY11-738" fmla="*/ 4847837 h 5293052"/>
                <a:gd name="connsiteX12-739" fmla="*/ 53996 w 10366749"/>
                <a:gd name="connsiteY12-740" fmla="*/ 3184137 h 5293052"/>
                <a:gd name="connsiteX13-741" fmla="*/ 587396 w 10366749"/>
                <a:gd name="connsiteY13-742" fmla="*/ 1368037 h 5293052"/>
                <a:gd name="connsiteX14-743" fmla="*/ 1997096 w 10366749"/>
                <a:gd name="connsiteY14-744" fmla="*/ 1164837 h 5293052"/>
                <a:gd name="connsiteX15-745" fmla="*/ 1893679 w 10366749"/>
                <a:gd name="connsiteY15-746" fmla="*/ 346474 h 5293052"/>
                <a:gd name="connsiteX16-747" fmla="*/ 2462778 w 10366749"/>
                <a:gd name="connsiteY16-748" fmla="*/ 234147 h 529305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10366749" h="5293052">
                  <a:moveTo>
                    <a:pt x="2469680" y="228212"/>
                  </a:moveTo>
                  <a:cubicBezTo>
                    <a:pt x="2441105" y="240912"/>
                    <a:pt x="2579802" y="231938"/>
                    <a:pt x="2793138" y="197542"/>
                  </a:cubicBezTo>
                  <a:cubicBezTo>
                    <a:pt x="3006474" y="163146"/>
                    <a:pt x="3401886" y="-71645"/>
                    <a:pt x="3749696" y="21837"/>
                  </a:cubicBezTo>
                  <a:cubicBezTo>
                    <a:pt x="4097506" y="115319"/>
                    <a:pt x="4431263" y="663187"/>
                    <a:pt x="4879996" y="758437"/>
                  </a:cubicBezTo>
                  <a:cubicBezTo>
                    <a:pt x="5328729" y="853687"/>
                    <a:pt x="5883296" y="563704"/>
                    <a:pt x="6442096" y="593337"/>
                  </a:cubicBezTo>
                  <a:cubicBezTo>
                    <a:pt x="7000896" y="622970"/>
                    <a:pt x="7790413" y="582754"/>
                    <a:pt x="8232796" y="936237"/>
                  </a:cubicBezTo>
                  <a:cubicBezTo>
                    <a:pt x="8675179" y="1289720"/>
                    <a:pt x="8740796" y="2197770"/>
                    <a:pt x="9096396" y="2714237"/>
                  </a:cubicBezTo>
                  <a:cubicBezTo>
                    <a:pt x="9451996" y="3230704"/>
                    <a:pt x="10387563" y="3613820"/>
                    <a:pt x="10366396" y="4035037"/>
                  </a:cubicBezTo>
                  <a:cubicBezTo>
                    <a:pt x="10345229" y="4456254"/>
                    <a:pt x="9610746" y="5078554"/>
                    <a:pt x="8969396" y="5241537"/>
                  </a:cubicBezTo>
                  <a:cubicBezTo>
                    <a:pt x="8328046" y="5404520"/>
                    <a:pt x="7227379" y="5139937"/>
                    <a:pt x="6518296" y="5012937"/>
                  </a:cubicBezTo>
                  <a:cubicBezTo>
                    <a:pt x="5809213" y="4885937"/>
                    <a:pt x="5500179" y="4507054"/>
                    <a:pt x="4714896" y="4479537"/>
                  </a:cubicBezTo>
                  <a:cubicBezTo>
                    <a:pt x="3929613" y="4452020"/>
                    <a:pt x="2583413" y="5063737"/>
                    <a:pt x="1806596" y="4847837"/>
                  </a:cubicBezTo>
                  <a:cubicBezTo>
                    <a:pt x="1029779" y="4631937"/>
                    <a:pt x="257196" y="3764104"/>
                    <a:pt x="53996" y="3184137"/>
                  </a:cubicBezTo>
                  <a:cubicBezTo>
                    <a:pt x="-149204" y="2604170"/>
                    <a:pt x="263546" y="1704587"/>
                    <a:pt x="587396" y="1368037"/>
                  </a:cubicBezTo>
                  <a:cubicBezTo>
                    <a:pt x="911246" y="1031487"/>
                    <a:pt x="1779382" y="1335098"/>
                    <a:pt x="1997096" y="1164837"/>
                  </a:cubicBezTo>
                  <a:cubicBezTo>
                    <a:pt x="2214810" y="994577"/>
                    <a:pt x="1785729" y="484057"/>
                    <a:pt x="1893679" y="346474"/>
                  </a:cubicBezTo>
                  <a:cubicBezTo>
                    <a:pt x="2001629" y="208891"/>
                    <a:pt x="2030978" y="227797"/>
                    <a:pt x="2462778" y="23414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18" t="32392" r="23775" b="36312"/>
            <a:stretch>
              <a:fillRect/>
            </a:stretch>
          </p:blipFill>
          <p:spPr>
            <a:xfrm rot="5400000">
              <a:off x="8340007" y="2889894"/>
              <a:ext cx="2995172" cy="4941041"/>
            </a:xfrm>
            <a:custGeom>
              <a:gdLst>
                <a:gd name="connsiteX0" fmla="*/ 0 w 2543456"/>
                <a:gd name="connsiteY0" fmla="*/ 4195859 h 4195859"/>
                <a:gd name="connsiteX1" fmla="*/ 0 w 2543456"/>
                <a:gd name="connsiteY1" fmla="*/ 0 h 4195859"/>
                <a:gd name="connsiteX2" fmla="*/ 2543456 w 2543456"/>
                <a:gd name="connsiteY2" fmla="*/ 0 h 4195859"/>
                <a:gd name="connsiteX3" fmla="*/ 2543456 w 2543456"/>
                <a:gd name="connsiteY3" fmla="*/ 4195859 h 419585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3456" h="4195859">
                  <a:moveTo>
                    <a:pt x="0" y="4195859"/>
                  </a:moveTo>
                  <a:lnTo>
                    <a:pt x="0" y="0"/>
                  </a:lnTo>
                  <a:lnTo>
                    <a:pt x="2543456" y="0"/>
                  </a:lnTo>
                  <a:lnTo>
                    <a:pt x="2543456" y="4195859"/>
                  </a:lnTo>
                  <a:close/>
                </a:path>
              </a:pathLst>
            </a:custGeom>
          </p:spPr>
        </p:pic>
        <p:pic>
          <p:nvPicPr>
            <p:cNvPr id="8" name="图片 7" descr="图片包含 背景图案  描述已自动生成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7" t="75492" r="43983" b="15667"/>
            <a:stretch>
              <a:fillRect/>
            </a:stretch>
          </p:blipFill>
          <p:spPr>
            <a:xfrm>
              <a:off x="-1" y="4610100"/>
              <a:ext cx="6169771" cy="2247900"/>
            </a:xfrm>
            <a:custGeom>
              <a:gdLst>
                <a:gd name="connsiteX0" fmla="*/ 0 w 5019473"/>
                <a:gd name="connsiteY0" fmla="*/ 1828799 h 1828799"/>
                <a:gd name="connsiteX1" fmla="*/ 5019473 w 5019473"/>
                <a:gd name="connsiteY1" fmla="*/ 1828799 h 1828799"/>
                <a:gd name="connsiteX2" fmla="*/ 5019473 w 5019473"/>
                <a:gd name="connsiteY2" fmla="*/ 0 h 1828799"/>
                <a:gd name="connsiteX3" fmla="*/ 0 w 5019473"/>
                <a:gd name="connsiteY3" fmla="*/ 0 h 182879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19473" h="1828799">
                  <a:moveTo>
                    <a:pt x="0" y="1828799"/>
                  </a:moveTo>
                  <a:lnTo>
                    <a:pt x="5019473" y="1828799"/>
                  </a:lnTo>
                  <a:lnTo>
                    <a:pt x="5019473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5" descr="图片包含 背景图案  描述已自动生成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0" t="11043" r="15558" b="67981"/>
            <a:stretch>
              <a:fillRect/>
            </a:stretch>
          </p:blipFill>
          <p:spPr>
            <a:xfrm>
              <a:off x="9446598" y="-1"/>
              <a:ext cx="2868008" cy="3222269"/>
            </a:xfrm>
            <a:custGeom>
              <a:gdLst>
                <a:gd name="connsiteX0" fmla="*/ 0 w 2868008"/>
                <a:gd name="connsiteY0" fmla="*/ 0 h 3222269"/>
                <a:gd name="connsiteX1" fmla="*/ 2868008 w 2868008"/>
                <a:gd name="connsiteY1" fmla="*/ 0 h 3222269"/>
                <a:gd name="connsiteX2" fmla="*/ 2868008 w 2868008"/>
                <a:gd name="connsiteY2" fmla="*/ 3222269 h 3222269"/>
                <a:gd name="connsiteX3" fmla="*/ 0 w 2868008"/>
                <a:gd name="connsiteY3" fmla="*/ 3222269 h 322226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8008" h="3222269">
                  <a:moveTo>
                    <a:pt x="0" y="0"/>
                  </a:moveTo>
                  <a:lnTo>
                    <a:pt x="2868008" y="0"/>
                  </a:lnTo>
                  <a:lnTo>
                    <a:pt x="2868008" y="3222269"/>
                  </a:lnTo>
                  <a:lnTo>
                    <a:pt x="0" y="3222269"/>
                  </a:lnTo>
                  <a:close/>
                </a:path>
              </a:pathLst>
            </a:custGeom>
          </p:spPr>
        </p:pic>
        <p:pic>
          <p:nvPicPr>
            <p:cNvPr id="14" name="图片 13" descr="图片包含 背景图案  描述已自动生成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84" t="14422" r="47454" b="64815"/>
            <a:stretch>
              <a:fillRect/>
            </a:stretch>
          </p:blipFill>
          <p:spPr>
            <a:xfrm>
              <a:off x="-380733" y="-1"/>
              <a:ext cx="4210275" cy="2667003"/>
            </a:xfrm>
            <a:custGeom>
              <a:gdLst>
                <a:gd name="connsiteX0" fmla="*/ 1951977 w 1951977"/>
                <a:gd name="connsiteY0" fmla="*/ 1236482 h 1236482"/>
                <a:gd name="connsiteX1" fmla="*/ 0 w 1951977"/>
                <a:gd name="connsiteY1" fmla="*/ 1236482 h 1236482"/>
                <a:gd name="connsiteX2" fmla="*/ 0 w 1951977"/>
                <a:gd name="connsiteY2" fmla="*/ 0 h 1236482"/>
                <a:gd name="connsiteX3" fmla="*/ 1951977 w 1951977"/>
                <a:gd name="connsiteY3" fmla="*/ 0 h 12364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1977" h="1236482">
                  <a:moveTo>
                    <a:pt x="1951977" y="1236482"/>
                  </a:moveTo>
                  <a:lnTo>
                    <a:pt x="0" y="1236482"/>
                  </a:lnTo>
                  <a:lnTo>
                    <a:pt x="0" y="0"/>
                  </a:lnTo>
                  <a:lnTo>
                    <a:pt x="1951977" y="0"/>
                  </a:lnTo>
                  <a:close/>
                </a:path>
              </a:pathLst>
            </a:custGeom>
          </p:spPr>
        </p:pic>
        <p:pic>
          <p:nvPicPr>
            <p:cNvPr id="20" name="图片 19" descr="图片包含 背景图案  描述已自动生成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84" t="14422" r="47454" b="64815"/>
            <a:stretch>
              <a:fillRect/>
            </a:stretch>
          </p:blipFill>
          <p:spPr>
            <a:xfrm flipH="1" flipV="1">
              <a:off x="9565007" y="4933948"/>
              <a:ext cx="3037412" cy="1924052"/>
            </a:xfrm>
            <a:custGeom>
              <a:gdLst>
                <a:gd name="connsiteX0" fmla="*/ 1951977 w 1951977"/>
                <a:gd name="connsiteY0" fmla="*/ 1236482 h 1236482"/>
                <a:gd name="connsiteX1" fmla="*/ 0 w 1951977"/>
                <a:gd name="connsiteY1" fmla="*/ 1236482 h 1236482"/>
                <a:gd name="connsiteX2" fmla="*/ 0 w 1951977"/>
                <a:gd name="connsiteY2" fmla="*/ 0 h 1236482"/>
                <a:gd name="connsiteX3" fmla="*/ 1951977 w 1951977"/>
                <a:gd name="connsiteY3" fmla="*/ 0 h 12364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1977" h="1236482">
                  <a:moveTo>
                    <a:pt x="1951977" y="1236482"/>
                  </a:moveTo>
                  <a:lnTo>
                    <a:pt x="0" y="1236482"/>
                  </a:lnTo>
                  <a:lnTo>
                    <a:pt x="0" y="0"/>
                  </a:lnTo>
                  <a:lnTo>
                    <a:pt x="1951977" y="0"/>
                  </a:lnTo>
                  <a:close/>
                </a:path>
              </a:pathLst>
            </a:custGeom>
          </p:spPr>
        </p:pic>
        <p:pic>
          <p:nvPicPr>
            <p:cNvPr id="23" name="图片 2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54" t="66032" r="50176" b="22759"/>
            <a:stretch>
              <a:fillRect/>
            </a:stretch>
          </p:blipFill>
          <p:spPr>
            <a:xfrm rot="5400000">
              <a:off x="6647938" y="5640235"/>
              <a:ext cx="665828" cy="1769703"/>
            </a:xfrm>
            <a:custGeom>
              <a:gdLst>
                <a:gd name="connsiteX0" fmla="*/ 0 w 665828"/>
                <a:gd name="connsiteY0" fmla="*/ 1769703 h 1769703"/>
                <a:gd name="connsiteX1" fmla="*/ 0 w 665828"/>
                <a:gd name="connsiteY1" fmla="*/ 0 h 1769703"/>
                <a:gd name="connsiteX2" fmla="*/ 665828 w 665828"/>
                <a:gd name="connsiteY2" fmla="*/ 0 h 1769703"/>
                <a:gd name="connsiteX3" fmla="*/ 665827 w 665828"/>
                <a:gd name="connsiteY3" fmla="*/ 1769703 h 17697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828" h="1769703">
                  <a:moveTo>
                    <a:pt x="0" y="1769703"/>
                  </a:moveTo>
                  <a:lnTo>
                    <a:pt x="0" y="0"/>
                  </a:lnTo>
                  <a:lnTo>
                    <a:pt x="665828" y="0"/>
                  </a:lnTo>
                  <a:lnTo>
                    <a:pt x="665827" y="1769703"/>
                  </a:lnTo>
                  <a:close/>
                </a:path>
              </a:pathLst>
            </a:custGeom>
          </p:spPr>
        </p:pic>
        <p:pic>
          <p:nvPicPr>
            <p:cNvPr id="24" name="图片 23" descr="图片包含 背景图案  描述已自动生成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0" t="18877" r="25259" b="74923"/>
            <a:stretch>
              <a:fillRect/>
            </a:stretch>
          </p:blipFill>
          <p:spPr>
            <a:xfrm rot="4193919">
              <a:off x="4772817" y="158658"/>
              <a:ext cx="1675641" cy="952501"/>
            </a:xfrm>
            <a:prstGeom prst="rect">
              <a:avLst/>
            </a:prstGeom>
          </p:spPr>
        </p:pic>
      </p:grpSp>
      <p:sp>
        <p:nvSpPr>
          <p:cNvPr id="3" name="文本框 2" title=""/>
          <p:cNvSpPr txBox="1"/>
          <p:nvPr>
            <p:custDataLst>
              <p:tags r:id="rId17"/>
            </p:custDataLst>
          </p:nvPr>
        </p:nvSpPr>
        <p:spPr>
          <a:xfrm>
            <a:off x="4385904" y="1932053"/>
            <a:ext cx="3420192" cy="761683"/>
          </a:xfrm>
          <a:prstGeom prst="rect">
            <a:avLst/>
          </a:prstGeom>
          <a:noFill/>
          <a:effectLst>
            <a:outerShdw blurRad="38100" dist="25400" dir="2699998" rotWithShape="0">
              <a:srgbClr val="015ADD">
                <a:alpha val="2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2000"/>
              </a:lnSpc>
            </a:pPr>
            <a:r>
              <a:rPr lang="en-US" altLang="zh-CN" sz="3600">
                <a:solidFill>
                  <a:srgbClr val="6CA8A8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PART 01</a:t>
            </a:r>
            <a:endParaRPr lang="zh-CN" altLang="en-US" sz="3600">
              <a:solidFill>
                <a:srgbClr val="6CA8A8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8"/>
            </p:custDataLst>
          </p:nvPr>
        </p:nvSpPr>
        <p:spPr>
          <a:xfrm>
            <a:off x="3528060" y="2609850"/>
            <a:ext cx="6353810" cy="10655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2000"/>
              </a:lnSpc>
            </a:pPr>
            <a:r>
              <a:rPr lang="zh-CN" altLang="en-US" sz="4800">
                <a:solidFill>
                  <a:srgbClr val="62839C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Light" panose="020b0300000000000000" pitchFamily="34" charset="-122"/>
              </a:rPr>
              <a:t>光合作用原理的应用</a:t>
            </a:r>
            <a:endParaRPr lang="zh-CN" altLang="en-US" sz="4800">
              <a:solidFill>
                <a:srgbClr val="62839C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思源黑体 CN Light" panose="020b0300000000000000" pitchFamily="34" charset="-122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1135380" y="252730"/>
            <a:ext cx="88499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62839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光合作用原理的应用</a:t>
            </a:r>
            <a:endParaRPr lang="zh-CN" altLang="en-US" sz="3600" b="1">
              <a:solidFill>
                <a:srgbClr val="62839C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  <p:sp>
        <p:nvSpPr>
          <p:cNvPr id="4" name="文本框 5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23649" y="2861948"/>
            <a:ext cx="1524776" cy="61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lnSpc>
                <a:spcPct val="150000"/>
              </a:lnSpc>
              <a:defRPr/>
            </a:pPr>
            <a:r>
              <a:rPr lang="zh-CN" altLang="en-US" sz="2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sym typeface="Century Gothic" panose="020b0502020202020204" pitchFamily="34" charset="0"/>
              </a:rPr>
              <a:t>添加标题</a:t>
            </a:r>
            <a:endParaRPr lang="zh-CN" altLang="en-US" sz="26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sym typeface="Century Gothic" panose="020b0502020202020204" pitchFamily="34" charset="0"/>
            </a:endParaRPr>
          </a:p>
        </p:txBody>
      </p:sp>
      <p:sp>
        <p:nvSpPr>
          <p:cNvPr id="5" name="Text Box 3" title=""/>
          <p:cNvSpPr txBox="1"/>
          <p:nvPr>
            <p:custDataLst>
              <p:tags r:id="rId6"/>
            </p:custDataLst>
          </p:nvPr>
        </p:nvSpPr>
        <p:spPr>
          <a:xfrm>
            <a:off x="5128101" y="3572078"/>
            <a:ext cx="2945130" cy="6165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二氧化碳 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+ 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水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Text Box 4" title=""/>
          <p:cNvSpPr txBox="1"/>
          <p:nvPr>
            <p:custDataLst>
              <p:tags r:id="rId7"/>
            </p:custDataLst>
          </p:nvPr>
        </p:nvSpPr>
        <p:spPr>
          <a:xfrm>
            <a:off x="8556625" y="3572078"/>
            <a:ext cx="2506740" cy="6165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有机物 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+  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氧气</a:t>
            </a:r>
            <a:endParaRPr lang="zh-CN" altLang="en-US" sz="26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Line 5" title=""/>
          <p:cNvSpPr/>
          <p:nvPr>
            <p:custDataLst>
              <p:tags r:id="rId8"/>
            </p:custDataLst>
          </p:nvPr>
        </p:nvSpPr>
        <p:spPr>
          <a:xfrm>
            <a:off x="7376795" y="3893420"/>
            <a:ext cx="1232216" cy="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headEnd type="none" w="med" len="med"/>
            <a:tailEnd type="stealth" w="lg" len="lg"/>
          </a:ln>
        </p:spPr>
        <p:txBody>
          <a:bodyPr/>
          <a:lstStyle/>
          <a:p/>
        </p:txBody>
      </p:sp>
      <p:sp>
        <p:nvSpPr>
          <p:cNvPr id="9" name="Text Box 6" title=""/>
          <p:cNvSpPr txBox="1"/>
          <p:nvPr>
            <p:custDataLst>
              <p:tags r:id="rId9"/>
            </p:custDataLst>
          </p:nvPr>
        </p:nvSpPr>
        <p:spPr>
          <a:xfrm>
            <a:off x="7678353" y="3375107"/>
            <a:ext cx="626220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光</a:t>
            </a:r>
            <a:endParaRPr lang="zh-CN" altLang="en-US" sz="2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5" name="Text Box 9" title=""/>
          <p:cNvSpPr txBox="1"/>
          <p:nvPr>
            <p:custDataLst>
              <p:tags r:id="rId10"/>
            </p:custDataLst>
          </p:nvPr>
        </p:nvSpPr>
        <p:spPr>
          <a:xfrm>
            <a:off x="3515917" y="1799590"/>
            <a:ext cx="1066800" cy="62061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</a:rPr>
              <a:t> CO</a:t>
            </a:r>
            <a:r>
              <a:rPr lang="en-US" altLang="zh-CN" sz="2600" baseline="-25000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endParaRPr lang="en-US" altLang="zh-CN" sz="2600" baseline="-250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8" name="Text Box 10" title=""/>
          <p:cNvSpPr txBox="1"/>
          <p:nvPr>
            <p:custDataLst>
              <p:tags r:id="rId11"/>
            </p:custDataLst>
          </p:nvPr>
        </p:nvSpPr>
        <p:spPr>
          <a:xfrm>
            <a:off x="1688705" y="1807528"/>
            <a:ext cx="1150937" cy="62061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</a:rPr>
              <a:t>  H</a:t>
            </a:r>
            <a:r>
              <a:rPr lang="en-US" altLang="zh-CN" sz="2600" baseline="-25000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en-US" altLang="zh-CN" sz="2600">
                <a:latin typeface="Times New Roman" panose="02020603050405020304" pitchFamily="18" charset="0"/>
                <a:ea typeface="黑体" panose="02010609060101010101" charset="-122"/>
              </a:rPr>
              <a:t>O</a:t>
            </a:r>
            <a:endParaRPr lang="en-US" altLang="zh-CN" sz="26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9" name="Line 11" title=""/>
          <p:cNvSpPr/>
          <p:nvPr>
            <p:custDataLst>
              <p:tags r:id="rId12"/>
            </p:custDataLst>
          </p:nvPr>
        </p:nvSpPr>
        <p:spPr>
          <a:xfrm flipH="1">
            <a:off x="4268392" y="2637790"/>
            <a:ext cx="1054100" cy="550863"/>
          </a:xfrm>
          <a:prstGeom prst="line">
            <a:avLst/>
          </a:prstGeom>
          <a:ln w="9525" cap="flat" cmpd="sng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0" name="Line 12" title=""/>
          <p:cNvSpPr/>
          <p:nvPr>
            <p:custDataLst>
              <p:tags r:id="rId13"/>
            </p:custDataLst>
          </p:nvPr>
        </p:nvSpPr>
        <p:spPr>
          <a:xfrm flipH="1">
            <a:off x="3998517" y="2372678"/>
            <a:ext cx="1311275" cy="404812"/>
          </a:xfrm>
          <a:prstGeom prst="line">
            <a:avLst/>
          </a:prstGeom>
          <a:ln w="9525" cap="flat" cmpd="sng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1" name="Line 13" title=""/>
          <p:cNvSpPr/>
          <p:nvPr>
            <p:custDataLst>
              <p:tags r:id="rId14"/>
            </p:custDataLst>
          </p:nvPr>
        </p:nvSpPr>
        <p:spPr>
          <a:xfrm flipH="1">
            <a:off x="4638280" y="2818765"/>
            <a:ext cx="966787" cy="1050925"/>
          </a:xfrm>
          <a:prstGeom prst="line">
            <a:avLst/>
          </a:prstGeom>
          <a:ln w="9525" cap="flat" cmpd="sng"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2" name="AutoShape 14" title="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3080412">
            <a:off x="2404345" y="2515436"/>
            <a:ext cx="579922" cy="201642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869D59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buClrTx/>
              <a:buSzTx/>
              <a:buFontTx/>
              <a:buNone/>
              <a:defRPr/>
            </a:pPr>
            <a:endParaRPr kumimoji="0" lang="zh-CN" altLang="en-US" sz="2600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</p:txBody>
      </p:sp>
      <p:sp>
        <p:nvSpPr>
          <p:cNvPr id="23" name="AutoShape 15" title="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7618775">
            <a:off x="3499880" y="2523320"/>
            <a:ext cx="566728" cy="195852"/>
          </a:xfrm>
          <a:prstGeom prst="rightArrow">
            <a:avLst>
              <a:gd name="adj1" fmla="val 50000"/>
              <a:gd name="adj2" fmla="val 108333"/>
            </a:avLst>
          </a:prstGeom>
          <a:solidFill>
            <a:srgbClr val="869D59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buClrTx/>
              <a:buSzTx/>
              <a:buFontTx/>
              <a:buNone/>
              <a:defRPr/>
            </a:pPr>
            <a:endParaRPr kumimoji="0" lang="zh-CN" altLang="en-US" sz="2600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</p:txBody>
      </p:sp>
      <p:sp>
        <p:nvSpPr>
          <p:cNvPr id="24" name="AutoShape 16" title="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41177" y="4420458"/>
            <a:ext cx="303291" cy="810230"/>
          </a:xfrm>
          <a:prstGeom prst="downArrow">
            <a:avLst>
              <a:gd name="adj1" fmla="val 43719"/>
              <a:gd name="adj2" fmla="val 59976"/>
            </a:avLst>
          </a:prstGeom>
          <a:solidFill>
            <a:srgbClr val="869D59"/>
          </a:solidFill>
          <a:ln w="19050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buClrTx/>
              <a:buSzTx/>
              <a:buFontTx/>
              <a:buNone/>
              <a:defRPr/>
            </a:pPr>
            <a:endParaRPr kumimoji="0" lang="zh-CN" altLang="en-US" sz="2600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</p:txBody>
      </p:sp>
      <p:sp>
        <p:nvSpPr>
          <p:cNvPr id="25" name="Text Box 17" title=""/>
          <p:cNvSpPr txBox="1"/>
          <p:nvPr>
            <p:custDataLst>
              <p:tags r:id="rId18"/>
            </p:custDataLst>
          </p:nvPr>
        </p:nvSpPr>
        <p:spPr>
          <a:xfrm>
            <a:off x="1666321" y="5009812"/>
            <a:ext cx="1617663" cy="61657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algn="ctr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</a:rPr>
              <a:t>有机物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6" name="Text Box 18" title=""/>
          <p:cNvSpPr txBox="1"/>
          <p:nvPr>
            <p:custDataLst>
              <p:tags r:id="rId19"/>
            </p:custDataLst>
          </p:nvPr>
        </p:nvSpPr>
        <p:spPr>
          <a:xfrm>
            <a:off x="3100627" y="5003474"/>
            <a:ext cx="1441450" cy="61657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algn="ctr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600">
                <a:latin typeface="Times New Roman" panose="02020603050405020304" pitchFamily="18" charset="0"/>
                <a:ea typeface="黑体" panose="02010609060101010101" charset="-122"/>
              </a:rPr>
              <a:t>氧气</a:t>
            </a:r>
            <a:endParaRPr lang="zh-CN" altLang="en-US" sz="26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7" name="Text Box 19" title=""/>
          <p:cNvSpPr txBox="1"/>
          <p:nvPr>
            <p:custDataLst>
              <p:tags r:id="rId20"/>
            </p:custDataLst>
          </p:nvPr>
        </p:nvSpPr>
        <p:spPr>
          <a:xfrm>
            <a:off x="7514497" y="3831630"/>
            <a:ext cx="1042128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叶绿体</a:t>
            </a:r>
            <a:endParaRPr lang="zh-CN" altLang="en-US" sz="2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28" name="图片 27" title="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73" t="64723" r="34683"/>
          <a:stretch>
            <a:fillRect/>
          </a:stretch>
        </p:blipFill>
        <p:spPr>
          <a:xfrm>
            <a:off x="2591992" y="2713990"/>
            <a:ext cx="1393825" cy="1671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9" title="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258992" y="1925825"/>
            <a:ext cx="1101867" cy="9299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  <p:cond evt="onBegin" delay="0">
                          <p:tn val="45"/>
                        </p:cond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  <p:cond evt="onBegin" delay="0">
                          <p:tn val="49"/>
                        </p:cond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  <p:cond evt="onBegin" delay="0">
                          <p:tn val="54"/>
                        </p:cond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  <p:cond evt="onBegin" delay="0">
                          <p:tn val="81"/>
                        </p:cond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5" grpId="0"/>
      <p:bldP spid="18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6391" name="文本框 18440" title=""/>
          <p:cNvSpPr txBox="1"/>
          <p:nvPr>
            <p:custDataLst>
              <p:tags r:id="rId4"/>
            </p:custDataLst>
          </p:nvPr>
        </p:nvSpPr>
        <p:spPr>
          <a:xfrm>
            <a:off x="433070" y="972820"/>
            <a:ext cx="6107430" cy="48926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defTabSz="914400" fontAlgn="base">
              <a:lnSpc>
                <a:spcPct val="150000"/>
              </a:lnSpc>
            </a:pPr>
            <a:r>
              <a:rPr lang="zh-CN" altLang="en-US" sz="2600" noProof="1">
                <a:latin typeface="Times New Roman" panose="02020603050405020304" pitchFamily="18" charset="0"/>
                <a:ea typeface="黑体" panose="02010609060101010101" charset="-122"/>
              </a:rPr>
              <a:t>素材</a:t>
            </a:r>
            <a:r>
              <a:rPr lang="en-US" altLang="zh-CN" sz="2600" noProof="1">
                <a:latin typeface="Times New Roman" panose="02020603050405020304" pitchFamily="18" charset="0"/>
                <a:ea typeface="黑体" panose="02010609060101010101" charset="-122"/>
              </a:rPr>
              <a:t>:</a:t>
            </a:r>
            <a:endParaRPr lang="en-US" altLang="zh-CN" sz="2600" noProof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 defTabSz="914400" fontAlgn="base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600" noProof="1">
                <a:latin typeface="Times New Roman" panose="02020603050405020304" pitchFamily="18" charset="0"/>
                <a:ea typeface="黑体" panose="02010609060101010101" charset="-122"/>
              </a:rPr>
              <a:t>农业生产中，采用小麦套种玉米的方式，可以将玉米的播种时间提前，从而延长玉米的生长期。</a:t>
            </a:r>
            <a:endParaRPr lang="zh-CN" altLang="en-US" sz="2600" noProof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 defTabSz="914400" fontAlgn="base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600" noProof="1">
                <a:latin typeface="Times New Roman" panose="02020603050405020304" pitchFamily="18" charset="0"/>
                <a:ea typeface="黑体" panose="02010609060101010101" charset="-122"/>
              </a:rPr>
              <a:t>小麦和玉米的植株高度，成熟期不同，利用它们生长过程中的空间差和时间差，让这两种作物在田间高矮分层、相间成行，可以充分利用光能。</a:t>
            </a:r>
            <a:endParaRPr lang="en-US" altLang="zh-CN" sz="2600" noProof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1135380" y="252730"/>
            <a:ext cx="88499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62839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光合作用原理的应用</a:t>
            </a:r>
            <a:endParaRPr lang="zh-CN" altLang="en-US" sz="3600" b="1">
              <a:solidFill>
                <a:srgbClr val="62839C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19240" y="1819910"/>
            <a:ext cx="5133975" cy="346011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6391" name="文本框 18440" title=""/>
          <p:cNvSpPr txBox="1"/>
          <p:nvPr>
            <p:custDataLst>
              <p:tags r:id="rId4"/>
            </p:custDataLst>
          </p:nvPr>
        </p:nvSpPr>
        <p:spPr>
          <a:xfrm>
            <a:off x="641350" y="1620520"/>
            <a:ext cx="10342880" cy="7372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defTabSz="914400" fontAlgn="base">
              <a:lnSpc>
                <a:spcPct val="150000"/>
              </a:lnSpc>
            </a:pPr>
            <a:r>
              <a:rPr lang="zh-CN" altLang="en-US" sz="2800" noProof="1">
                <a:latin typeface="Times New Roman" panose="02020603050405020304" pitchFamily="18" charset="0"/>
                <a:ea typeface="黑体" panose="02010609060101010101" charset="-122"/>
              </a:rPr>
              <a:t>       分小组研读素材，分析小麦套种玉米能够提高总产量的原因</a:t>
            </a:r>
            <a:endParaRPr lang="zh-CN" altLang="en-US" sz="2800" noProof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1135380" y="252730"/>
            <a:ext cx="88499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62839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光合作用原理的应用</a:t>
            </a:r>
            <a:endParaRPr lang="zh-CN" altLang="en-US" sz="3600" b="1">
              <a:solidFill>
                <a:srgbClr val="62839C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3048000" y="3244850"/>
            <a:ext cx="6096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可以减少农田的闲置时间，充分利用光能，提高作物产量。</a:t>
            </a:r>
            <a:endParaRPr lang="zh-CN" altLang="en-US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" name="文本框 4" title=""/>
          <p:cNvSpPr txBox="1"/>
          <p:nvPr>
            <p:custDataLst>
              <p:tags r:id="rId4"/>
            </p:custDataLst>
          </p:nvPr>
        </p:nvSpPr>
        <p:spPr>
          <a:xfrm>
            <a:off x="997743" y="1162503"/>
            <a:ext cx="1019651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3619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        二氧化碳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是植物光合作用的主要原料，因而适当的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增加温室中的二氧化碳浓度会使光合作用增强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。   </a:t>
            </a:r>
            <a:endParaRPr lang="en-US" altLang="zh-CN" sz="2800">
              <a:latin typeface="Times New Roman" panose="02020603050405020304" pitchFamily="18" charset="0"/>
              <a:ea typeface="黑体" panose="02010609060101010101" charset="-122"/>
              <a:cs typeface="黑体" panose="02010609060101010101" charset="-122"/>
            </a:endParaRPr>
          </a:p>
          <a:p>
            <a:pPr lvl="0" indent="-3619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        当空气中的二氧化碳的含量增加</a:t>
            </a:r>
            <a:r>
              <a:rPr lang="zh-CN" altLang="en-US" sz="2800" smtClean="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到 </a:t>
            </a:r>
            <a:r>
              <a:rPr lang="en-US" altLang="zh-CN" sz="2800" smtClean="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0.5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%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～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0.6</a:t>
            </a:r>
            <a:r>
              <a:rPr lang="en-US" altLang="zh-CN" sz="2800" smtClean="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% </a:t>
            </a:r>
            <a:r>
              <a:rPr lang="zh-CN" altLang="en-US" sz="2800" smtClean="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时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农作物的光合作用会显著增强，产量就会有较大的提高。这种给农作物使用二氧化碳的方法称为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气肥法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，二氧化碳被称为“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空中肥料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cs typeface="黑体" panose="02010609060101010101" charset="-122"/>
              </a:rPr>
              <a:t>”。</a:t>
            </a:r>
            <a:endParaRPr lang="zh-CN" altLang="en-US" sz="2800">
              <a:latin typeface="Times New Roman" panose="02020603050405020304" pitchFamily="18" charset="0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1135380" y="252730"/>
            <a:ext cx="88499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62839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光合作用原理的应用</a:t>
            </a:r>
            <a:endParaRPr lang="zh-CN" altLang="en-US" sz="3600" b="1">
              <a:solidFill>
                <a:srgbClr val="62839C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  <p:transition spd="slow"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2290" name="Text Box 3" title=""/>
          <p:cNvSpPr txBox="1"/>
          <p:nvPr>
            <p:custDataLst>
              <p:tags r:id="rId4"/>
            </p:custDataLst>
          </p:nvPr>
        </p:nvSpPr>
        <p:spPr>
          <a:xfrm>
            <a:off x="2025649" y="1965732"/>
            <a:ext cx="3168650" cy="6568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提高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二氧化碳</a:t>
            </a: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浓度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291" name="Text Box 4" title=""/>
          <p:cNvSpPr txBox="1"/>
          <p:nvPr>
            <p:custDataLst>
              <p:tags r:id="rId5"/>
            </p:custDataLst>
          </p:nvPr>
        </p:nvSpPr>
        <p:spPr>
          <a:xfrm>
            <a:off x="5533071" y="979660"/>
            <a:ext cx="5714321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  <a:ea typeface="黑体" panose="02010609060101010101" charset="-122"/>
              </a:rPr>
              <a:t>1.</a:t>
            </a:r>
            <a:r>
              <a:rPr lang="zh-CN" altLang="en-US" smtClean="0">
                <a:latin typeface="Times New Roman" panose="02020603050405020304" pitchFamily="18" charset="0"/>
                <a:ea typeface="黑体" panose="02010609060101010101" charset="-122"/>
              </a:rPr>
              <a:t>增</a:t>
            </a: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施有机肥料，利用微生物分解有机物产生二氧化碳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292" name="Text Box 5" title=""/>
          <p:cNvSpPr txBox="1"/>
          <p:nvPr>
            <p:custDataLst>
              <p:tags r:id="rId6"/>
            </p:custDataLst>
          </p:nvPr>
        </p:nvSpPr>
        <p:spPr>
          <a:xfrm>
            <a:off x="5533070" y="2325427"/>
            <a:ext cx="6008235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  <a:ea typeface="黑体" panose="02010609060101010101" charset="-122"/>
              </a:rPr>
              <a:t>2.</a:t>
            </a:r>
            <a:r>
              <a:rPr lang="zh-CN" altLang="en-US" smtClean="0">
                <a:latin typeface="Times New Roman" panose="02020603050405020304" pitchFamily="18" charset="0"/>
                <a:ea typeface="黑体" panose="02010609060101010101" charset="-122"/>
              </a:rPr>
              <a:t>直接</a:t>
            </a: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施放贮存在钢瓶中的二氧化碳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293" name="Text Box 6" title=""/>
          <p:cNvSpPr txBox="1"/>
          <p:nvPr>
            <p:custDataLst>
              <p:tags r:id="rId7"/>
            </p:custDataLst>
          </p:nvPr>
        </p:nvSpPr>
        <p:spPr>
          <a:xfrm>
            <a:off x="5533071" y="3024863"/>
            <a:ext cx="2461578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mtClean="0">
                <a:latin typeface="Times New Roman" panose="02020603050405020304" pitchFamily="18" charset="0"/>
                <a:ea typeface="黑体" panose="02010609060101010101" charset="-122"/>
              </a:rPr>
              <a:t>3.</a:t>
            </a:r>
            <a:r>
              <a:rPr lang="zh-CN" altLang="en-US" smtClean="0">
                <a:latin typeface="Times New Roman" panose="02020603050405020304" pitchFamily="18" charset="0"/>
                <a:ea typeface="黑体" panose="02010609060101010101" charset="-122"/>
              </a:rPr>
              <a:t>点</a:t>
            </a: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煤球炉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294" name="Text Box 7" title=""/>
          <p:cNvSpPr txBox="1"/>
          <p:nvPr>
            <p:custDataLst>
              <p:tags r:id="rId8"/>
            </p:custDataLst>
          </p:nvPr>
        </p:nvSpPr>
        <p:spPr>
          <a:xfrm>
            <a:off x="2025649" y="2949982"/>
            <a:ext cx="2879725" cy="6568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满足对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水</a:t>
            </a: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的需求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295" name="Text Box 8" title=""/>
          <p:cNvSpPr txBox="1"/>
          <p:nvPr>
            <p:custDataLst>
              <p:tags r:id="rId9"/>
            </p:custDataLst>
          </p:nvPr>
        </p:nvSpPr>
        <p:spPr>
          <a:xfrm>
            <a:off x="2025649" y="3934232"/>
            <a:ext cx="2879725" cy="6568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延长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光照</a:t>
            </a: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时间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296" name="Text Box 9" title=""/>
          <p:cNvSpPr txBox="1"/>
          <p:nvPr>
            <p:custDataLst>
              <p:tags r:id="rId10"/>
            </p:custDataLst>
          </p:nvPr>
        </p:nvSpPr>
        <p:spPr>
          <a:xfrm>
            <a:off x="1069847" y="2624622"/>
            <a:ext cx="749179" cy="1966456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>
                <a:latin typeface="Times New Roman" panose="02020603050405020304" pitchFamily="18" charset="0"/>
                <a:ea typeface="黑体" panose="02010609060101010101" charset="-122"/>
              </a:rPr>
              <a:t>光合作用</a:t>
            </a: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297" name="AutoShape 10" title=""/>
          <p:cNvSpPr/>
          <p:nvPr>
            <p:custDataLst>
              <p:tags r:id="rId11"/>
            </p:custDataLst>
          </p:nvPr>
        </p:nvSpPr>
        <p:spPr>
          <a:xfrm>
            <a:off x="1688851" y="2161788"/>
            <a:ext cx="260350" cy="2314962"/>
          </a:xfrm>
          <a:prstGeom prst="leftBrace">
            <a:avLst>
              <a:gd name="adj1" fmla="val 60620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298" name="AutoShape 11" title=""/>
          <p:cNvSpPr/>
          <p:nvPr>
            <p:custDataLst>
              <p:tags r:id="rId12"/>
            </p:custDataLst>
          </p:nvPr>
        </p:nvSpPr>
        <p:spPr>
          <a:xfrm>
            <a:off x="5114924" y="1353718"/>
            <a:ext cx="290512" cy="2094818"/>
          </a:xfrm>
          <a:prstGeom prst="leftBrace">
            <a:avLst>
              <a:gd name="adj1" fmla="val 59906"/>
              <a:gd name="adj2" fmla="val 47796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anose="05020102010507070707" pitchFamily="18" charset="2"/>
              <a:buChar char=""/>
              <a:defRPr lang="zh-CN" altLang="en-US"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1pPr>
            <a:lvl2pPr indent="-361950" algn="l" defTabSz="685800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D2D49D"/>
              </a:buClr>
              <a:buFont typeface="幼圆" panose="02010509060101010101" pitchFamily="49" charset="-122"/>
              <a:buChar char=" "/>
              <a:defRPr sz="2800" kern="1200">
                <a:solidFill>
                  <a:srgbClr val="000000"/>
                </a:solidFill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 indent="0" defTabSz="91440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3"/>
            </p:custDataLst>
          </p:nvPr>
        </p:nvSpPr>
        <p:spPr>
          <a:xfrm>
            <a:off x="1135380" y="252730"/>
            <a:ext cx="88499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62839C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光合作用原理的应用</a:t>
            </a:r>
            <a:endParaRPr lang="zh-CN" altLang="en-US" sz="3600" b="1">
              <a:solidFill>
                <a:srgbClr val="62839C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  <p:bldP spid="12293" grpId="0"/>
      <p:bldP spid="12294" grpId="0"/>
      <p:bldP spid="12295" grpId="0"/>
      <p:bldP spid="12297" grpId="0" animBg="1"/>
      <p:bldP spid="12298" grpId="0" animBg="1"/>
    </p:bldLst>
  </p:timing>
</p:sld>
</file>

<file path=ppt/tags/tag1.xml><?xml version="1.0" encoding="utf-8"?>
<p:tagLst xmlns:p="http://schemas.openxmlformats.org/presentationml/2006/main">
  <p:tag name="AS_UNIQUEID" val="361"/>
</p:tagLst>
</file>

<file path=ppt/tags/tag10.xml><?xml version="1.0" encoding="utf-8"?>
<p:tagLst xmlns:p="http://schemas.openxmlformats.org/presentationml/2006/main">
  <p:tag name="AS_UNIQUEID" val="370"/>
</p:tagLst>
</file>

<file path=ppt/tags/tag100.xml><?xml version="1.0" encoding="utf-8"?>
<p:tagLst xmlns:p="http://schemas.openxmlformats.org/presentationml/2006/main">
  <p:tag name="AS_UNIQUEID" val="460"/>
</p:tagLst>
</file>

<file path=ppt/tags/tag101.xml><?xml version="1.0" encoding="utf-8"?>
<p:tagLst xmlns:p="http://schemas.openxmlformats.org/presentationml/2006/main">
  <p:tag name="AS_UNIQUEID" val="461"/>
</p:tagLst>
</file>

<file path=ppt/tags/tag102.xml><?xml version="1.0" encoding="utf-8"?>
<p:tagLst xmlns:p="http://schemas.openxmlformats.org/presentationml/2006/main">
  <p:tag name="AS_UNIQUEID" val="462"/>
</p:tagLst>
</file>

<file path=ppt/tags/tag103.xml><?xml version="1.0" encoding="utf-8"?>
<p:tagLst xmlns:p="http://schemas.openxmlformats.org/presentationml/2006/main">
  <p:tag name="AS_UNIQUEID" val="463"/>
</p:tagLst>
</file>

<file path=ppt/tags/tag104.xml><?xml version="1.0" encoding="utf-8"?>
<p:tagLst xmlns:p="http://schemas.openxmlformats.org/presentationml/2006/main">
  <p:tag name="AS_UNIQUEID" val="464"/>
</p:tagLst>
</file>

<file path=ppt/tags/tag105.xml><?xml version="1.0" encoding="utf-8"?>
<p:tagLst xmlns:p="http://schemas.openxmlformats.org/presentationml/2006/main">
  <p:tag name="AS_UNIQUEID" val="465"/>
</p:tagLst>
</file>

<file path=ppt/tags/tag106.xml><?xml version="1.0" encoding="utf-8"?>
<p:tagLst xmlns:p="http://schemas.openxmlformats.org/presentationml/2006/main">
  <p:tag name="AS_UNIQUEID" val="466"/>
</p:tagLst>
</file>

<file path=ppt/tags/tag107.xml><?xml version="1.0" encoding="utf-8"?>
<p:tagLst xmlns:p="http://schemas.openxmlformats.org/presentationml/2006/main">
  <p:tag name="AS_UNIQUEID" val="467"/>
</p:tagLst>
</file>

<file path=ppt/tags/tag108.xml><?xml version="1.0" encoding="utf-8"?>
<p:tagLst xmlns:p="http://schemas.openxmlformats.org/presentationml/2006/main">
  <p:tag name="AS_UNIQUEID" val="468"/>
</p:tagLst>
</file>

<file path=ppt/tags/tag109.xml><?xml version="1.0" encoding="utf-8"?>
<p:tagLst xmlns:p="http://schemas.openxmlformats.org/presentationml/2006/main">
  <p:tag name="AS_UNIQUEID" val="469"/>
</p:tagLst>
</file>

<file path=ppt/tags/tag11.xml><?xml version="1.0" encoding="utf-8"?>
<p:tagLst xmlns:p="http://schemas.openxmlformats.org/presentationml/2006/main">
  <p:tag name="AS_UNIQUEID" val="371"/>
</p:tagLst>
</file>

<file path=ppt/tags/tag110.xml><?xml version="1.0" encoding="utf-8"?>
<p:tagLst xmlns:p="http://schemas.openxmlformats.org/presentationml/2006/main">
  <p:tag name="AS_UNIQUEID" val="470"/>
</p:tagLst>
</file>

<file path=ppt/tags/tag111.xml><?xml version="1.0" encoding="utf-8"?>
<p:tagLst xmlns:p="http://schemas.openxmlformats.org/presentationml/2006/main">
  <p:tag name="AS_UNIQUEID" val="471"/>
</p:tagLst>
</file>

<file path=ppt/tags/tag112.xml><?xml version="1.0" encoding="utf-8"?>
<p:tagLst xmlns:p="http://schemas.openxmlformats.org/presentationml/2006/main">
  <p:tag name="AS_UNIQUEID" val="472"/>
</p:tagLst>
</file>

<file path=ppt/tags/tag113.xml><?xml version="1.0" encoding="utf-8"?>
<p:tagLst xmlns:p="http://schemas.openxmlformats.org/presentationml/2006/main">
  <p:tag name="AS_UNIQUEID" val="152"/>
</p:tagLst>
</file>

<file path=ppt/tags/tag114.xml><?xml version="1.0" encoding="utf-8"?>
<p:tagLst xmlns:p="http://schemas.openxmlformats.org/presentationml/2006/main">
  <p:tag name="AS_UNIQUEID" val="153"/>
</p:tagLst>
</file>

<file path=ppt/tags/tag115.xml><?xml version="1.0" encoding="utf-8"?>
<p:tagLst xmlns:p="http://schemas.openxmlformats.org/presentationml/2006/main">
  <p:tag name="AS_UNIQUEID" val="154"/>
</p:tagLst>
</file>

<file path=ppt/tags/tag116.xml><?xml version="1.0" encoding="utf-8"?>
<p:tagLst xmlns:p="http://schemas.openxmlformats.org/presentationml/2006/main">
  <p:tag name="AS_UNIQUEID" val="473"/>
</p:tagLst>
</file>

<file path=ppt/tags/tag117.xml><?xml version="1.0" encoding="utf-8"?>
<p:tagLst xmlns:p="http://schemas.openxmlformats.org/presentationml/2006/main">
  <p:tag name="AS_UNIQUEID" val="156"/>
</p:tagLst>
</file>

<file path=ppt/tags/tag118.xml><?xml version="1.0" encoding="utf-8"?>
<p:tagLst xmlns:p="http://schemas.openxmlformats.org/presentationml/2006/main">
  <p:tag name="AS_UNIQUEID" val="474"/>
</p:tagLst>
</file>

<file path=ppt/tags/tag119.xml><?xml version="1.0" encoding="utf-8"?>
<p:tagLst xmlns:p="http://schemas.openxmlformats.org/presentationml/2006/main">
  <p:tag name="AS_UNIQUEID" val="37"/>
  <p:tag name="KSO_WM_DIAGRAM_VIRTUALLY_FRAME" val="{&quot;height&quot;:288.3775590551182,&quot;left&quot;:107.40692913385826,&quot;top&quot;:189.9435433070866,&quot;width&quot;:740.7703937007873}"/>
</p:tagLst>
</file>

<file path=ppt/tags/tag12.xml><?xml version="1.0" encoding="utf-8"?>
<p:tagLst xmlns:p="http://schemas.openxmlformats.org/presentationml/2006/main">
  <p:tag name="AS_UNIQUEID" val="372"/>
</p:tagLst>
</file>

<file path=ppt/tags/tag120.xml><?xml version="1.0" encoding="utf-8"?>
<p:tagLst xmlns:p="http://schemas.openxmlformats.org/presentationml/2006/main">
  <p:tag name="AS_UNIQUEID" val="475"/>
</p:tagLst>
</file>

<file path=ppt/tags/tag121.xml><?xml version="1.0" encoding="utf-8"?>
<p:tagLst xmlns:p="http://schemas.openxmlformats.org/presentationml/2006/main">
  <p:tag name="AS_UNIQUEID" val="476"/>
</p:tagLst>
</file>

<file path=ppt/tags/tag122.xml><?xml version="1.0" encoding="utf-8"?>
<p:tagLst xmlns:p="http://schemas.openxmlformats.org/presentationml/2006/main">
  <p:tag name="AS_UNIQUEID" val="477"/>
</p:tagLst>
</file>

<file path=ppt/tags/tag123.xml><?xml version="1.0" encoding="utf-8"?>
<p:tagLst xmlns:p="http://schemas.openxmlformats.org/presentationml/2006/main">
  <p:tag name="AS_UNIQUEID" val="478"/>
</p:tagLst>
</file>

<file path=ppt/tags/tag124.xml><?xml version="1.0" encoding="utf-8"?>
<p:tagLst xmlns:p="http://schemas.openxmlformats.org/presentationml/2006/main">
  <p:tag name="AS_UNIQUEID" val="479"/>
</p:tagLst>
</file>

<file path=ppt/tags/tag125.xml><?xml version="1.0" encoding="utf-8"?>
<p:tagLst xmlns:p="http://schemas.openxmlformats.org/presentationml/2006/main">
  <p:tag name="AS_UNIQUEID" val="480"/>
</p:tagLst>
</file>

<file path=ppt/tags/tag126.xml><?xml version="1.0" encoding="utf-8"?>
<p:tagLst xmlns:p="http://schemas.openxmlformats.org/presentationml/2006/main">
  <p:tag name="AS_UNIQUEID" val="481"/>
</p:tagLst>
</file>

<file path=ppt/tags/tag127.xml><?xml version="1.0" encoding="utf-8"?>
<p:tagLst xmlns:p="http://schemas.openxmlformats.org/presentationml/2006/main">
  <p:tag name="AS_UNIQUEID" val="482"/>
</p:tagLst>
</file>

<file path=ppt/tags/tag128.xml><?xml version="1.0" encoding="utf-8"?>
<p:tagLst xmlns:p="http://schemas.openxmlformats.org/presentationml/2006/main">
  <p:tag name="AS_UNIQUEID" val="483"/>
</p:tagLst>
</file>

<file path=ppt/tags/tag129.xml><?xml version="1.0" encoding="utf-8"?>
<p:tagLst xmlns:p="http://schemas.openxmlformats.org/presentationml/2006/main">
  <p:tag name="AS_UNIQUEID" val="484"/>
</p:tagLst>
</file>

<file path=ppt/tags/tag13.xml><?xml version="1.0" encoding="utf-8"?>
<p:tagLst xmlns:p="http://schemas.openxmlformats.org/presentationml/2006/main">
  <p:tag name="AS_UNIQUEID" val="373"/>
</p:tagLst>
</file>

<file path=ppt/tags/tag130.xml><?xml version="1.0" encoding="utf-8"?>
<p:tagLst xmlns:p="http://schemas.openxmlformats.org/presentationml/2006/main">
  <p:tag name="AS_UNIQUEID" val="485"/>
</p:tagLst>
</file>

<file path=ppt/tags/tag131.xml><?xml version="1.0" encoding="utf-8"?>
<p:tagLst xmlns:p="http://schemas.openxmlformats.org/presentationml/2006/main">
  <p:tag name="AS_UNIQUEID" val="486"/>
  <p:tag name="KSO_WM_DIAGRAM_VIRTUALLY_FRAME" val="{&quot;height&quot;:346.6125196850394,&quot;left&quot;:231.3408661417322,&quot;top&quot;:158.45,&quot;width&quot;:806.4499999999999}"/>
</p:tagLst>
</file>

<file path=ppt/tags/tag132.xml><?xml version="1.0" encoding="utf-8"?>
<p:tagLst xmlns:p="http://schemas.openxmlformats.org/presentationml/2006/main">
  <p:tag name="AS_UNIQUEID" val="487"/>
  <p:tag name="KSO_WM_DIAGRAM_VIRTUALLY_FRAME" val="{&quot;height&quot;:346.6125196850394,&quot;left&quot;:231.3408661417322,&quot;top&quot;:158.45,&quot;width&quot;:806.4499999999999}"/>
</p:tagLst>
</file>

<file path=ppt/tags/tag133.xml><?xml version="1.0" encoding="utf-8"?>
<p:tagLst xmlns:p="http://schemas.openxmlformats.org/presentationml/2006/main">
  <p:tag name="AS_UNIQUEID" val="488"/>
  <p:tag name="KSO_WM_DIAGRAM_VIRTUALLY_FRAME" val="{&quot;height&quot;:346.6125196850394,&quot;left&quot;:231.3408661417322,&quot;top&quot;:158.45,&quot;width&quot;:806.4499999999999}"/>
</p:tagLst>
</file>

<file path=ppt/tags/tag134.xml><?xml version="1.0" encoding="utf-8"?>
<p:tagLst xmlns:p="http://schemas.openxmlformats.org/presentationml/2006/main">
  <p:tag name="AS_UNIQUEID" val="489"/>
  <p:tag name="KSO_WM_DIAGRAM_VIRTUALLY_FRAME" val="{&quot;height&quot;:346.6125196850394,&quot;left&quot;:231.3408661417322,&quot;top&quot;:158.45,&quot;width&quot;:806.4499999999999}"/>
</p:tagLst>
</file>

<file path=ppt/tags/tag135.xml><?xml version="1.0" encoding="utf-8"?>
<p:tagLst xmlns:p="http://schemas.openxmlformats.org/presentationml/2006/main">
  <p:tag name="AS_UNIQUEID" val="490"/>
  <p:tag name="KSO_WM_DIAGRAM_VIRTUALLY_FRAME" val="{&quot;height&quot;:346.6125196850394,&quot;left&quot;:231.3408661417322,&quot;top&quot;:158.45,&quot;width&quot;:806.4499999999999}"/>
</p:tagLst>
</file>

<file path=ppt/tags/tag136.xml><?xml version="1.0" encoding="utf-8"?>
<p:tagLst xmlns:p="http://schemas.openxmlformats.org/presentationml/2006/main">
  <p:tag name="AS_UNIQUEID" val="491"/>
  <p:tag name="KSO_WM_DIAGRAM_VIRTUALLY_FRAME" val="{&quot;height&quot;:346.6125196850394,&quot;left&quot;:231.3408661417322,&quot;top&quot;:158.45,&quot;width&quot;:806.4499999999999}"/>
</p:tagLst>
</file>

<file path=ppt/tags/tag137.xml><?xml version="1.0" encoding="utf-8"?>
<p:tagLst xmlns:p="http://schemas.openxmlformats.org/presentationml/2006/main">
  <p:tag name="AS_UNIQUEID" val="492"/>
  <p:tag name="KSO_WM_DIAGRAM_VIRTUALLY_FRAME" val="{&quot;height&quot;:346.6125196850394,&quot;left&quot;:231.3408661417322,&quot;top&quot;:158.45,&quot;width&quot;:806.4499999999999}"/>
</p:tagLst>
</file>

<file path=ppt/tags/tag138.xml><?xml version="1.0" encoding="utf-8"?>
<p:tagLst xmlns:p="http://schemas.openxmlformats.org/presentationml/2006/main">
  <p:tag name="AS_UNIQUEID" val="493"/>
</p:tagLst>
</file>

<file path=ppt/tags/tag139.xml><?xml version="1.0" encoding="utf-8"?>
<p:tagLst xmlns:p="http://schemas.openxmlformats.org/presentationml/2006/main">
  <p:tag name="AS_UNIQUEID" val="494"/>
</p:tagLst>
</file>

<file path=ppt/tags/tag14.xml><?xml version="1.0" encoding="utf-8"?>
<p:tagLst xmlns:p="http://schemas.openxmlformats.org/presentationml/2006/main">
  <p:tag name="AS_UNIQUEID" val="374"/>
</p:tagLst>
</file>

<file path=ppt/tags/tag140.xml><?xml version="1.0" encoding="utf-8"?>
<p:tagLst xmlns:p="http://schemas.openxmlformats.org/presentationml/2006/main">
  <p:tag name="AS_UNIQUEID" val="495"/>
</p:tagLst>
</file>

<file path=ppt/tags/tag141.xml><?xml version="1.0" encoding="utf-8"?>
<p:tagLst xmlns:p="http://schemas.openxmlformats.org/presentationml/2006/main">
  <p:tag name="AS_UNIQUEID" val="496"/>
</p:tagLst>
</file>

<file path=ppt/tags/tag142.xml><?xml version="1.0" encoding="utf-8"?>
<p:tagLst xmlns:p="http://schemas.openxmlformats.org/presentationml/2006/main">
  <p:tag name="AS_UNIQUEID" val="497"/>
</p:tagLst>
</file>

<file path=ppt/tags/tag143.xml><?xml version="1.0" encoding="utf-8"?>
<p:tagLst xmlns:p="http://schemas.openxmlformats.org/presentationml/2006/main">
  <p:tag name="AS_UNIQUEID" val="498"/>
</p:tagLst>
</file>

<file path=ppt/tags/tag144.xml><?xml version="1.0" encoding="utf-8"?>
<p:tagLst xmlns:p="http://schemas.openxmlformats.org/presentationml/2006/main">
  <p:tag name="AS_UNIQUEID" val="499"/>
</p:tagLst>
</file>

<file path=ppt/tags/tag145.xml><?xml version="1.0" encoding="utf-8"?>
<p:tagLst xmlns:p="http://schemas.openxmlformats.org/presentationml/2006/main">
  <p:tag name="AS_UNIQUEID" val="500"/>
</p:tagLst>
</file>

<file path=ppt/tags/tag146.xml><?xml version="1.0" encoding="utf-8"?>
<p:tagLst xmlns:p="http://schemas.openxmlformats.org/presentationml/2006/main">
  <p:tag name="AS_UNIQUEID" val="501"/>
</p:tagLst>
</file>

<file path=ppt/tags/tag147.xml><?xml version="1.0" encoding="utf-8"?>
<p:tagLst xmlns:p="http://schemas.openxmlformats.org/presentationml/2006/main">
  <p:tag name="AS_UNIQUEID" val="502"/>
</p:tagLst>
</file>

<file path=ppt/tags/tag148.xml><?xml version="1.0" encoding="utf-8"?>
<p:tagLst xmlns:p="http://schemas.openxmlformats.org/presentationml/2006/main">
  <p:tag name="AS_UNIQUEID" val="503"/>
</p:tagLst>
</file>

<file path=ppt/tags/tag149.xml><?xml version="1.0" encoding="utf-8"?>
<p:tagLst xmlns:p="http://schemas.openxmlformats.org/presentationml/2006/main">
  <p:tag name="AS_UNIQUEID" val="504"/>
</p:tagLst>
</file>

<file path=ppt/tags/tag15.xml><?xml version="1.0" encoding="utf-8"?>
<p:tagLst xmlns:p="http://schemas.openxmlformats.org/presentationml/2006/main">
  <p:tag name="AS_UNIQUEID" val="375"/>
</p:tagLst>
</file>

<file path=ppt/tags/tag150.xml><?xml version="1.0" encoding="utf-8"?>
<p:tagLst xmlns:p="http://schemas.openxmlformats.org/presentationml/2006/main">
  <p:tag name="AS_UNIQUEID" val="505"/>
</p:tagLst>
</file>

<file path=ppt/tags/tag151.xml><?xml version="1.0" encoding="utf-8"?>
<p:tagLst xmlns:p="http://schemas.openxmlformats.org/presentationml/2006/main">
  <p:tag name="AS_UNIQUEID" val="506"/>
</p:tagLst>
</file>

<file path=ppt/tags/tag152.xml><?xml version="1.0" encoding="utf-8"?>
<p:tagLst xmlns:p="http://schemas.openxmlformats.org/presentationml/2006/main">
  <p:tag name="AS_UNIQUEID" val="507"/>
</p:tagLst>
</file>

<file path=ppt/tags/tag153.xml><?xml version="1.0" encoding="utf-8"?>
<p:tagLst xmlns:p="http://schemas.openxmlformats.org/presentationml/2006/main">
  <p:tag name="AS_UNIQUEID" val="508"/>
</p:tagLst>
</file>

<file path=ppt/tags/tag154.xml><?xml version="1.0" encoding="utf-8"?>
<p:tagLst xmlns:p="http://schemas.openxmlformats.org/presentationml/2006/main">
  <p:tag name="AS_UNIQUEID" val="166"/>
</p:tagLst>
</file>

<file path=ppt/tags/tag155.xml><?xml version="1.0" encoding="utf-8"?>
<p:tagLst xmlns:p="http://schemas.openxmlformats.org/presentationml/2006/main">
  <p:tag name="AS_UNIQUEID" val="167"/>
</p:tagLst>
</file>

<file path=ppt/tags/tag156.xml><?xml version="1.0" encoding="utf-8"?>
<p:tagLst xmlns:p="http://schemas.openxmlformats.org/presentationml/2006/main">
  <p:tag name="AS_UNIQUEID" val="168"/>
</p:tagLst>
</file>

<file path=ppt/tags/tag157.xml><?xml version="1.0" encoding="utf-8"?>
<p:tagLst xmlns:p="http://schemas.openxmlformats.org/presentationml/2006/main">
  <p:tag name="AS_UNIQUEID" val="509"/>
</p:tagLst>
</file>

<file path=ppt/tags/tag158.xml><?xml version="1.0" encoding="utf-8"?>
<p:tagLst xmlns:p="http://schemas.openxmlformats.org/presentationml/2006/main">
  <p:tag name="AS_UNIQUEID" val="510"/>
</p:tagLst>
</file>

<file path=ppt/tags/tag159.xml><?xml version="1.0" encoding="utf-8"?>
<p:tagLst xmlns:p="http://schemas.openxmlformats.org/presentationml/2006/main">
  <p:tag name="AS_UNIQUEID" val="338"/>
</p:tagLst>
</file>

<file path=ppt/tags/tag16.xml><?xml version="1.0" encoding="utf-8"?>
<p:tagLst xmlns:p="http://schemas.openxmlformats.org/presentationml/2006/main">
  <p:tag name="AS_UNIQUEID" val="376"/>
</p:tagLst>
</file>

<file path=ppt/tags/tag160.xml><?xml version="1.0" encoding="utf-8"?>
<p:tagLst xmlns:p="http://schemas.openxmlformats.org/presentationml/2006/main">
  <p:tag name="AS_UNIQUEID" val="344"/>
</p:tagLst>
</file>

<file path=ppt/tags/tag161.xml><?xml version="1.0" encoding="utf-8"?>
<p:tagLst xmlns:p="http://schemas.openxmlformats.org/presentationml/2006/main">
  <p:tag name="AS_UNIQUEID" val="345"/>
</p:tagLst>
</file>

<file path=ppt/tags/tag162.xml><?xml version="1.0" encoding="utf-8"?>
<p:tagLst xmlns:p="http://schemas.openxmlformats.org/presentationml/2006/main">
  <p:tag name="AS_UNIQUEID" val="346"/>
</p:tagLst>
</file>

<file path=ppt/tags/tag163.xml><?xml version="1.0" encoding="utf-8"?>
<p:tagLst xmlns:p="http://schemas.openxmlformats.org/presentationml/2006/main">
  <p:tag name="AS_UNIQUEID" val="347"/>
</p:tagLst>
</file>

<file path=ppt/tags/tag164.xml><?xml version="1.0" encoding="utf-8"?>
<p:tagLst xmlns:p="http://schemas.openxmlformats.org/presentationml/2006/main">
  <p:tag name="AS_UNIQUEID" val="349"/>
</p:tagLst>
</file>

<file path=ppt/tags/tag165.xml><?xml version="1.0" encoding="utf-8"?>
<p:tagLst xmlns:p="http://schemas.openxmlformats.org/presentationml/2006/main">
  <p:tag name="AS_UNIQUEID" val="350"/>
</p:tagLst>
</file>

<file path=ppt/tags/tag166.xml><?xml version="1.0" encoding="utf-8"?>
<p:tagLst xmlns:p="http://schemas.openxmlformats.org/presentationml/2006/main">
  <p:tag name="AS_UNIQUEID" val="351"/>
</p:tagLst>
</file>

<file path=ppt/tags/tag167.xml><?xml version="1.0" encoding="utf-8"?>
<p:tagLst xmlns:p="http://schemas.openxmlformats.org/presentationml/2006/main">
  <p:tag name="AS_UNIQUEID" val="352"/>
</p:tagLst>
</file>

<file path=ppt/tags/tag168.xml><?xml version="1.0" encoding="utf-8"?>
<p:tagLst xmlns:p="http://schemas.openxmlformats.org/presentationml/2006/main">
  <p:tag name="AS_UNIQUEID" val="353"/>
</p:tagLst>
</file>

<file path=ppt/tags/tag169.xml><?xml version="1.0" encoding="utf-8"?>
<p:tagLst xmlns:p="http://schemas.openxmlformats.org/presentationml/2006/main">
  <p:tag name="AS_UNIQUEID" val="354"/>
</p:tagLst>
</file>

<file path=ppt/tags/tag17.xml><?xml version="1.0" encoding="utf-8"?>
<p:tagLst xmlns:p="http://schemas.openxmlformats.org/presentationml/2006/main">
  <p:tag name="AS_UNIQUEID" val="377"/>
</p:tagLst>
</file>

<file path=ppt/tags/tag170.xml><?xml version="1.0" encoding="utf-8"?>
<p:tagLst xmlns:p="http://schemas.openxmlformats.org/presentationml/2006/main">
  <p:tag name="AS_UNIQUEID" val="355"/>
</p:tagLst>
</file>

<file path=ppt/tags/tag171.xml><?xml version="1.0" encoding="utf-8"?>
<p:tagLst xmlns:p="http://schemas.openxmlformats.org/presentationml/2006/main">
  <p:tag name="AS_UNIQUEID" val="356"/>
</p:tagLst>
</file>

<file path=ppt/tags/tag172.xml><?xml version="1.0" encoding="utf-8"?>
<p:tagLst xmlns:p="http://schemas.openxmlformats.org/presentationml/2006/main">
  <p:tag name="AS_UNIQUEID" val="357"/>
</p:tagLst>
</file>

<file path=ppt/tags/tag173.xml><?xml version="1.0" encoding="utf-8"?>
<p:tagLst xmlns:p="http://schemas.openxmlformats.org/presentationml/2006/main">
  <p:tag name="AS_UNIQUEID" val="358"/>
</p:tagLst>
</file>

<file path=ppt/tags/tag174.xml><?xml version="1.0" encoding="utf-8"?>
<p:tagLst xmlns:p="http://schemas.openxmlformats.org/presentationml/2006/main">
  <p:tag name="AS_UNIQUEID" val="359"/>
</p:tagLst>
</file>

<file path=ppt/tags/tag175.xml><?xml version="1.0" encoding="utf-8"?>
<p:tagLst xmlns:p="http://schemas.openxmlformats.org/presentationml/2006/main">
  <p:tag name="AS_UNIQUEID" val="360"/>
</p:tagLst>
</file>

<file path=ppt/tags/tag176.xml><?xml version="1.0" encoding="utf-8"?>
<p:tagLst xmlns:p="http://schemas.openxmlformats.org/presentationml/2006/main">
  <p:tag name="AS_UNIQUEID" val="511"/>
</p:tagLst>
</file>

<file path=ppt/tags/tag177.xml><?xml version="1.0" encoding="utf-8"?>
<p:tagLst xmlns:p="http://schemas.openxmlformats.org/presentationml/2006/main">
  <p:tag name="AS_UNIQUEID" val="512"/>
</p:tagLst>
</file>

<file path=ppt/tags/tag178.xml><?xml version="1.0" encoding="utf-8"?>
<p:tagLst xmlns:p="http://schemas.openxmlformats.org/presentationml/2006/main">
  <p:tag name="AS_UNIQUEID" val="513"/>
</p:tagLst>
</file>

<file path=ppt/tags/tag179.xml><?xml version="1.0" encoding="utf-8"?>
<p:tagLst xmlns:p="http://schemas.openxmlformats.org/presentationml/2006/main">
  <p:tag name="AS_UNIQUEID" val="514"/>
</p:tagLst>
</file>

<file path=ppt/tags/tag18.xml><?xml version="1.0" encoding="utf-8"?>
<p:tagLst xmlns:p="http://schemas.openxmlformats.org/presentationml/2006/main">
  <p:tag name="AS_UNIQUEID" val="378"/>
</p:tagLst>
</file>

<file path=ppt/tags/tag180.xml><?xml version="1.0" encoding="utf-8"?>
<p:tagLst xmlns:p="http://schemas.openxmlformats.org/presentationml/2006/main">
  <p:tag name="AS_UNIQUEID" val="515"/>
</p:tagLst>
</file>

<file path=ppt/tags/tag181.xml><?xml version="1.0" encoding="utf-8"?>
<p:tagLst xmlns:p="http://schemas.openxmlformats.org/presentationml/2006/main">
  <p:tag name="AS_UNIQUEID" val="516"/>
</p:tagLst>
</file>

<file path=ppt/tags/tag182.xml><?xml version="1.0" encoding="utf-8"?>
<p:tagLst xmlns:p="http://schemas.openxmlformats.org/presentationml/2006/main">
  <p:tag name="AS_UNIQUEID" val="517"/>
</p:tagLst>
</file>

<file path=ppt/tags/tag183.xml><?xml version="1.0" encoding="utf-8"?>
<p:tagLst xmlns:p="http://schemas.openxmlformats.org/presentationml/2006/main">
  <p:tag name="AS_UNIQUEID" val="518"/>
</p:tagLst>
</file>

<file path=ppt/tags/tag184.xml><?xml version="1.0" encoding="utf-8"?>
<p:tagLst xmlns:p="http://schemas.openxmlformats.org/presentationml/2006/main">
  <p:tag name="AS_UNIQUEID" val="519"/>
</p:tagLst>
</file>

<file path=ppt/tags/tag185.xml><?xml version="1.0" encoding="utf-8"?>
<p:tagLst xmlns:p="http://schemas.openxmlformats.org/presentationml/2006/main">
  <p:tag name="AS_UNIQUEID" val="520"/>
</p:tagLst>
</file>

<file path=ppt/tags/tag186.xml><?xml version="1.0" encoding="utf-8"?>
<p:tagLst xmlns:p="http://schemas.openxmlformats.org/presentationml/2006/main">
  <p:tag name="AS_UNIQUEID" val="521"/>
</p:tagLst>
</file>

<file path=ppt/tags/tag187.xml><?xml version="1.0" encoding="utf-8"?>
<p:tagLst xmlns:p="http://schemas.openxmlformats.org/presentationml/2006/main">
  <p:tag name="AS_UNIQUEID" val="522"/>
</p:tagLst>
</file>

<file path=ppt/tags/tag188.xml><?xml version="1.0" encoding="utf-8"?>
<p:tagLst xmlns:p="http://schemas.openxmlformats.org/presentationml/2006/main">
  <p:tag name="AS_UNIQUEID" val="523"/>
</p:tagLst>
</file>

<file path=ppt/tags/tag189.xml><?xml version="1.0" encoding="utf-8"?>
<p:tagLst xmlns:p="http://schemas.openxmlformats.org/presentationml/2006/main">
  <p:tag name="AS_UNIQUEID" val="524"/>
</p:tagLst>
</file>

<file path=ppt/tags/tag19.xml><?xml version="1.0" encoding="utf-8"?>
<p:tagLst xmlns:p="http://schemas.openxmlformats.org/presentationml/2006/main">
  <p:tag name="AS_UNIQUEID" val="379"/>
</p:tagLst>
</file>

<file path=ppt/tags/tag190.xml><?xml version="1.0" encoding="utf-8"?>
<p:tagLst xmlns:p="http://schemas.openxmlformats.org/presentationml/2006/main">
  <p:tag name="AS_UNIQUEID" val="525"/>
</p:tagLst>
</file>

<file path=ppt/tags/tag191.xml><?xml version="1.0" encoding="utf-8"?>
<p:tagLst xmlns:p="http://schemas.openxmlformats.org/presentationml/2006/main">
  <p:tag name="AS_UNIQUEID" val="526"/>
</p:tagLst>
</file>

<file path=ppt/tags/tag192.xml><?xml version="1.0" encoding="utf-8"?>
<p:tagLst xmlns:p="http://schemas.openxmlformats.org/presentationml/2006/main">
  <p:tag name="AS_UNIQUEID" val="527"/>
</p:tagLst>
</file>

<file path=ppt/tags/tag193.xml><?xml version="1.0" encoding="utf-8"?>
<p:tagLst xmlns:p="http://schemas.openxmlformats.org/presentationml/2006/main">
  <p:tag name="AS_UNIQUEID" val="528"/>
</p:tagLst>
</file>

<file path=ppt/tags/tag194.xml><?xml version="1.0" encoding="utf-8"?>
<p:tagLst xmlns:p="http://schemas.openxmlformats.org/presentationml/2006/main">
  <p:tag name="AS_UNIQUEID" val="2"/>
</p:tagLst>
</file>

<file path=ppt/tags/tag195.xml><?xml version="1.0" encoding="utf-8"?>
<p:tagLst xmlns:p="http://schemas.openxmlformats.org/presentationml/2006/main">
  <p:tag name="AS_UNIQUEID" val="3"/>
</p:tagLst>
</file>

<file path=ppt/tags/tag196.xml><?xml version="1.0" encoding="utf-8"?>
<p:tagLst xmlns:p="http://schemas.openxmlformats.org/presentationml/2006/main">
  <p:tag name="AS_UNIQUEID" val="4"/>
</p:tagLst>
</file>

<file path=ppt/tags/tag197.xml><?xml version="1.0" encoding="utf-8"?>
<p:tagLst xmlns:p="http://schemas.openxmlformats.org/presentationml/2006/main">
  <p:tag name="AS_UNIQUEID" val="529"/>
</p:tagLst>
</file>

<file path=ppt/tags/tag198.xml><?xml version="1.0" encoding="utf-8"?>
<p:tagLst xmlns:p="http://schemas.openxmlformats.org/presentationml/2006/main">
  <p:tag name="AS_UNIQUEID" val="530"/>
</p:tagLst>
</file>

<file path=ppt/tags/tag199.xml><?xml version="1.0" encoding="utf-8"?>
<p:tagLst xmlns:p="http://schemas.openxmlformats.org/presentationml/2006/main">
  <p:tag name="AS_UNIQUEID" val="531"/>
</p:tagLst>
</file>

<file path=ppt/tags/tag2.xml><?xml version="1.0" encoding="utf-8"?>
<p:tagLst xmlns:p="http://schemas.openxmlformats.org/presentationml/2006/main">
  <p:tag name="AS_UNIQUEID" val="362"/>
</p:tagLst>
</file>

<file path=ppt/tags/tag20.xml><?xml version="1.0" encoding="utf-8"?>
<p:tagLst xmlns:p="http://schemas.openxmlformats.org/presentationml/2006/main">
  <p:tag name="AS_UNIQUEID" val="380"/>
</p:tagLst>
</file>

<file path=ppt/tags/tag200.xml><?xml version="1.0" encoding="utf-8"?>
<p:tagLst xmlns:p="http://schemas.openxmlformats.org/presentationml/2006/main">
  <p:tag name="AS_UNIQUEID" val="532"/>
</p:tagLst>
</file>

<file path=ppt/tags/tag201.xml><?xml version="1.0" encoding="utf-8"?>
<p:tagLst xmlns:p="http://schemas.openxmlformats.org/presentationml/2006/main">
  <p:tag name="AS_UNIQUEID" val="13"/>
</p:tagLst>
</file>

<file path=ppt/tags/tag202.xml><?xml version="1.0" encoding="utf-8"?>
<p:tagLst xmlns:p="http://schemas.openxmlformats.org/presentationml/2006/main">
  <p:tag name="AS_UNIQUEID" val="14"/>
</p:tagLst>
</file>

<file path=ppt/tags/tag203.xml><?xml version="1.0" encoding="utf-8"?>
<p:tagLst xmlns:p="http://schemas.openxmlformats.org/presentationml/2006/main">
  <p:tag name="AS_UNIQUEID" val="15"/>
</p:tagLst>
</file>

<file path=ppt/tags/tag204.xml><?xml version="1.0" encoding="utf-8"?>
<p:tagLst xmlns:p="http://schemas.openxmlformats.org/presentationml/2006/main">
  <p:tag name="AS_UNIQUEID" val="533"/>
</p:tagLst>
</file>

<file path=ppt/tags/tag205.xml><?xml version="1.0" encoding="utf-8"?>
<p:tagLst xmlns:p="http://schemas.openxmlformats.org/presentationml/2006/main">
  <p:tag name="AS_UNIQUEID" val="22"/>
</p:tagLst>
</file>

<file path=ppt/tags/tag206.xml><?xml version="1.0" encoding="utf-8"?>
<p:tagLst xmlns:p="http://schemas.openxmlformats.org/presentationml/2006/main">
  <p:tag name="AS_UNIQUEID" val="23"/>
</p:tagLst>
</file>

<file path=ppt/tags/tag207.xml><?xml version="1.0" encoding="utf-8"?>
<p:tagLst xmlns:p="http://schemas.openxmlformats.org/presentationml/2006/main">
  <p:tag name="AS_UNIQUEID" val="24"/>
</p:tagLst>
</file>

<file path=ppt/tags/tag208.xml><?xml version="1.0" encoding="utf-8"?>
<p:tagLst xmlns:p="http://schemas.openxmlformats.org/presentationml/2006/main">
  <p:tag name="AS_UNIQUEID" val="25"/>
</p:tagLst>
</file>

<file path=ppt/tags/tag209.xml><?xml version="1.0" encoding="utf-8"?>
<p:tagLst xmlns:p="http://schemas.openxmlformats.org/presentationml/2006/main">
  <p:tag name="AS_UNIQUEID" val="26"/>
</p:tagLst>
</file>

<file path=ppt/tags/tag21.xml><?xml version="1.0" encoding="utf-8"?>
<p:tagLst xmlns:p="http://schemas.openxmlformats.org/presentationml/2006/main">
  <p:tag name="AS_UNIQUEID" val="381"/>
</p:tagLst>
</file>

<file path=ppt/tags/tag210.xml><?xml version="1.0" encoding="utf-8"?>
<p:tagLst xmlns:p="http://schemas.openxmlformats.org/presentationml/2006/main">
  <p:tag name="AS_UNIQUEID" val="27"/>
</p:tagLst>
</file>

<file path=ppt/tags/tag211.xml><?xml version="1.0" encoding="utf-8"?>
<p:tagLst xmlns:p="http://schemas.openxmlformats.org/presentationml/2006/main">
  <p:tag name="AS_UNIQUEID" val="28"/>
</p:tagLst>
</file>

<file path=ppt/tags/tag212.xml><?xml version="1.0" encoding="utf-8"?>
<p:tagLst xmlns:p="http://schemas.openxmlformats.org/presentationml/2006/main">
  <p:tag name="AS_UNIQUEID" val="29"/>
</p:tagLst>
</file>

<file path=ppt/tags/tag213.xml><?xml version="1.0" encoding="utf-8"?>
<p:tagLst xmlns:p="http://schemas.openxmlformats.org/presentationml/2006/main">
  <p:tag name="AS_UNIQUEID" val="30"/>
</p:tagLst>
</file>

<file path=ppt/tags/tag214.xml><?xml version="1.0" encoding="utf-8"?>
<p:tagLst xmlns:p="http://schemas.openxmlformats.org/presentationml/2006/main">
  <p:tag name="AS_UNIQUEID" val="534"/>
</p:tagLst>
</file>

<file path=ppt/tags/tag215.xml><?xml version="1.0" encoding="utf-8"?>
<p:tagLst xmlns:p="http://schemas.openxmlformats.org/presentationml/2006/main">
  <p:tag name="AS_UNIQUEID" val="535"/>
</p:tagLst>
</file>

<file path=ppt/tags/tag216.xml><?xml version="1.0" encoding="utf-8"?>
<p:tagLst xmlns:p="http://schemas.openxmlformats.org/presentationml/2006/main">
  <p:tag name="AS_UNIQUEID" val="32"/>
</p:tagLst>
</file>

<file path=ppt/tags/tag217.xml><?xml version="1.0" encoding="utf-8"?>
<p:tagLst xmlns:p="http://schemas.openxmlformats.org/presentationml/2006/main">
  <p:tag name="AS_UNIQUEID" val="33"/>
</p:tagLst>
</file>

<file path=ppt/tags/tag218.xml><?xml version="1.0" encoding="utf-8"?>
<p:tagLst xmlns:p="http://schemas.openxmlformats.org/presentationml/2006/main">
  <p:tag name="AS_UNIQUEID" val="34"/>
</p:tagLst>
</file>

<file path=ppt/tags/tag219.xml><?xml version="1.0" encoding="utf-8"?>
<p:tagLst xmlns:p="http://schemas.openxmlformats.org/presentationml/2006/main">
  <p:tag name="AS_UNIQUEID" val="536"/>
</p:tagLst>
</file>

<file path=ppt/tags/tag22.xml><?xml version="1.0" encoding="utf-8"?>
<p:tagLst xmlns:p="http://schemas.openxmlformats.org/presentationml/2006/main">
  <p:tag name="AS_UNIQUEID" val="382"/>
</p:tagLst>
</file>

<file path=ppt/tags/tag220.xml><?xml version="1.0" encoding="utf-8"?>
<p:tagLst xmlns:p="http://schemas.openxmlformats.org/presentationml/2006/main">
  <p:tag name="AS_UNIQUEID" val="37"/>
  <p:tag name="KSO_WM_DIAGRAM_VIRTUALLY_FRAME" val="{&quot;height&quot;:288.3775590551182,&quot;left&quot;:107.40692913385826,&quot;top&quot;:189.9435433070866,&quot;width&quot;:740.7703937007873}"/>
</p:tagLst>
</file>

<file path=ppt/tags/tag221.xml><?xml version="1.0" encoding="utf-8"?>
<p:tagLst xmlns:p="http://schemas.openxmlformats.org/presentationml/2006/main">
  <p:tag name="AS_UNIQUEID" val="38"/>
  <p:tag name="KSO_WM_DIAGRAM_VIRTUALLY_FRAME" val="{&quot;height&quot;:288.3775590551182,&quot;left&quot;:107.40692913385826,&quot;top&quot;:189.9435433070866,&quot;width&quot;:740.7703937007873}"/>
</p:tagLst>
</file>

<file path=ppt/tags/tag222.xml><?xml version="1.0" encoding="utf-8"?>
<p:tagLst xmlns:p="http://schemas.openxmlformats.org/presentationml/2006/main">
  <p:tag name="AS_UNIQUEID" val="39"/>
  <p:tag name="KSO_WM_DIAGRAM_VIRTUALLY_FRAME" val="{&quot;height&quot;:288.3775590551182,&quot;left&quot;:107.40692913385826,&quot;top&quot;:189.9435433070866,&quot;width&quot;:740.7703937007873}"/>
</p:tagLst>
</file>

<file path=ppt/tags/tag223.xml><?xml version="1.0" encoding="utf-8"?>
<p:tagLst xmlns:p="http://schemas.openxmlformats.org/presentationml/2006/main">
  <p:tag name="AS_UNIQUEID" val="40"/>
  <p:tag name="KSO_WM_DIAGRAM_VIRTUALLY_FRAME" val="{&quot;height&quot;:288.3775590551182,&quot;left&quot;:107.40692913385826,&quot;top&quot;:189.9435433070866,&quot;width&quot;:740.7703937007873}"/>
</p:tagLst>
</file>

<file path=ppt/tags/tag224.xml><?xml version="1.0" encoding="utf-8"?>
<p:tagLst xmlns:p="http://schemas.openxmlformats.org/presentationml/2006/main">
  <p:tag name="AS_UNIQUEID" val="41"/>
</p:tagLst>
</file>

<file path=ppt/tags/tag225.xml><?xml version="1.0" encoding="utf-8"?>
<p:tagLst xmlns:p="http://schemas.openxmlformats.org/presentationml/2006/main">
  <p:tag name="AS_UNIQUEID" val="537"/>
</p:tagLst>
</file>

<file path=ppt/tags/tag226.xml><?xml version="1.0" encoding="utf-8"?>
<p:tagLst xmlns:p="http://schemas.openxmlformats.org/presentationml/2006/main">
  <p:tag name="AS_UNIQUEID" val="538"/>
</p:tagLst>
</file>

<file path=ppt/tags/tag227.xml><?xml version="1.0" encoding="utf-8"?>
<p:tagLst xmlns:p="http://schemas.openxmlformats.org/presentationml/2006/main">
  <p:tag name="AS_UNIQUEID" val="539"/>
</p:tagLst>
</file>

<file path=ppt/tags/tag228.xml><?xml version="1.0" encoding="utf-8"?>
<p:tagLst xmlns:p="http://schemas.openxmlformats.org/presentationml/2006/main">
  <p:tag name="AS_UNIQUEID" val="540"/>
</p:tagLst>
</file>

<file path=ppt/tags/tag229.xml><?xml version="1.0" encoding="utf-8"?>
<p:tagLst xmlns:p="http://schemas.openxmlformats.org/presentationml/2006/main">
  <p:tag name="AS_UNIQUEID" val="541"/>
</p:tagLst>
</file>

<file path=ppt/tags/tag23.xml><?xml version="1.0" encoding="utf-8"?>
<p:tagLst xmlns:p="http://schemas.openxmlformats.org/presentationml/2006/main">
  <p:tag name="AS_UNIQUEID" val="383"/>
</p:tagLst>
</file>

<file path=ppt/tags/tag230.xml><?xml version="1.0" encoding="utf-8"?>
<p:tagLst xmlns:p="http://schemas.openxmlformats.org/presentationml/2006/main">
  <p:tag name="AS_UNIQUEID" val="542"/>
</p:tagLst>
</file>

<file path=ppt/tags/tag231.xml><?xml version="1.0" encoding="utf-8"?>
<p:tagLst xmlns:p="http://schemas.openxmlformats.org/presentationml/2006/main">
  <p:tag name="AS_UNIQUEID" val="543"/>
</p:tagLst>
</file>

<file path=ppt/tags/tag232.xml><?xml version="1.0" encoding="utf-8"?>
<p:tagLst xmlns:p="http://schemas.openxmlformats.org/presentationml/2006/main">
  <p:tag name="AS_UNIQUEID" val="544"/>
</p:tagLst>
</file>

<file path=ppt/tags/tag233.xml><?xml version="1.0" encoding="utf-8"?>
<p:tagLst xmlns:p="http://schemas.openxmlformats.org/presentationml/2006/main">
  <p:tag name="AS_UNIQUEID" val="545"/>
</p:tagLst>
</file>

<file path=ppt/tags/tag234.xml><?xml version="1.0" encoding="utf-8"?>
<p:tagLst xmlns:p="http://schemas.openxmlformats.org/presentationml/2006/main">
  <p:tag name="AS_UNIQUEID" val="546"/>
</p:tagLst>
</file>

<file path=ppt/tags/tag235.xml><?xml version="1.0" encoding="utf-8"?>
<p:tagLst xmlns:p="http://schemas.openxmlformats.org/presentationml/2006/main">
  <p:tag name="AS_UNIQUEID" val="547"/>
</p:tagLst>
</file>

<file path=ppt/tags/tag236.xml><?xml version="1.0" encoding="utf-8"?>
<p:tagLst xmlns:p="http://schemas.openxmlformats.org/presentationml/2006/main">
  <p:tag name="AS_UNIQUEID" val="548"/>
</p:tagLst>
</file>

<file path=ppt/tags/tag237.xml><?xml version="1.0" encoding="utf-8"?>
<p:tagLst xmlns:p="http://schemas.openxmlformats.org/presentationml/2006/main">
  <p:tag name="AS_UNIQUEID" val="549"/>
</p:tagLst>
</file>

<file path=ppt/tags/tag238.xml><?xml version="1.0" encoding="utf-8"?>
<p:tagLst xmlns:p="http://schemas.openxmlformats.org/presentationml/2006/main">
  <p:tag name="AS_UNIQUEID" val="550"/>
</p:tagLst>
</file>

<file path=ppt/tags/tag239.xml><?xml version="1.0" encoding="utf-8"?>
<p:tagLst xmlns:p="http://schemas.openxmlformats.org/presentationml/2006/main">
  <p:tag name="AS_UNIQUEID" val="551"/>
</p:tagLst>
</file>

<file path=ppt/tags/tag24.xml><?xml version="1.0" encoding="utf-8"?>
<p:tagLst xmlns:p="http://schemas.openxmlformats.org/presentationml/2006/main">
  <p:tag name="AS_UNIQUEID" val="384"/>
</p:tagLst>
</file>

<file path=ppt/tags/tag240.xml><?xml version="1.0" encoding="utf-8"?>
<p:tagLst xmlns:p="http://schemas.openxmlformats.org/presentationml/2006/main">
  <p:tag name="AS_UNIQUEID" val="552"/>
</p:tagLst>
</file>

<file path=ppt/tags/tag241.xml><?xml version="1.0" encoding="utf-8"?>
<p:tagLst xmlns:p="http://schemas.openxmlformats.org/presentationml/2006/main">
  <p:tag name="AS_UNIQUEID" val="553"/>
</p:tagLst>
</file>

<file path=ppt/tags/tag242.xml><?xml version="1.0" encoding="utf-8"?>
<p:tagLst xmlns:p="http://schemas.openxmlformats.org/presentationml/2006/main">
  <p:tag name="AS_UNIQUEID" val="70"/>
</p:tagLst>
</file>

<file path=ppt/tags/tag243.xml><?xml version="1.0" encoding="utf-8"?>
<p:tagLst xmlns:p="http://schemas.openxmlformats.org/presentationml/2006/main">
  <p:tag name="AS_UNIQUEID" val="71"/>
</p:tagLst>
</file>

<file path=ppt/tags/tag244.xml><?xml version="1.0" encoding="utf-8"?>
<p:tagLst xmlns:p="http://schemas.openxmlformats.org/presentationml/2006/main">
  <p:tag name="AS_UNIQUEID" val="72"/>
</p:tagLst>
</file>

<file path=ppt/tags/tag245.xml><?xml version="1.0" encoding="utf-8"?>
<p:tagLst xmlns:p="http://schemas.openxmlformats.org/presentationml/2006/main">
  <p:tag name="AS_UNIQUEID" val="554"/>
</p:tagLst>
</file>

<file path=ppt/tags/tag246.xml><?xml version="1.0" encoding="utf-8"?>
<p:tagLst xmlns:p="http://schemas.openxmlformats.org/presentationml/2006/main">
  <p:tag name="AS_UNIQUEID" val="76"/>
</p:tagLst>
</file>

<file path=ppt/tags/tag247.xml><?xml version="1.0" encoding="utf-8"?>
<p:tagLst xmlns:p="http://schemas.openxmlformats.org/presentationml/2006/main">
  <p:tag name="AS_UNIQUEID" val="77"/>
</p:tagLst>
</file>

<file path=ppt/tags/tag248.xml><?xml version="1.0" encoding="utf-8"?>
<p:tagLst xmlns:p="http://schemas.openxmlformats.org/presentationml/2006/main">
  <p:tag name="AS_UNIQUEID" val="79"/>
</p:tagLst>
</file>

<file path=ppt/tags/tag249.xml><?xml version="1.0" encoding="utf-8"?>
<p:tagLst xmlns:p="http://schemas.openxmlformats.org/presentationml/2006/main">
  <p:tag name="AS_UNIQUEID" val="80"/>
</p:tagLst>
</file>

<file path=ppt/tags/tag25.xml><?xml version="1.0" encoding="utf-8"?>
<p:tagLst xmlns:p="http://schemas.openxmlformats.org/presentationml/2006/main">
  <p:tag name="AS_UNIQUEID" val="385"/>
</p:tagLst>
</file>

<file path=ppt/tags/tag250.xml><?xml version="1.0" encoding="utf-8"?>
<p:tagLst xmlns:p="http://schemas.openxmlformats.org/presentationml/2006/main">
  <p:tag name="AS_UNIQUEID" val="81"/>
</p:tagLst>
</file>

<file path=ppt/tags/tag251.xml><?xml version="1.0" encoding="utf-8"?>
<p:tagLst xmlns:p="http://schemas.openxmlformats.org/presentationml/2006/main">
  <p:tag name="AS_UNIQUEID" val="82"/>
</p:tagLst>
</file>

<file path=ppt/tags/tag252.xml><?xml version="1.0" encoding="utf-8"?>
<p:tagLst xmlns:p="http://schemas.openxmlformats.org/presentationml/2006/main">
  <p:tag name="AS_UNIQUEID" val="83"/>
</p:tagLst>
</file>

<file path=ppt/tags/tag253.xml><?xml version="1.0" encoding="utf-8"?>
<p:tagLst xmlns:p="http://schemas.openxmlformats.org/presentationml/2006/main">
  <p:tag name="AS_UNIQUEID" val="84"/>
</p:tagLst>
</file>

<file path=ppt/tags/tag254.xml><?xml version="1.0" encoding="utf-8"?>
<p:tagLst xmlns:p="http://schemas.openxmlformats.org/presentationml/2006/main">
  <p:tag name="AS_UNIQUEID" val="85"/>
</p:tagLst>
</file>

<file path=ppt/tags/tag255.xml><?xml version="1.0" encoding="utf-8"?>
<p:tagLst xmlns:p="http://schemas.openxmlformats.org/presentationml/2006/main">
  <p:tag name="AS_UNIQUEID" val="87"/>
</p:tagLst>
</file>

<file path=ppt/tags/tag256.xml><?xml version="1.0" encoding="utf-8"?>
<p:tagLst xmlns:p="http://schemas.openxmlformats.org/presentationml/2006/main">
  <p:tag name="AS_UNIQUEID" val="555"/>
</p:tagLst>
</file>

<file path=ppt/tags/tag257.xml><?xml version="1.0" encoding="utf-8"?>
<p:tagLst xmlns:p="http://schemas.openxmlformats.org/presentationml/2006/main">
  <p:tag name="AS_UNIQUEID" val="556"/>
</p:tagLst>
</file>

<file path=ppt/tags/tag258.xml><?xml version="1.0" encoding="utf-8"?>
<p:tagLst xmlns:p="http://schemas.openxmlformats.org/presentationml/2006/main">
  <p:tag name="AS_UNIQUEID" val="116"/>
</p:tagLst>
</file>

<file path=ppt/tags/tag259.xml><?xml version="1.0" encoding="utf-8"?>
<p:tagLst xmlns:p="http://schemas.openxmlformats.org/presentationml/2006/main">
  <p:tag name="AS_UNIQUEID" val="117"/>
</p:tagLst>
</file>

<file path=ppt/tags/tag26.xml><?xml version="1.0" encoding="utf-8"?>
<p:tagLst xmlns:p="http://schemas.openxmlformats.org/presentationml/2006/main">
  <p:tag name="AS_UNIQUEID" val="386"/>
</p:tagLst>
</file>

<file path=ppt/tags/tag260.xml><?xml version="1.0" encoding="utf-8"?>
<p:tagLst xmlns:p="http://schemas.openxmlformats.org/presentationml/2006/main">
  <p:tag name="AS_UNIQUEID" val="118"/>
</p:tagLst>
</file>

<file path=ppt/tags/tag261.xml><?xml version="1.0" encoding="utf-8"?>
<p:tagLst xmlns:p="http://schemas.openxmlformats.org/presentationml/2006/main">
  <p:tag name="AS_UNIQUEID" val="557"/>
</p:tagLst>
</file>

<file path=ppt/tags/tag262.xml><?xml version="1.0" encoding="utf-8"?>
<p:tagLst xmlns:p="http://schemas.openxmlformats.org/presentationml/2006/main">
  <p:tag name="AS_UNIQUEID" val="124"/>
</p:tagLst>
</file>

<file path=ppt/tags/tag263.xml><?xml version="1.0" encoding="utf-8"?>
<p:tagLst xmlns:p="http://schemas.openxmlformats.org/presentationml/2006/main">
  <p:tag name="AS_UNIQUEID" val="125"/>
</p:tagLst>
</file>

<file path=ppt/tags/tag264.xml><?xml version="1.0" encoding="utf-8"?>
<p:tagLst xmlns:p="http://schemas.openxmlformats.org/presentationml/2006/main">
  <p:tag name="AS_UNIQUEID" val="126"/>
</p:tagLst>
</file>

<file path=ppt/tags/tag265.xml><?xml version="1.0" encoding="utf-8"?>
<p:tagLst xmlns:p="http://schemas.openxmlformats.org/presentationml/2006/main">
  <p:tag name="AS_UNIQUEID" val="127"/>
</p:tagLst>
</file>

<file path=ppt/tags/tag266.xml><?xml version="1.0" encoding="utf-8"?>
<p:tagLst xmlns:p="http://schemas.openxmlformats.org/presentationml/2006/main">
  <p:tag name="AS_UNIQUEID" val="128"/>
</p:tagLst>
</file>

<file path=ppt/tags/tag267.xml><?xml version="1.0" encoding="utf-8"?>
<p:tagLst xmlns:p="http://schemas.openxmlformats.org/presentationml/2006/main">
  <p:tag name="AS_UNIQUEID" val="129"/>
</p:tagLst>
</file>

<file path=ppt/tags/tag268.xml><?xml version="1.0" encoding="utf-8"?>
<p:tagLst xmlns:p="http://schemas.openxmlformats.org/presentationml/2006/main">
  <p:tag name="AS_UNIQUEID" val="130"/>
</p:tagLst>
</file>

<file path=ppt/tags/tag269.xml><?xml version="1.0" encoding="utf-8"?>
<p:tagLst xmlns:p="http://schemas.openxmlformats.org/presentationml/2006/main">
  <p:tag name="AS_UNIQUEID" val="131"/>
</p:tagLst>
</file>

<file path=ppt/tags/tag27.xml><?xml version="1.0" encoding="utf-8"?>
<p:tagLst xmlns:p="http://schemas.openxmlformats.org/presentationml/2006/main">
  <p:tag name="AS_UNIQUEID" val="387"/>
</p:tagLst>
</file>

<file path=ppt/tags/tag270.xml><?xml version="1.0" encoding="utf-8"?>
<p:tagLst xmlns:p="http://schemas.openxmlformats.org/presentationml/2006/main">
  <p:tag name="AS_UNIQUEID" val="558"/>
</p:tagLst>
</file>

<file path=ppt/tags/tag271.xml><?xml version="1.0" encoding="utf-8"?>
<p:tagLst xmlns:p="http://schemas.openxmlformats.org/presentationml/2006/main">
  <p:tag name="AS_UNIQUEID" val="559"/>
</p:tagLst>
</file>

<file path=ppt/tags/tag272.xml><?xml version="1.0" encoding="utf-8"?>
<p:tagLst xmlns:p="http://schemas.openxmlformats.org/presentationml/2006/main">
  <p:tag name="AS_UNIQUEID" val="145"/>
</p:tagLst>
</file>

<file path=ppt/tags/tag273.xml><?xml version="1.0" encoding="utf-8"?>
<p:tagLst xmlns:p="http://schemas.openxmlformats.org/presentationml/2006/main">
  <p:tag name="AS_UNIQUEID" val="146"/>
</p:tagLst>
</file>

<file path=ppt/tags/tag274.xml><?xml version="1.0" encoding="utf-8"?>
<p:tagLst xmlns:p="http://schemas.openxmlformats.org/presentationml/2006/main">
  <p:tag name="AS_UNIQUEID" val="147"/>
</p:tagLst>
</file>

<file path=ppt/tags/tag275.xml><?xml version="1.0" encoding="utf-8"?>
<p:tagLst xmlns:p="http://schemas.openxmlformats.org/presentationml/2006/main">
  <p:tag name="AS_UNIQUEID" val="560"/>
</p:tagLst>
</file>

<file path=ppt/tags/tag276.xml><?xml version="1.0" encoding="utf-8"?>
<p:tagLst xmlns:p="http://schemas.openxmlformats.org/presentationml/2006/main">
  <p:tag name="AS_UNIQUEID" val="150"/>
</p:tagLst>
</file>

<file path=ppt/tags/tag277.xml><?xml version="1.0" encoding="utf-8"?>
<p:tagLst xmlns:p="http://schemas.openxmlformats.org/presentationml/2006/main">
  <p:tag name="AS_UNIQUEID" val="151"/>
</p:tagLst>
</file>

<file path=ppt/tags/tag278.xml><?xml version="1.0" encoding="utf-8"?>
<p:tagLst xmlns:p="http://schemas.openxmlformats.org/presentationml/2006/main">
  <p:tag name="AS_UNIQUEID" val="152"/>
</p:tagLst>
</file>

<file path=ppt/tags/tag279.xml><?xml version="1.0" encoding="utf-8"?>
<p:tagLst xmlns:p="http://schemas.openxmlformats.org/presentationml/2006/main">
  <p:tag name="AS_UNIQUEID" val="153"/>
</p:tagLst>
</file>

<file path=ppt/tags/tag28.xml><?xml version="1.0" encoding="utf-8"?>
<p:tagLst xmlns:p="http://schemas.openxmlformats.org/presentationml/2006/main">
  <p:tag name="AS_UNIQUEID" val="388"/>
</p:tagLst>
</file>

<file path=ppt/tags/tag280.xml><?xml version="1.0" encoding="utf-8"?>
<p:tagLst xmlns:p="http://schemas.openxmlformats.org/presentationml/2006/main">
  <p:tag name="AS_UNIQUEID" val="154"/>
</p:tagLst>
</file>

<file path=ppt/tags/tag281.xml><?xml version="1.0" encoding="utf-8"?>
<p:tagLst xmlns:p="http://schemas.openxmlformats.org/presentationml/2006/main">
  <p:tag name="AS_UNIQUEID" val="155"/>
</p:tagLst>
</file>

<file path=ppt/tags/tag282.xml><?xml version="1.0" encoding="utf-8"?>
<p:tagLst xmlns:p="http://schemas.openxmlformats.org/presentationml/2006/main">
  <p:tag name="AS_UNIQUEID" val="156"/>
</p:tagLst>
</file>

<file path=ppt/tags/tag283.xml><?xml version="1.0" encoding="utf-8"?>
<p:tagLst xmlns:p="http://schemas.openxmlformats.org/presentationml/2006/main">
  <p:tag name="AS_UNIQUEID" val="157"/>
</p:tagLst>
</file>

<file path=ppt/tags/tag284.xml><?xml version="1.0" encoding="utf-8"?>
<p:tagLst xmlns:p="http://schemas.openxmlformats.org/presentationml/2006/main">
  <p:tag name="AS_UNIQUEID" val="158"/>
</p:tagLst>
</file>

<file path=ppt/tags/tag285.xml><?xml version="1.0" encoding="utf-8"?>
<p:tagLst xmlns:p="http://schemas.openxmlformats.org/presentationml/2006/main">
  <p:tag name="AS_UNIQUEID" val="159"/>
</p:tagLst>
</file>

<file path=ppt/tags/tag286.xml><?xml version="1.0" encoding="utf-8"?>
<p:tagLst xmlns:p="http://schemas.openxmlformats.org/presentationml/2006/main">
  <p:tag name="AS_UNIQUEID" val="160"/>
</p:tagLst>
</file>

<file path=ppt/tags/tag287.xml><?xml version="1.0" encoding="utf-8"?>
<p:tagLst xmlns:p="http://schemas.openxmlformats.org/presentationml/2006/main">
  <p:tag name="AS_UNIQUEID" val="161"/>
</p:tagLst>
</file>

<file path=ppt/tags/tag288.xml><?xml version="1.0" encoding="utf-8"?>
<p:tagLst xmlns:p="http://schemas.openxmlformats.org/presentationml/2006/main">
  <p:tag name="AS_UNIQUEID" val="162"/>
</p:tagLst>
</file>

<file path=ppt/tags/tag289.xml><?xml version="1.0" encoding="utf-8"?>
<p:tagLst xmlns:p="http://schemas.openxmlformats.org/presentationml/2006/main">
  <p:tag name="AS_UNIQUEID" val="163"/>
</p:tagLst>
</file>

<file path=ppt/tags/tag29.xml><?xml version="1.0" encoding="utf-8"?>
<p:tagLst xmlns:p="http://schemas.openxmlformats.org/presentationml/2006/main">
  <p:tag name="AS_UNIQUEID" val="389"/>
</p:tagLst>
</file>

<file path=ppt/tags/tag290.xml><?xml version="1.0" encoding="utf-8"?>
<p:tagLst xmlns:p="http://schemas.openxmlformats.org/presentationml/2006/main">
  <p:tag name="AS_UNIQUEID" val="164"/>
</p:tagLst>
</file>

<file path=ppt/tags/tag291.xml><?xml version="1.0" encoding="utf-8"?>
<p:tagLst xmlns:p="http://schemas.openxmlformats.org/presentationml/2006/main">
  <p:tag name="AS_UNIQUEID" val="561"/>
</p:tagLst>
</file>

<file path=ppt/tags/tag292.xml><?xml version="1.0" encoding="utf-8"?>
<p:tagLst xmlns:p="http://schemas.openxmlformats.org/presentationml/2006/main">
  <p:tag name="AS_UNIQUEID" val="562"/>
</p:tagLst>
</file>

<file path=ppt/tags/tag293.xml><?xml version="1.0" encoding="utf-8"?>
<p:tagLst xmlns:p="http://schemas.openxmlformats.org/presentationml/2006/main">
  <p:tag name="AS_UNIQUEID" val="563"/>
</p:tagLst>
</file>

<file path=ppt/tags/tag294.xml><?xml version="1.0" encoding="utf-8"?>
<p:tagLst xmlns:p="http://schemas.openxmlformats.org/presentationml/2006/main">
  <p:tag name="AS_UNIQUEID" val="564"/>
</p:tagLst>
</file>

<file path=ppt/tags/tag295.xml><?xml version="1.0" encoding="utf-8"?>
<p:tagLst xmlns:p="http://schemas.openxmlformats.org/presentationml/2006/main">
  <p:tag name="AS_UNIQUEID" val="565"/>
</p:tagLst>
</file>

<file path=ppt/tags/tag296.xml><?xml version="1.0" encoding="utf-8"?>
<p:tagLst xmlns:p="http://schemas.openxmlformats.org/presentationml/2006/main">
  <p:tag name="AS_UNIQUEID" val="566"/>
</p:tagLst>
</file>

<file path=ppt/tags/tag297.xml><?xml version="1.0" encoding="utf-8"?>
<p:tagLst xmlns:p="http://schemas.openxmlformats.org/presentationml/2006/main">
  <p:tag name="AS_UNIQUEID" val="567"/>
</p:tagLst>
</file>

<file path=ppt/tags/tag298.xml><?xml version="1.0" encoding="utf-8"?>
<p:tagLst xmlns:p="http://schemas.openxmlformats.org/presentationml/2006/main">
  <p:tag name="AS_UNIQUEID" val="177"/>
</p:tagLst>
</file>

<file path=ppt/tags/tag299.xml><?xml version="1.0" encoding="utf-8"?>
<p:tagLst xmlns:p="http://schemas.openxmlformats.org/presentationml/2006/main">
  <p:tag name="AS_UNIQUEID" val="178"/>
</p:tagLst>
</file>

<file path=ppt/tags/tag3.xml><?xml version="1.0" encoding="utf-8"?>
<p:tagLst xmlns:p="http://schemas.openxmlformats.org/presentationml/2006/main">
  <p:tag name="AS_UNIQUEID" val="363"/>
</p:tagLst>
</file>

<file path=ppt/tags/tag30.xml><?xml version="1.0" encoding="utf-8"?>
<p:tagLst xmlns:p="http://schemas.openxmlformats.org/presentationml/2006/main">
  <p:tag name="AS_UNIQUEID" val="390"/>
</p:tagLst>
</file>

<file path=ppt/tags/tag300.xml><?xml version="1.0" encoding="utf-8"?>
<p:tagLst xmlns:p="http://schemas.openxmlformats.org/presentationml/2006/main">
  <p:tag name="AS_UNIQUEID" val="179"/>
</p:tagLst>
</file>

<file path=ppt/tags/tag301.xml><?xml version="1.0" encoding="utf-8"?>
<p:tagLst xmlns:p="http://schemas.openxmlformats.org/presentationml/2006/main">
  <p:tag name="AS_UNIQUEID" val="568"/>
</p:tagLst>
</file>

<file path=ppt/tags/tag302.xml><?xml version="1.0" encoding="utf-8"?>
<p:tagLst xmlns:p="http://schemas.openxmlformats.org/presentationml/2006/main">
  <p:tag name="AS_UNIQUEID" val="181"/>
</p:tagLst>
</file>

<file path=ppt/tags/tag303.xml><?xml version="1.0" encoding="utf-8"?>
<p:tagLst xmlns:p="http://schemas.openxmlformats.org/presentationml/2006/main">
  <p:tag name="AS_UNIQUEID" val="186"/>
</p:tagLst>
</file>

<file path=ppt/tags/tag304.xml><?xml version="1.0" encoding="utf-8"?>
<p:tagLst xmlns:p="http://schemas.openxmlformats.org/presentationml/2006/main">
  <p:tag name="AS_UNIQUEID" val="187"/>
</p:tagLst>
</file>

<file path=ppt/tags/tag305.xml><?xml version="1.0" encoding="utf-8"?>
<p:tagLst xmlns:p="http://schemas.openxmlformats.org/presentationml/2006/main">
  <p:tag name="AS_UNIQUEID" val="188"/>
</p:tagLst>
</file>

<file path=ppt/tags/tag306.xml><?xml version="1.0" encoding="utf-8"?>
<p:tagLst xmlns:p="http://schemas.openxmlformats.org/presentationml/2006/main">
  <p:tag name="AS_UNIQUEID" val="189"/>
</p:tagLst>
</file>

<file path=ppt/tags/tag307.xml><?xml version="1.0" encoding="utf-8"?>
<p:tagLst xmlns:p="http://schemas.openxmlformats.org/presentationml/2006/main">
  <p:tag name="AS_UNIQUEID" val="569"/>
</p:tagLst>
</file>

<file path=ppt/tags/tag308.xml><?xml version="1.0" encoding="utf-8"?>
<p:tagLst xmlns:p="http://schemas.openxmlformats.org/presentationml/2006/main">
  <p:tag name="AS_UNIQUEID" val="111"/>
</p:tagLst>
</file>

<file path=ppt/tags/tag309.xml><?xml version="1.0" encoding="utf-8"?>
<p:tagLst xmlns:p="http://schemas.openxmlformats.org/presentationml/2006/main">
  <p:tag name="AS_UNIQUEID" val="613"/>
</p:tagLst>
</file>

<file path=ppt/tags/tag31.xml><?xml version="1.0" encoding="utf-8"?>
<p:tagLst xmlns:p="http://schemas.openxmlformats.org/presentationml/2006/main">
  <p:tag name="AS_UNIQUEID" val="391"/>
</p:tagLst>
</file>

<file path=ppt/tags/tag310.xml><?xml version="1.0" encoding="utf-8"?>
<p:tagLst xmlns:p="http://schemas.openxmlformats.org/presentationml/2006/main">
  <p:tag name="AS_UNIQUEID" val="570"/>
</p:tagLst>
</file>

<file path=ppt/tags/tag311.xml><?xml version="1.0" encoding="utf-8"?>
<p:tagLst xmlns:p="http://schemas.openxmlformats.org/presentationml/2006/main">
  <p:tag name="AS_UNIQUEID" val="191"/>
</p:tagLst>
</file>

<file path=ppt/tags/tag312.xml><?xml version="1.0" encoding="utf-8"?>
<p:tagLst xmlns:p="http://schemas.openxmlformats.org/presentationml/2006/main">
  <p:tag name="AS_UNIQUEID" val="192"/>
</p:tagLst>
</file>

<file path=ppt/tags/tag313.xml><?xml version="1.0" encoding="utf-8"?>
<p:tagLst xmlns:p="http://schemas.openxmlformats.org/presentationml/2006/main">
  <p:tag name="AS_UNIQUEID" val="193"/>
</p:tagLst>
</file>

<file path=ppt/tags/tag314.xml><?xml version="1.0" encoding="utf-8"?>
<p:tagLst xmlns:p="http://schemas.openxmlformats.org/presentationml/2006/main">
  <p:tag name="AS_UNIQUEID" val="571"/>
</p:tagLst>
</file>

<file path=ppt/tags/tag315.xml><?xml version="1.0" encoding="utf-8"?>
<p:tagLst xmlns:p="http://schemas.openxmlformats.org/presentationml/2006/main">
  <p:tag name="AS_UNIQUEID" val="199"/>
</p:tagLst>
</file>

<file path=ppt/tags/tag316.xml><?xml version="1.0" encoding="utf-8"?>
<p:tagLst xmlns:p="http://schemas.openxmlformats.org/presentationml/2006/main">
  <p:tag name="AS_UNIQUEID" val="200"/>
</p:tagLst>
</file>

<file path=ppt/tags/tag317.xml><?xml version="1.0" encoding="utf-8"?>
<p:tagLst xmlns:p="http://schemas.openxmlformats.org/presentationml/2006/main">
  <p:tag name="AS_UNIQUEID" val="201"/>
</p:tagLst>
</file>

<file path=ppt/tags/tag318.xml><?xml version="1.0" encoding="utf-8"?>
<p:tagLst xmlns:p="http://schemas.openxmlformats.org/presentationml/2006/main">
  <p:tag name="AS_UNIQUEID" val="202"/>
</p:tagLst>
</file>

<file path=ppt/tags/tag319.xml><?xml version="1.0" encoding="utf-8"?>
<p:tagLst xmlns:p="http://schemas.openxmlformats.org/presentationml/2006/main">
  <p:tag name="AS_UNIQUEID" val="203"/>
</p:tagLst>
</file>

<file path=ppt/tags/tag32.xml><?xml version="1.0" encoding="utf-8"?>
<p:tagLst xmlns:p="http://schemas.openxmlformats.org/presentationml/2006/main">
  <p:tag name="AS_UNIQUEID" val="392"/>
</p:tagLst>
</file>

<file path=ppt/tags/tag320.xml><?xml version="1.0" encoding="utf-8"?>
<p:tagLst xmlns:p="http://schemas.openxmlformats.org/presentationml/2006/main">
  <p:tag name="AS_UNIQUEID" val="204"/>
</p:tagLst>
</file>

<file path=ppt/tags/tag321.xml><?xml version="1.0" encoding="utf-8"?>
<p:tagLst xmlns:p="http://schemas.openxmlformats.org/presentationml/2006/main">
  <p:tag name="AS_UNIQUEID" val="205"/>
</p:tagLst>
</file>

<file path=ppt/tags/tag322.xml><?xml version="1.0" encoding="utf-8"?>
<p:tagLst xmlns:p="http://schemas.openxmlformats.org/presentationml/2006/main">
  <p:tag name="AS_UNIQUEID" val="206"/>
</p:tagLst>
</file>

<file path=ppt/tags/tag323.xml><?xml version="1.0" encoding="utf-8"?>
<p:tagLst xmlns:p="http://schemas.openxmlformats.org/presentationml/2006/main">
  <p:tag name="AS_UNIQUEID" val="207"/>
</p:tagLst>
</file>

<file path=ppt/tags/tag324.xml><?xml version="1.0" encoding="utf-8"?>
<p:tagLst xmlns:p="http://schemas.openxmlformats.org/presentationml/2006/main">
  <p:tag name="AS_UNIQUEID" val="572"/>
</p:tagLst>
</file>

<file path=ppt/tags/tag325.xml><?xml version="1.0" encoding="utf-8"?>
<p:tagLst xmlns:p="http://schemas.openxmlformats.org/presentationml/2006/main">
  <p:tag name="AS_UNIQUEID" val="573"/>
</p:tagLst>
</file>

<file path=ppt/tags/tag326.xml><?xml version="1.0" encoding="utf-8"?>
<p:tagLst xmlns:p="http://schemas.openxmlformats.org/presentationml/2006/main">
  <p:tag name="AS_UNIQUEID" val="209"/>
</p:tagLst>
</file>

<file path=ppt/tags/tag327.xml><?xml version="1.0" encoding="utf-8"?>
<p:tagLst xmlns:p="http://schemas.openxmlformats.org/presentationml/2006/main">
  <p:tag name="AS_UNIQUEID" val="210"/>
</p:tagLst>
</file>

<file path=ppt/tags/tag328.xml><?xml version="1.0" encoding="utf-8"?>
<p:tagLst xmlns:p="http://schemas.openxmlformats.org/presentationml/2006/main">
  <p:tag name="AS_UNIQUEID" val="211"/>
</p:tagLst>
</file>

<file path=ppt/tags/tag329.xml><?xml version="1.0" encoding="utf-8"?>
<p:tagLst xmlns:p="http://schemas.openxmlformats.org/presentationml/2006/main">
  <p:tag name="AS_UNIQUEID" val="574"/>
</p:tagLst>
</file>

<file path=ppt/tags/tag33.xml><?xml version="1.0" encoding="utf-8"?>
<p:tagLst xmlns:p="http://schemas.openxmlformats.org/presentationml/2006/main">
  <p:tag name="AS_UNIQUEID" val="393"/>
</p:tagLst>
</file>

<file path=ppt/tags/tag330.xml><?xml version="1.0" encoding="utf-8"?>
<p:tagLst xmlns:p="http://schemas.openxmlformats.org/presentationml/2006/main">
  <p:tag name="AS_UNIQUEID" val="214"/>
</p:tagLst>
</file>

<file path=ppt/tags/tag331.xml><?xml version="1.0" encoding="utf-8"?>
<p:tagLst xmlns:p="http://schemas.openxmlformats.org/presentationml/2006/main">
  <p:tag name="AS_UNIQUEID" val="215"/>
</p:tagLst>
</file>

<file path=ppt/tags/tag332.xml><?xml version="1.0" encoding="utf-8"?>
<p:tagLst xmlns:p="http://schemas.openxmlformats.org/presentationml/2006/main">
  <p:tag name="AS_UNIQUEID" val="216"/>
</p:tagLst>
</file>

<file path=ppt/tags/tag333.xml><?xml version="1.0" encoding="utf-8"?>
<p:tagLst xmlns:p="http://schemas.openxmlformats.org/presentationml/2006/main">
  <p:tag name="AS_UNIQUEID" val="575"/>
</p:tagLst>
</file>

<file path=ppt/tags/tag334.xml><?xml version="1.0" encoding="utf-8"?>
<p:tagLst xmlns:p="http://schemas.openxmlformats.org/presentationml/2006/main">
  <p:tag name="AS_UNIQUEID" val="576"/>
</p:tagLst>
</file>

<file path=ppt/tags/tag335.xml><?xml version="1.0" encoding="utf-8"?>
<p:tagLst xmlns:p="http://schemas.openxmlformats.org/presentationml/2006/main">
  <p:tag name="AS_UNIQUEID" val="577"/>
</p:tagLst>
</file>

<file path=ppt/tags/tag336.xml><?xml version="1.0" encoding="utf-8"?>
<p:tagLst xmlns:p="http://schemas.openxmlformats.org/presentationml/2006/main">
  <p:tag name="AS_UNIQUEID" val="578"/>
</p:tagLst>
</file>

<file path=ppt/tags/tag337.xml><?xml version="1.0" encoding="utf-8"?>
<p:tagLst xmlns:p="http://schemas.openxmlformats.org/presentationml/2006/main">
  <p:tag name="AS_UNIQUEID" val="579"/>
</p:tagLst>
</file>

<file path=ppt/tags/tag338.xml><?xml version="1.0" encoding="utf-8"?>
<p:tagLst xmlns:p="http://schemas.openxmlformats.org/presentationml/2006/main">
  <p:tag name="AS_UNIQUEID" val="580"/>
</p:tagLst>
</file>

<file path=ppt/tags/tag339.xml><?xml version="1.0" encoding="utf-8"?>
<p:tagLst xmlns:p="http://schemas.openxmlformats.org/presentationml/2006/main">
  <p:tag name="AS_UNIQUEID" val="581"/>
</p:tagLst>
</file>

<file path=ppt/tags/tag34.xml><?xml version="1.0" encoding="utf-8"?>
<p:tagLst xmlns:p="http://schemas.openxmlformats.org/presentationml/2006/main">
  <p:tag name="AS_UNIQUEID" val="394"/>
</p:tagLst>
</file>

<file path=ppt/tags/tag340.xml><?xml version="1.0" encoding="utf-8"?>
<p:tagLst xmlns:p="http://schemas.openxmlformats.org/presentationml/2006/main">
  <p:tag name="AS_UNIQUEID" val="201"/>
</p:tagLst>
</file>

<file path=ppt/tags/tag341.xml><?xml version="1.0" encoding="utf-8"?>
<p:tagLst xmlns:p="http://schemas.openxmlformats.org/presentationml/2006/main">
  <p:tag name="AS_UNIQUEID" val="202"/>
</p:tagLst>
</file>

<file path=ppt/tags/tag342.xml><?xml version="1.0" encoding="utf-8"?>
<p:tagLst xmlns:p="http://schemas.openxmlformats.org/presentationml/2006/main">
  <p:tag name="AS_UNIQUEID" val="582"/>
</p:tagLst>
</file>

<file path=ppt/tags/tag343.xml><?xml version="1.0" encoding="utf-8"?>
<p:tagLst xmlns:p="http://schemas.openxmlformats.org/presentationml/2006/main">
  <p:tag name="AS_UNIQUEID" val="583"/>
</p:tagLst>
</file>

<file path=ppt/tags/tag344.xml><?xml version="1.0" encoding="utf-8"?>
<p:tagLst xmlns:p="http://schemas.openxmlformats.org/presentationml/2006/main">
  <p:tag name="AS_UNIQUEID" val="22"/>
</p:tagLst>
</file>

<file path=ppt/tags/tag345.xml><?xml version="1.0" encoding="utf-8"?>
<p:tagLst xmlns:p="http://schemas.openxmlformats.org/presentationml/2006/main">
  <p:tag name="AS_UNIQUEID" val="26"/>
</p:tagLst>
</file>

<file path=ppt/tags/tag346.xml><?xml version="1.0" encoding="utf-8"?>
<p:tagLst xmlns:p="http://schemas.openxmlformats.org/presentationml/2006/main">
  <p:tag name="AS_UNIQUEID" val="27"/>
</p:tagLst>
</file>

<file path=ppt/tags/tag347.xml><?xml version="1.0" encoding="utf-8"?>
<p:tagLst xmlns:p="http://schemas.openxmlformats.org/presentationml/2006/main">
  <p:tag name="AS_UNIQUEID" val="202"/>
</p:tagLst>
</file>

<file path=ppt/tags/tag348.xml><?xml version="1.0" encoding="utf-8"?>
<p:tagLst xmlns:p="http://schemas.openxmlformats.org/presentationml/2006/main">
  <p:tag name="AS_UNIQUEID" val="160"/>
</p:tagLst>
</file>

<file path=ppt/tags/tag349.xml><?xml version="1.0" encoding="utf-8"?>
<p:tagLst xmlns:p="http://schemas.openxmlformats.org/presentationml/2006/main">
  <p:tag name="AS_UNIQUEID" val="161"/>
</p:tagLst>
</file>

<file path=ppt/tags/tag35.xml><?xml version="1.0" encoding="utf-8"?>
<p:tagLst xmlns:p="http://schemas.openxmlformats.org/presentationml/2006/main">
  <p:tag name="AS_UNIQUEID" val="395"/>
</p:tagLst>
</file>

<file path=ppt/tags/tag350.xml><?xml version="1.0" encoding="utf-8"?>
<p:tagLst xmlns:p="http://schemas.openxmlformats.org/presentationml/2006/main">
  <p:tag name="AS_UNIQUEID" val="202"/>
</p:tagLst>
</file>

<file path=ppt/tags/tag351.xml><?xml version="1.0" encoding="utf-8"?>
<p:tagLst xmlns:p="http://schemas.openxmlformats.org/presentationml/2006/main">
  <p:tag name="AS_UNIQUEID" val="584"/>
</p:tagLst>
</file>

<file path=ppt/tags/tag352.xml><?xml version="1.0" encoding="utf-8"?>
<p:tagLst xmlns:p="http://schemas.openxmlformats.org/presentationml/2006/main">
  <p:tag name="AS_UNIQUEID" val="585"/>
</p:tagLst>
</file>

<file path=ppt/tags/tag353.xml><?xml version="1.0" encoding="utf-8"?>
<p:tagLst xmlns:p="http://schemas.openxmlformats.org/presentationml/2006/main">
  <p:tag name="AS_UNIQUEID" val="586"/>
</p:tagLst>
</file>

<file path=ppt/tags/tag354.xml><?xml version="1.0" encoding="utf-8"?>
<p:tagLst xmlns:p="http://schemas.openxmlformats.org/presentationml/2006/main">
  <p:tag name="AS_UNIQUEID" val="587"/>
</p:tagLst>
</file>

<file path=ppt/tags/tag355.xml><?xml version="1.0" encoding="utf-8"?>
<p:tagLst xmlns:p="http://schemas.openxmlformats.org/presentationml/2006/main">
  <p:tag name="AS_UNIQUEID" val="588"/>
</p:tagLst>
</file>

<file path=ppt/tags/tag356.xml><?xml version="1.0" encoding="utf-8"?>
<p:tagLst xmlns:p="http://schemas.openxmlformats.org/presentationml/2006/main">
  <p:tag name="AS_UNIQUEID" val="589"/>
</p:tagLst>
</file>

<file path=ppt/tags/tag357.xml><?xml version="1.0" encoding="utf-8"?>
<p:tagLst xmlns:p="http://schemas.openxmlformats.org/presentationml/2006/main">
  <p:tag name="AS_UNIQUEID" val="590"/>
</p:tagLst>
</file>

<file path=ppt/tags/tag358.xml><?xml version="1.0" encoding="utf-8"?>
<p:tagLst xmlns:p="http://schemas.openxmlformats.org/presentationml/2006/main">
  <p:tag name="AS_UNIQUEID" val="591"/>
</p:tagLst>
</file>

<file path=ppt/tags/tag359.xml><?xml version="1.0" encoding="utf-8"?>
<p:tagLst xmlns:p="http://schemas.openxmlformats.org/presentationml/2006/main">
  <p:tag name="AS_UNIQUEID" val="592"/>
</p:tagLst>
</file>

<file path=ppt/tags/tag36.xml><?xml version="1.0" encoding="utf-8"?>
<p:tagLst xmlns:p="http://schemas.openxmlformats.org/presentationml/2006/main">
  <p:tag name="AS_UNIQUEID" val="396"/>
</p:tagLst>
</file>

<file path=ppt/tags/tag360.xml><?xml version="1.0" encoding="utf-8"?>
<p:tagLst xmlns:p="http://schemas.openxmlformats.org/presentationml/2006/main">
  <p:tag name="AS_UNIQUEID" val="593"/>
</p:tagLst>
</file>

<file path=ppt/tags/tag361.xml><?xml version="1.0" encoding="utf-8"?>
<p:tagLst xmlns:p="http://schemas.openxmlformats.org/presentationml/2006/main">
  <p:tag name="AS_UNIQUEID" val="594"/>
</p:tagLst>
</file>

<file path=ppt/tags/tag362.xml><?xml version="1.0" encoding="utf-8"?>
<p:tagLst xmlns:p="http://schemas.openxmlformats.org/presentationml/2006/main">
  <p:tag name="AS_UNIQUEID" val="595"/>
</p:tagLst>
</file>

<file path=ppt/tags/tag363.xml><?xml version="1.0" encoding="utf-8"?>
<p:tagLst xmlns:p="http://schemas.openxmlformats.org/presentationml/2006/main">
  <p:tag name="AS_UNIQUEID" val="596"/>
</p:tagLst>
</file>

<file path=ppt/tags/tag364.xml><?xml version="1.0" encoding="utf-8"?>
<p:tagLst xmlns:p="http://schemas.openxmlformats.org/presentationml/2006/main">
  <p:tag name="AS_UNIQUEID" val="597"/>
</p:tagLst>
</file>

<file path=ppt/tags/tag365.xml><?xml version="1.0" encoding="utf-8"?>
<p:tagLst xmlns:p="http://schemas.openxmlformats.org/presentationml/2006/main">
  <p:tag name="AS_UNIQUEID" val="598"/>
</p:tagLst>
</file>

<file path=ppt/tags/tag366.xml><?xml version="1.0" encoding="utf-8"?>
<p:tagLst xmlns:p="http://schemas.openxmlformats.org/presentationml/2006/main">
  <p:tag name="AS_UNIQUEID" val="599"/>
</p:tagLst>
</file>

<file path=ppt/tags/tag367.xml><?xml version="1.0" encoding="utf-8"?>
<p:tagLst xmlns:p="http://schemas.openxmlformats.org/presentationml/2006/main">
  <p:tag name="AS_UNIQUEID" val="600"/>
</p:tagLst>
</file>

<file path=ppt/tags/tag368.xml><?xml version="1.0" encoding="utf-8"?>
<p:tagLst xmlns:p="http://schemas.openxmlformats.org/presentationml/2006/main">
  <p:tag name="AS_UNIQUEID" val="601"/>
</p:tagLst>
</file>

<file path=ppt/tags/tag369.xml><?xml version="1.0" encoding="utf-8"?>
<p:tagLst xmlns:p="http://schemas.openxmlformats.org/presentationml/2006/main">
  <p:tag name="AS_UNIQUEID" val="602"/>
</p:tagLst>
</file>

<file path=ppt/tags/tag37.xml><?xml version="1.0" encoding="utf-8"?>
<p:tagLst xmlns:p="http://schemas.openxmlformats.org/presentationml/2006/main">
  <p:tag name="AS_UNIQUEID" val="397"/>
</p:tagLst>
</file>

<file path=ppt/tags/tag370.xml><?xml version="1.0" encoding="utf-8"?>
<p:tagLst xmlns:p="http://schemas.openxmlformats.org/presentationml/2006/main">
  <p:tag name="AS_UNIQUEID" val="603"/>
</p:tagLst>
</file>

<file path=ppt/tags/tag371.xml><?xml version="1.0" encoding="utf-8"?>
<p:tagLst xmlns:p="http://schemas.openxmlformats.org/presentationml/2006/main">
  <p:tag name="AS_UNIQUEID" val="604"/>
</p:tagLst>
</file>

<file path=ppt/tags/tag372.xml><?xml version="1.0" encoding="utf-8"?>
<p:tagLst xmlns:p="http://schemas.openxmlformats.org/presentationml/2006/main">
  <p:tag name="AS_UNIQUEID" val="605"/>
</p:tagLst>
</file>

<file path=ppt/tags/tag373.xml><?xml version="1.0" encoding="utf-8"?>
<p:tagLst xmlns:p="http://schemas.openxmlformats.org/presentationml/2006/main">
  <p:tag name="AS_UNIQUEID" val="606"/>
</p:tagLst>
</file>

<file path=ppt/tags/tag374.xml><?xml version="1.0" encoding="utf-8"?>
<p:tagLst xmlns:p="http://schemas.openxmlformats.org/presentationml/2006/main">
  <p:tag name="AS_UNIQUEID" val="607"/>
</p:tagLst>
</file>

<file path=ppt/tags/tag375.xml><?xml version="1.0" encoding="utf-8"?>
<p:tagLst xmlns:p="http://schemas.openxmlformats.org/presentationml/2006/main">
  <p:tag name="AS_UNIQUEID" val="608"/>
</p:tagLst>
</file>

<file path=ppt/tags/tag376.xml><?xml version="1.0" encoding="utf-8"?>
<p:tagLst xmlns:p="http://schemas.openxmlformats.org/presentationml/2006/main">
  <p:tag name="AS_UNIQUEID" val="609"/>
</p:tagLst>
</file>

<file path=ppt/tags/tag377.xml><?xml version="1.0" encoding="utf-8"?>
<p:tagLst xmlns:p="http://schemas.openxmlformats.org/presentationml/2006/main">
  <p:tag name="AS_UNIQUEID" val="610"/>
</p:tagLst>
</file>

<file path=ppt/tags/tag378.xml><?xml version="1.0" encoding="utf-8"?>
<p:tagLst xmlns:p="http://schemas.openxmlformats.org/presentationml/2006/main">
  <p:tag name="AS_UNIQUEID" val="611"/>
</p:tagLst>
</file>

<file path=ppt/tags/tag379.xml><?xml version="1.0" encoding="utf-8"?>
<p:tagLst xmlns:p="http://schemas.openxmlformats.org/presentationml/2006/main">
  <p:tag name="AS_UNIQUEID" val="612"/>
</p:tagLst>
</file>

<file path=ppt/tags/tag38.xml><?xml version="1.0" encoding="utf-8"?>
<p:tagLst xmlns:p="http://schemas.openxmlformats.org/presentationml/2006/main">
  <p:tag name="AS_UNIQUEID" val="398"/>
</p:tagLst>
</file>

<file path=ppt/tags/tag380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39.xml><?xml version="1.0" encoding="utf-8"?>
<p:tagLst xmlns:p="http://schemas.openxmlformats.org/presentationml/2006/main">
  <p:tag name="AS_UNIQUEID" val="399"/>
</p:tagLst>
</file>

<file path=ppt/tags/tag4.xml><?xml version="1.0" encoding="utf-8"?>
<p:tagLst xmlns:p="http://schemas.openxmlformats.org/presentationml/2006/main">
  <p:tag name="AS_UNIQUEID" val="364"/>
</p:tagLst>
</file>

<file path=ppt/tags/tag40.xml><?xml version="1.0" encoding="utf-8"?>
<p:tagLst xmlns:p="http://schemas.openxmlformats.org/presentationml/2006/main">
  <p:tag name="AS_UNIQUEID" val="400"/>
</p:tagLst>
</file>

<file path=ppt/tags/tag41.xml><?xml version="1.0" encoding="utf-8"?>
<p:tagLst xmlns:p="http://schemas.openxmlformats.org/presentationml/2006/main">
  <p:tag name="AS_UNIQUEID" val="401"/>
</p:tagLst>
</file>

<file path=ppt/tags/tag42.xml><?xml version="1.0" encoding="utf-8"?>
<p:tagLst xmlns:p="http://schemas.openxmlformats.org/presentationml/2006/main">
  <p:tag name="AS_UNIQUEID" val="402"/>
</p:tagLst>
</file>

<file path=ppt/tags/tag43.xml><?xml version="1.0" encoding="utf-8"?>
<p:tagLst xmlns:p="http://schemas.openxmlformats.org/presentationml/2006/main">
  <p:tag name="AS_UNIQUEID" val="403"/>
</p:tagLst>
</file>

<file path=ppt/tags/tag44.xml><?xml version="1.0" encoding="utf-8"?>
<p:tagLst xmlns:p="http://schemas.openxmlformats.org/presentationml/2006/main">
  <p:tag name="AS_UNIQUEID" val="404"/>
</p:tagLst>
</file>

<file path=ppt/tags/tag45.xml><?xml version="1.0" encoding="utf-8"?>
<p:tagLst xmlns:p="http://schemas.openxmlformats.org/presentationml/2006/main">
  <p:tag name="AS_UNIQUEID" val="405"/>
</p:tagLst>
</file>

<file path=ppt/tags/tag46.xml><?xml version="1.0" encoding="utf-8"?>
<p:tagLst xmlns:p="http://schemas.openxmlformats.org/presentationml/2006/main">
  <p:tag name="AS_UNIQUEID" val="406"/>
</p:tagLst>
</file>

<file path=ppt/tags/tag47.xml><?xml version="1.0" encoding="utf-8"?>
<p:tagLst xmlns:p="http://schemas.openxmlformats.org/presentationml/2006/main">
  <p:tag name="AS_UNIQUEID" val="407"/>
</p:tagLst>
</file>

<file path=ppt/tags/tag48.xml><?xml version="1.0" encoding="utf-8"?>
<p:tagLst xmlns:p="http://schemas.openxmlformats.org/presentationml/2006/main">
  <p:tag name="AS_UNIQUEID" val="408"/>
</p:tagLst>
</file>

<file path=ppt/tags/tag49.xml><?xml version="1.0" encoding="utf-8"?>
<p:tagLst xmlns:p="http://schemas.openxmlformats.org/presentationml/2006/main">
  <p:tag name="AS_UNIQUEID" val="409"/>
</p:tagLst>
</file>

<file path=ppt/tags/tag5.xml><?xml version="1.0" encoding="utf-8"?>
<p:tagLst xmlns:p="http://schemas.openxmlformats.org/presentationml/2006/main">
  <p:tag name="AS_UNIQUEID" val="365"/>
</p:tagLst>
</file>

<file path=ppt/tags/tag50.xml><?xml version="1.0" encoding="utf-8"?>
<p:tagLst xmlns:p="http://schemas.openxmlformats.org/presentationml/2006/main">
  <p:tag name="AS_UNIQUEID" val="410"/>
</p:tagLst>
</file>

<file path=ppt/tags/tag51.xml><?xml version="1.0" encoding="utf-8"?>
<p:tagLst xmlns:p="http://schemas.openxmlformats.org/presentationml/2006/main">
  <p:tag name="AS_UNIQUEID" val="411"/>
</p:tagLst>
</file>

<file path=ppt/tags/tag52.xml><?xml version="1.0" encoding="utf-8"?>
<p:tagLst xmlns:p="http://schemas.openxmlformats.org/presentationml/2006/main">
  <p:tag name="AS_UNIQUEID" val="412"/>
</p:tagLst>
</file>

<file path=ppt/tags/tag53.xml><?xml version="1.0" encoding="utf-8"?>
<p:tagLst xmlns:p="http://schemas.openxmlformats.org/presentationml/2006/main">
  <p:tag name="AS_UNIQUEID" val="413"/>
</p:tagLst>
</file>

<file path=ppt/tags/tag54.xml><?xml version="1.0" encoding="utf-8"?>
<p:tagLst xmlns:p="http://schemas.openxmlformats.org/presentationml/2006/main">
  <p:tag name="AS_UNIQUEID" val="414"/>
</p:tagLst>
</file>

<file path=ppt/tags/tag55.xml><?xml version="1.0" encoding="utf-8"?>
<p:tagLst xmlns:p="http://schemas.openxmlformats.org/presentationml/2006/main">
  <p:tag name="AS_UNIQUEID" val="415"/>
</p:tagLst>
</file>

<file path=ppt/tags/tag56.xml><?xml version="1.0" encoding="utf-8"?>
<p:tagLst xmlns:p="http://schemas.openxmlformats.org/presentationml/2006/main">
  <p:tag name="AS_UNIQUEID" val="416"/>
</p:tagLst>
</file>

<file path=ppt/tags/tag57.xml><?xml version="1.0" encoding="utf-8"?>
<p:tagLst xmlns:p="http://schemas.openxmlformats.org/presentationml/2006/main">
  <p:tag name="AS_UNIQUEID" val="417"/>
</p:tagLst>
</file>

<file path=ppt/tags/tag58.xml><?xml version="1.0" encoding="utf-8"?>
<p:tagLst xmlns:p="http://schemas.openxmlformats.org/presentationml/2006/main">
  <p:tag name="AS_UNIQUEID" val="418"/>
</p:tagLst>
</file>

<file path=ppt/tags/tag59.xml><?xml version="1.0" encoding="utf-8"?>
<p:tagLst xmlns:p="http://schemas.openxmlformats.org/presentationml/2006/main">
  <p:tag name="AS_UNIQUEID" val="419"/>
</p:tagLst>
</file>

<file path=ppt/tags/tag6.xml><?xml version="1.0" encoding="utf-8"?>
<p:tagLst xmlns:p="http://schemas.openxmlformats.org/presentationml/2006/main">
  <p:tag name="AS_UNIQUEID" val="366"/>
</p:tagLst>
</file>

<file path=ppt/tags/tag60.xml><?xml version="1.0" encoding="utf-8"?>
<p:tagLst xmlns:p="http://schemas.openxmlformats.org/presentationml/2006/main">
  <p:tag name="AS_UNIQUEID" val="420"/>
</p:tagLst>
</file>

<file path=ppt/tags/tag61.xml><?xml version="1.0" encoding="utf-8"?>
<p:tagLst xmlns:p="http://schemas.openxmlformats.org/presentationml/2006/main">
  <p:tag name="AS_UNIQUEID" val="421"/>
</p:tagLst>
</file>

<file path=ppt/tags/tag62.xml><?xml version="1.0" encoding="utf-8"?>
<p:tagLst xmlns:p="http://schemas.openxmlformats.org/presentationml/2006/main">
  <p:tag name="AS_UNIQUEID" val="422"/>
</p:tagLst>
</file>

<file path=ppt/tags/tag63.xml><?xml version="1.0" encoding="utf-8"?>
<p:tagLst xmlns:p="http://schemas.openxmlformats.org/presentationml/2006/main">
  <p:tag name="AS_UNIQUEID" val="423"/>
</p:tagLst>
</file>

<file path=ppt/tags/tag64.xml><?xml version="1.0" encoding="utf-8"?>
<p:tagLst xmlns:p="http://schemas.openxmlformats.org/presentationml/2006/main">
  <p:tag name="AS_UNIQUEID" val="424"/>
</p:tagLst>
</file>

<file path=ppt/tags/tag65.xml><?xml version="1.0" encoding="utf-8"?>
<p:tagLst xmlns:p="http://schemas.openxmlformats.org/presentationml/2006/main">
  <p:tag name="AS_UNIQUEID" val="425"/>
</p:tagLst>
</file>

<file path=ppt/tags/tag66.xml><?xml version="1.0" encoding="utf-8"?>
<p:tagLst xmlns:p="http://schemas.openxmlformats.org/presentationml/2006/main">
  <p:tag name="AS_UNIQUEID" val="426"/>
</p:tagLst>
</file>

<file path=ppt/tags/tag67.xml><?xml version="1.0" encoding="utf-8"?>
<p:tagLst xmlns:p="http://schemas.openxmlformats.org/presentationml/2006/main">
  <p:tag name="AS_UNIQUEID" val="427"/>
</p:tagLst>
</file>

<file path=ppt/tags/tag68.xml><?xml version="1.0" encoding="utf-8"?>
<p:tagLst xmlns:p="http://schemas.openxmlformats.org/presentationml/2006/main">
  <p:tag name="AS_UNIQUEID" val="428"/>
</p:tagLst>
</file>

<file path=ppt/tags/tag69.xml><?xml version="1.0" encoding="utf-8"?>
<p:tagLst xmlns:p="http://schemas.openxmlformats.org/presentationml/2006/main">
  <p:tag name="AS_UNIQUEID" val="429"/>
</p:tagLst>
</file>

<file path=ppt/tags/tag7.xml><?xml version="1.0" encoding="utf-8"?>
<p:tagLst xmlns:p="http://schemas.openxmlformats.org/presentationml/2006/main">
  <p:tag name="AS_UNIQUEID" val="367"/>
</p:tagLst>
</file>

<file path=ppt/tags/tag70.xml><?xml version="1.0" encoding="utf-8"?>
<p:tagLst xmlns:p="http://schemas.openxmlformats.org/presentationml/2006/main">
  <p:tag name="AS_UNIQUEID" val="430"/>
</p:tagLst>
</file>

<file path=ppt/tags/tag71.xml><?xml version="1.0" encoding="utf-8"?>
<p:tagLst xmlns:p="http://schemas.openxmlformats.org/presentationml/2006/main">
  <p:tag name="AS_UNIQUEID" val="431"/>
</p:tagLst>
</file>

<file path=ppt/tags/tag72.xml><?xml version="1.0" encoding="utf-8"?>
<p:tagLst xmlns:p="http://schemas.openxmlformats.org/presentationml/2006/main">
  <p:tag name="AS_UNIQUEID" val="432"/>
</p:tagLst>
</file>

<file path=ppt/tags/tag73.xml><?xml version="1.0" encoding="utf-8"?>
<p:tagLst xmlns:p="http://schemas.openxmlformats.org/presentationml/2006/main">
  <p:tag name="AS_UNIQUEID" val="433"/>
</p:tagLst>
</file>

<file path=ppt/tags/tag74.xml><?xml version="1.0" encoding="utf-8"?>
<p:tagLst xmlns:p="http://schemas.openxmlformats.org/presentationml/2006/main">
  <p:tag name="AS_UNIQUEID" val="434"/>
</p:tagLst>
</file>

<file path=ppt/tags/tag75.xml><?xml version="1.0" encoding="utf-8"?>
<p:tagLst xmlns:p="http://schemas.openxmlformats.org/presentationml/2006/main">
  <p:tag name="AS_UNIQUEID" val="435"/>
</p:tagLst>
</file>

<file path=ppt/tags/tag76.xml><?xml version="1.0" encoding="utf-8"?>
<p:tagLst xmlns:p="http://schemas.openxmlformats.org/presentationml/2006/main">
  <p:tag name="AS_UNIQUEID" val="436"/>
</p:tagLst>
</file>

<file path=ppt/tags/tag77.xml><?xml version="1.0" encoding="utf-8"?>
<p:tagLst xmlns:p="http://schemas.openxmlformats.org/presentationml/2006/main">
  <p:tag name="AS_UNIQUEID" val="437"/>
</p:tagLst>
</file>

<file path=ppt/tags/tag78.xml><?xml version="1.0" encoding="utf-8"?>
<p:tagLst xmlns:p="http://schemas.openxmlformats.org/presentationml/2006/main">
  <p:tag name="AS_UNIQUEID" val="438"/>
</p:tagLst>
</file>

<file path=ppt/tags/tag79.xml><?xml version="1.0" encoding="utf-8"?>
<p:tagLst xmlns:p="http://schemas.openxmlformats.org/presentationml/2006/main">
  <p:tag name="AS_UNIQUEID" val="439"/>
</p:tagLst>
</file>

<file path=ppt/tags/tag8.xml><?xml version="1.0" encoding="utf-8"?>
<p:tagLst xmlns:p="http://schemas.openxmlformats.org/presentationml/2006/main">
  <p:tag name="AS_UNIQUEID" val="368"/>
</p:tagLst>
</file>

<file path=ppt/tags/tag80.xml><?xml version="1.0" encoding="utf-8"?>
<p:tagLst xmlns:p="http://schemas.openxmlformats.org/presentationml/2006/main">
  <p:tag name="AS_UNIQUEID" val="440"/>
</p:tagLst>
</file>

<file path=ppt/tags/tag81.xml><?xml version="1.0" encoding="utf-8"?>
<p:tagLst xmlns:p="http://schemas.openxmlformats.org/presentationml/2006/main">
  <p:tag name="AS_UNIQUEID" val="441"/>
</p:tagLst>
</file>

<file path=ppt/tags/tag82.xml><?xml version="1.0" encoding="utf-8"?>
<p:tagLst xmlns:p="http://schemas.openxmlformats.org/presentationml/2006/main">
  <p:tag name="AS_UNIQUEID" val="442"/>
</p:tagLst>
</file>

<file path=ppt/tags/tag83.xml><?xml version="1.0" encoding="utf-8"?>
<p:tagLst xmlns:p="http://schemas.openxmlformats.org/presentationml/2006/main">
  <p:tag name="AS_UNIQUEID" val="443"/>
</p:tagLst>
</file>

<file path=ppt/tags/tag84.xml><?xml version="1.0" encoding="utf-8"?>
<p:tagLst xmlns:p="http://schemas.openxmlformats.org/presentationml/2006/main">
  <p:tag name="AS_UNIQUEID" val="444"/>
</p:tagLst>
</file>

<file path=ppt/tags/tag85.xml><?xml version="1.0" encoding="utf-8"?>
<p:tagLst xmlns:p="http://schemas.openxmlformats.org/presentationml/2006/main">
  <p:tag name="AS_UNIQUEID" val="445"/>
</p:tagLst>
</file>

<file path=ppt/tags/tag86.xml><?xml version="1.0" encoding="utf-8"?>
<p:tagLst xmlns:p="http://schemas.openxmlformats.org/presentationml/2006/main">
  <p:tag name="AS_UNIQUEID" val="446"/>
</p:tagLst>
</file>

<file path=ppt/tags/tag87.xml><?xml version="1.0" encoding="utf-8"?>
<p:tagLst xmlns:p="http://schemas.openxmlformats.org/presentationml/2006/main">
  <p:tag name="AS_UNIQUEID" val="447"/>
</p:tagLst>
</file>

<file path=ppt/tags/tag88.xml><?xml version="1.0" encoding="utf-8"?>
<p:tagLst xmlns:p="http://schemas.openxmlformats.org/presentationml/2006/main">
  <p:tag name="AS_UNIQUEID" val="448"/>
</p:tagLst>
</file>

<file path=ppt/tags/tag89.xml><?xml version="1.0" encoding="utf-8"?>
<p:tagLst xmlns:p="http://schemas.openxmlformats.org/presentationml/2006/main">
  <p:tag name="AS_UNIQUEID" val="449"/>
</p:tagLst>
</file>

<file path=ppt/tags/tag9.xml><?xml version="1.0" encoding="utf-8"?>
<p:tagLst xmlns:p="http://schemas.openxmlformats.org/presentationml/2006/main">
  <p:tag name="AS_UNIQUEID" val="369"/>
</p:tagLst>
</file>

<file path=ppt/tags/tag90.xml><?xml version="1.0" encoding="utf-8"?>
<p:tagLst xmlns:p="http://schemas.openxmlformats.org/presentationml/2006/main">
  <p:tag name="AS_UNIQUEID" val="450"/>
</p:tagLst>
</file>

<file path=ppt/tags/tag91.xml><?xml version="1.0" encoding="utf-8"?>
<p:tagLst xmlns:p="http://schemas.openxmlformats.org/presentationml/2006/main">
  <p:tag name="AS_UNIQUEID" val="451"/>
</p:tagLst>
</file>

<file path=ppt/tags/tag92.xml><?xml version="1.0" encoding="utf-8"?>
<p:tagLst xmlns:p="http://schemas.openxmlformats.org/presentationml/2006/main">
  <p:tag name="AS_UNIQUEID" val="452"/>
</p:tagLst>
</file>

<file path=ppt/tags/tag93.xml><?xml version="1.0" encoding="utf-8"?>
<p:tagLst xmlns:p="http://schemas.openxmlformats.org/presentationml/2006/main">
  <p:tag name="AS_UNIQUEID" val="453"/>
</p:tagLst>
</file>

<file path=ppt/tags/tag94.xml><?xml version="1.0" encoding="utf-8"?>
<p:tagLst xmlns:p="http://schemas.openxmlformats.org/presentationml/2006/main">
  <p:tag name="AS_UNIQUEID" val="454"/>
</p:tagLst>
</file>

<file path=ppt/tags/tag95.xml><?xml version="1.0" encoding="utf-8"?>
<p:tagLst xmlns:p="http://schemas.openxmlformats.org/presentationml/2006/main">
  <p:tag name="AS_UNIQUEID" val="455"/>
</p:tagLst>
</file>

<file path=ppt/tags/tag96.xml><?xml version="1.0" encoding="utf-8"?>
<p:tagLst xmlns:p="http://schemas.openxmlformats.org/presentationml/2006/main">
  <p:tag name="AS_UNIQUEID" val="456"/>
</p:tagLst>
</file>

<file path=ppt/tags/tag97.xml><?xml version="1.0" encoding="utf-8"?>
<p:tagLst xmlns:p="http://schemas.openxmlformats.org/presentationml/2006/main">
  <p:tag name="AS_UNIQUEID" val="457"/>
</p:tagLst>
</file>

<file path=ppt/tags/tag98.xml><?xml version="1.0" encoding="utf-8"?>
<p:tagLst xmlns:p="http://schemas.openxmlformats.org/presentationml/2006/main">
  <p:tag name="AS_UNIQUEID" val="458"/>
</p:tagLst>
</file>

<file path=ppt/tags/tag99.xml><?xml version="1.0" encoding="utf-8"?>
<p:tagLst xmlns:p="http://schemas.openxmlformats.org/presentationml/2006/main">
  <p:tag name="AS_UNIQUEID" val="459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109</Paragraphs>
  <Slides>22</Slides>
  <Notes>17</Notes>
  <TotalTime>0</TotalTime>
  <HiddenSlides>1</HiddenSlides>
  <MMClips>0</MMClips>
  <ScaleCrop>0</ScaleCrop>
  <HeadingPairs>
    <vt:vector baseType="variant" size="6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44">
      <vt:lpstr>Arial</vt:lpstr>
      <vt:lpstr>等线 Light</vt:lpstr>
      <vt:lpstr>等线</vt:lpstr>
      <vt:lpstr>字魂176号-创粗圆</vt:lpstr>
      <vt:lpstr>微软雅黑</vt:lpstr>
      <vt:lpstr>黑体</vt:lpstr>
      <vt:lpstr>Calibri Light</vt:lpstr>
      <vt:lpstr>Roboto Light</vt:lpstr>
      <vt:lpstr>思源黑体 CN Medium</vt:lpstr>
      <vt:lpstr>思源黑体 CN Normal</vt:lpstr>
      <vt:lpstr>宋体</vt:lpstr>
      <vt:lpstr>Times New Roman</vt:lpstr>
      <vt:lpstr>思源黑体 CN Light</vt:lpstr>
      <vt:lpstr>字魂105号-简雅黑</vt:lpstr>
      <vt:lpstr>思源黑体 CN Bold</vt:lpstr>
      <vt:lpstr>方正宋刻本秀楷简体</vt:lpstr>
      <vt:lpstr>Century Gothic</vt:lpstr>
      <vt:lpstr>Wingdings 2</vt:lpstr>
      <vt:lpstr>幼圆</vt:lpstr>
      <vt:lpstr>Wingdings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2025-02-11T11:11:01.715</cp:lastPrinted>
  <dcterms:created xsi:type="dcterms:W3CDTF">2025-02-11T11:11:01Z</dcterms:created>
  <dcterms:modified xsi:type="dcterms:W3CDTF">2025-02-11T03:11:01Z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