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1"/>
  </p:notesMasterIdLst>
  <p:sldIdLst>
    <p:sldId id="256" r:id="rId4"/>
    <p:sldId id="309" r:id="rId5"/>
    <p:sldId id="342" r:id="rId6"/>
    <p:sldId id="344" r:id="rId7"/>
    <p:sldId id="491" r:id="rId8"/>
    <p:sldId id="413" r:id="rId9"/>
    <p:sldId id="473" r:id="rId10"/>
    <p:sldId id="497" r:id="rId11"/>
    <p:sldId id="467" r:id="rId12"/>
    <p:sldId id="466" r:id="rId13"/>
    <p:sldId id="498" r:id="rId14"/>
    <p:sldId id="493" r:id="rId15"/>
    <p:sldId id="494" r:id="rId16"/>
    <p:sldId id="504" r:id="rId17"/>
    <p:sldId id="503" r:id="rId18"/>
    <p:sldId id="495" r:id="rId19"/>
    <p:sldId id="502" r:id="rId20"/>
    <p:sldId id="499" r:id="rId21"/>
    <p:sldId id="500" r:id="rId22"/>
    <p:sldId id="501" r:id="rId23"/>
    <p:sldId id="489" r:id="rId24"/>
    <p:sldId id="505" r:id="rId25"/>
    <p:sldId id="320" r:id="rId26"/>
    <p:sldId id="385" r:id="rId27"/>
    <p:sldId id="386" r:id="rId28"/>
    <p:sldId id="426" r:id="rId29"/>
    <p:sldId id="492" r:id="rId30"/>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1206988966@qq.com" initials="1" lastIdx="0" clrIdx="2"/>
  <p:cmAuthor id="1" name="幸全" initials="幸全" lastIdx="0" clrIdx="0"/>
  <p:cmAuthor id="8" name="姜伟光" initials="姜" lastIdx="0" clrIdx="0"/>
  <p:cmAuthor id="2" name="psylife00" initials="p" lastIdx="0" clrIdx="1"/>
  <p:cmAuthor id="9" name="dongyu" initials="d" lastIdx="0" clrIdx="8"/>
  <p:cmAuthor id="3" name="Administrator" initials="A" lastIdx="0" clrIdx="2"/>
  <p:cmAuthor id="10" name="houyanan21" initials="h" lastIdx="0" clrIdx="9"/>
  <p:cmAuthor id="4" name="作者" initials="A" lastIdx="0" clrIdx="3"/>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566" y="701"/>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gs" Target="tags/tag881.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notesMaster" Target="notesMasters/notesMaster1.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880.xml"/><Relationship Id="rId5" Type="http://schemas.openxmlformats.org/officeDocument/2006/relationships/tags" Target="../tags/tag879.xml"/><Relationship Id="rId4" Type="http://schemas.openxmlformats.org/officeDocument/2006/relationships/tags" Target="../tags/tag878.xml"/><Relationship Id="rId3" Type="http://schemas.openxmlformats.org/officeDocument/2006/relationships/tags" Target="../tags/tag877.xml"/><Relationship Id="rId2" Type="http://schemas.openxmlformats.org/officeDocument/2006/relationships/tags" Target="../tags/tag876.xml"/><Relationship Id="rId1" Type="http://schemas.openxmlformats.org/officeDocument/2006/relationships/tags" Target="../tags/tag87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4" Type="http://schemas.openxmlformats.org/officeDocument/2006/relationships/tags" Target="../tags/tag157.xml"/><Relationship Id="rId93" Type="http://schemas.openxmlformats.org/officeDocument/2006/relationships/tags" Target="../tags/tag156.xml"/><Relationship Id="rId92" Type="http://schemas.openxmlformats.org/officeDocument/2006/relationships/tags" Target="../tags/tag155.xml"/><Relationship Id="rId91" Type="http://schemas.openxmlformats.org/officeDocument/2006/relationships/tags" Target="../tags/tag154.xml"/><Relationship Id="rId90" Type="http://schemas.openxmlformats.org/officeDocument/2006/relationships/tags" Target="../tags/tag153.xml"/><Relationship Id="rId9" Type="http://schemas.openxmlformats.org/officeDocument/2006/relationships/tags" Target="../tags/tag72.xml"/><Relationship Id="rId89" Type="http://schemas.openxmlformats.org/officeDocument/2006/relationships/tags" Target="../tags/tag152.xml"/><Relationship Id="rId88" Type="http://schemas.openxmlformats.org/officeDocument/2006/relationships/tags" Target="../tags/tag151.xml"/><Relationship Id="rId87" Type="http://schemas.openxmlformats.org/officeDocument/2006/relationships/tags" Target="../tags/tag150.xml"/><Relationship Id="rId86" Type="http://schemas.openxmlformats.org/officeDocument/2006/relationships/tags" Target="../tags/tag149.xml"/><Relationship Id="rId85" Type="http://schemas.openxmlformats.org/officeDocument/2006/relationships/tags" Target="../tags/tag148.xml"/><Relationship Id="rId84" Type="http://schemas.openxmlformats.org/officeDocument/2006/relationships/tags" Target="../tags/tag147.xml"/><Relationship Id="rId83" Type="http://schemas.openxmlformats.org/officeDocument/2006/relationships/tags" Target="../tags/tag146.xml"/><Relationship Id="rId82" Type="http://schemas.openxmlformats.org/officeDocument/2006/relationships/tags" Target="../tags/tag145.xml"/><Relationship Id="rId81" Type="http://schemas.openxmlformats.org/officeDocument/2006/relationships/tags" Target="../tags/tag144.xml"/><Relationship Id="rId80" Type="http://schemas.openxmlformats.org/officeDocument/2006/relationships/tags" Target="../tags/tag143.xml"/><Relationship Id="rId8" Type="http://schemas.openxmlformats.org/officeDocument/2006/relationships/tags" Target="../tags/tag71.xml"/><Relationship Id="rId79" Type="http://schemas.openxmlformats.org/officeDocument/2006/relationships/tags" Target="../tags/tag142.xml"/><Relationship Id="rId78" Type="http://schemas.openxmlformats.org/officeDocument/2006/relationships/tags" Target="../tags/tag141.xml"/><Relationship Id="rId77" Type="http://schemas.openxmlformats.org/officeDocument/2006/relationships/tags" Target="../tags/tag140.xml"/><Relationship Id="rId76" Type="http://schemas.openxmlformats.org/officeDocument/2006/relationships/tags" Target="../tags/tag139.xml"/><Relationship Id="rId75" Type="http://schemas.openxmlformats.org/officeDocument/2006/relationships/tags" Target="../tags/tag138.xml"/><Relationship Id="rId74" Type="http://schemas.openxmlformats.org/officeDocument/2006/relationships/tags" Target="../tags/tag137.xml"/><Relationship Id="rId73" Type="http://schemas.openxmlformats.org/officeDocument/2006/relationships/tags" Target="../tags/tag136.xml"/><Relationship Id="rId72" Type="http://schemas.openxmlformats.org/officeDocument/2006/relationships/tags" Target="../tags/tag135.xml"/><Relationship Id="rId71" Type="http://schemas.openxmlformats.org/officeDocument/2006/relationships/tags" Target="../tags/tag134.xml"/><Relationship Id="rId70" Type="http://schemas.openxmlformats.org/officeDocument/2006/relationships/tags" Target="../tags/tag133.xml"/><Relationship Id="rId7" Type="http://schemas.openxmlformats.org/officeDocument/2006/relationships/tags" Target="../tags/tag70.xml"/><Relationship Id="rId69" Type="http://schemas.openxmlformats.org/officeDocument/2006/relationships/tags" Target="../tags/tag132.xml"/><Relationship Id="rId68" Type="http://schemas.openxmlformats.org/officeDocument/2006/relationships/tags" Target="../tags/tag131.xml"/><Relationship Id="rId67" Type="http://schemas.openxmlformats.org/officeDocument/2006/relationships/tags" Target="../tags/tag130.xml"/><Relationship Id="rId66" Type="http://schemas.openxmlformats.org/officeDocument/2006/relationships/tags" Target="../tags/tag129.xml"/><Relationship Id="rId65" Type="http://schemas.openxmlformats.org/officeDocument/2006/relationships/tags" Target="../tags/tag128.xml"/><Relationship Id="rId64" Type="http://schemas.openxmlformats.org/officeDocument/2006/relationships/tags" Target="../tags/tag127.xml"/><Relationship Id="rId63" Type="http://schemas.openxmlformats.org/officeDocument/2006/relationships/tags" Target="../tags/tag126.xml"/><Relationship Id="rId62" Type="http://schemas.openxmlformats.org/officeDocument/2006/relationships/tags" Target="../tags/tag125.xml"/><Relationship Id="rId61" Type="http://schemas.openxmlformats.org/officeDocument/2006/relationships/tags" Target="../tags/tag124.xml"/><Relationship Id="rId60" Type="http://schemas.openxmlformats.org/officeDocument/2006/relationships/tags" Target="../tags/tag123.xml"/><Relationship Id="rId6" Type="http://schemas.openxmlformats.org/officeDocument/2006/relationships/tags" Target="../tags/tag69.xml"/><Relationship Id="rId59" Type="http://schemas.openxmlformats.org/officeDocument/2006/relationships/tags" Target="../tags/tag122.xml"/><Relationship Id="rId58" Type="http://schemas.openxmlformats.org/officeDocument/2006/relationships/tags" Target="../tags/tag121.xml"/><Relationship Id="rId57" Type="http://schemas.openxmlformats.org/officeDocument/2006/relationships/tags" Target="../tags/tag120.xml"/><Relationship Id="rId56" Type="http://schemas.openxmlformats.org/officeDocument/2006/relationships/tags" Target="../tags/tag119.xml"/><Relationship Id="rId55" Type="http://schemas.openxmlformats.org/officeDocument/2006/relationships/tags" Target="../tags/tag118.xml"/><Relationship Id="rId54" Type="http://schemas.openxmlformats.org/officeDocument/2006/relationships/tags" Target="../tags/tag117.xml"/><Relationship Id="rId53" Type="http://schemas.openxmlformats.org/officeDocument/2006/relationships/tags" Target="../tags/tag116.xml"/><Relationship Id="rId52" Type="http://schemas.openxmlformats.org/officeDocument/2006/relationships/tags" Target="../tags/tag115.xml"/><Relationship Id="rId51" Type="http://schemas.openxmlformats.org/officeDocument/2006/relationships/tags" Target="../tags/tag114.xml"/><Relationship Id="rId50" Type="http://schemas.openxmlformats.org/officeDocument/2006/relationships/tags" Target="../tags/tag113.xml"/><Relationship Id="rId5" Type="http://schemas.openxmlformats.org/officeDocument/2006/relationships/tags" Target="../tags/tag68.xml"/><Relationship Id="rId49" Type="http://schemas.openxmlformats.org/officeDocument/2006/relationships/tags" Target="../tags/tag112.xml"/><Relationship Id="rId48" Type="http://schemas.openxmlformats.org/officeDocument/2006/relationships/tags" Target="../tags/tag111.xml"/><Relationship Id="rId47" Type="http://schemas.openxmlformats.org/officeDocument/2006/relationships/tags" Target="../tags/tag110.xml"/><Relationship Id="rId46" Type="http://schemas.openxmlformats.org/officeDocument/2006/relationships/tags" Target="../tags/tag109.xml"/><Relationship Id="rId45" Type="http://schemas.openxmlformats.org/officeDocument/2006/relationships/tags" Target="../tags/tag108.xml"/><Relationship Id="rId44" Type="http://schemas.openxmlformats.org/officeDocument/2006/relationships/tags" Target="../tags/tag107.xml"/><Relationship Id="rId43" Type="http://schemas.openxmlformats.org/officeDocument/2006/relationships/tags" Target="../tags/tag106.xml"/><Relationship Id="rId42" Type="http://schemas.openxmlformats.org/officeDocument/2006/relationships/tags" Target="../tags/tag105.xml"/><Relationship Id="rId41" Type="http://schemas.openxmlformats.org/officeDocument/2006/relationships/tags" Target="../tags/tag104.xml"/><Relationship Id="rId40" Type="http://schemas.openxmlformats.org/officeDocument/2006/relationships/tags" Target="../tags/tag103.xml"/><Relationship Id="rId4" Type="http://schemas.openxmlformats.org/officeDocument/2006/relationships/tags" Target="../tags/tag67.xml"/><Relationship Id="rId39" Type="http://schemas.openxmlformats.org/officeDocument/2006/relationships/tags" Target="../tags/tag102.xml"/><Relationship Id="rId38" Type="http://schemas.openxmlformats.org/officeDocument/2006/relationships/tags" Target="../tags/tag101.xml"/><Relationship Id="rId37" Type="http://schemas.openxmlformats.org/officeDocument/2006/relationships/tags" Target="../tags/tag100.xml"/><Relationship Id="rId36" Type="http://schemas.openxmlformats.org/officeDocument/2006/relationships/tags" Target="../tags/tag99.xml"/><Relationship Id="rId35" Type="http://schemas.openxmlformats.org/officeDocument/2006/relationships/tags" Target="../tags/tag98.xml"/><Relationship Id="rId34" Type="http://schemas.openxmlformats.org/officeDocument/2006/relationships/tags" Target="../tags/tag97.xml"/><Relationship Id="rId33" Type="http://schemas.openxmlformats.org/officeDocument/2006/relationships/tags" Target="../tags/tag96.xml"/><Relationship Id="rId32" Type="http://schemas.openxmlformats.org/officeDocument/2006/relationships/tags" Target="../tags/tag95.xml"/><Relationship Id="rId31" Type="http://schemas.openxmlformats.org/officeDocument/2006/relationships/tags" Target="../tags/tag94.xml"/><Relationship Id="rId30" Type="http://schemas.openxmlformats.org/officeDocument/2006/relationships/tags" Target="../tags/tag93.xml"/><Relationship Id="rId3" Type="http://schemas.openxmlformats.org/officeDocument/2006/relationships/tags" Target="../tags/tag66.xml"/><Relationship Id="rId29" Type="http://schemas.openxmlformats.org/officeDocument/2006/relationships/tags" Target="../tags/tag92.xml"/><Relationship Id="rId28" Type="http://schemas.openxmlformats.org/officeDocument/2006/relationships/tags" Target="../tags/tag91.xml"/><Relationship Id="rId27" Type="http://schemas.openxmlformats.org/officeDocument/2006/relationships/tags" Target="../tags/tag90.xml"/><Relationship Id="rId26" Type="http://schemas.openxmlformats.org/officeDocument/2006/relationships/tags" Target="../tags/tag89.xml"/><Relationship Id="rId25" Type="http://schemas.openxmlformats.org/officeDocument/2006/relationships/tags" Target="../tags/tag88.xml"/><Relationship Id="rId24" Type="http://schemas.openxmlformats.org/officeDocument/2006/relationships/tags" Target="../tags/tag87.xml"/><Relationship Id="rId23" Type="http://schemas.openxmlformats.org/officeDocument/2006/relationships/tags" Target="../tags/tag86.xml"/><Relationship Id="rId22" Type="http://schemas.openxmlformats.org/officeDocument/2006/relationships/tags" Target="../tags/tag85.xml"/><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5" Type="http://schemas.openxmlformats.org/officeDocument/2006/relationships/tags" Target="../tags/tag191.xml"/><Relationship Id="rId34" Type="http://schemas.openxmlformats.org/officeDocument/2006/relationships/tags" Target="../tags/tag190.xml"/><Relationship Id="rId33" Type="http://schemas.openxmlformats.org/officeDocument/2006/relationships/tags" Target="../tags/tag189.xml"/><Relationship Id="rId32" Type="http://schemas.openxmlformats.org/officeDocument/2006/relationships/tags" Target="../tags/tag188.xml"/><Relationship Id="rId31" Type="http://schemas.openxmlformats.org/officeDocument/2006/relationships/tags" Target="../tags/tag187.xml"/><Relationship Id="rId30" Type="http://schemas.openxmlformats.org/officeDocument/2006/relationships/tags" Target="../tags/tag186.xml"/><Relationship Id="rId3" Type="http://schemas.openxmlformats.org/officeDocument/2006/relationships/tags" Target="../tags/tag159.xml"/><Relationship Id="rId29" Type="http://schemas.openxmlformats.org/officeDocument/2006/relationships/tags" Target="../tags/tag185.xml"/><Relationship Id="rId28" Type="http://schemas.openxmlformats.org/officeDocument/2006/relationships/tags" Target="../tags/tag184.xml"/><Relationship Id="rId27" Type="http://schemas.openxmlformats.org/officeDocument/2006/relationships/tags" Target="../tags/tag183.xml"/><Relationship Id="rId26" Type="http://schemas.openxmlformats.org/officeDocument/2006/relationships/tags" Target="../tags/tag182.xml"/><Relationship Id="rId25" Type="http://schemas.openxmlformats.org/officeDocument/2006/relationships/tags" Target="../tags/tag181.xml"/><Relationship Id="rId24" Type="http://schemas.openxmlformats.org/officeDocument/2006/relationships/tags" Target="../tags/tag180.xml"/><Relationship Id="rId23" Type="http://schemas.openxmlformats.org/officeDocument/2006/relationships/tags" Target="../tags/tag179.xml"/><Relationship Id="rId22" Type="http://schemas.openxmlformats.org/officeDocument/2006/relationships/tags" Target="../tags/tag178.xml"/><Relationship Id="rId21" Type="http://schemas.openxmlformats.org/officeDocument/2006/relationships/tags" Target="../tags/tag177.xml"/><Relationship Id="rId20" Type="http://schemas.openxmlformats.org/officeDocument/2006/relationships/tags" Target="../tags/tag176.xml"/><Relationship Id="rId2" Type="http://schemas.openxmlformats.org/officeDocument/2006/relationships/tags" Target="../tags/tag158.xml"/><Relationship Id="rId19" Type="http://schemas.openxmlformats.org/officeDocument/2006/relationships/tags" Target="../tags/tag175.xml"/><Relationship Id="rId18" Type="http://schemas.openxmlformats.org/officeDocument/2006/relationships/tags" Target="../tags/tag174.xml"/><Relationship Id="rId17" Type="http://schemas.openxmlformats.org/officeDocument/2006/relationships/tags" Target="../tags/tag173.xml"/><Relationship Id="rId16" Type="http://schemas.openxmlformats.org/officeDocument/2006/relationships/tags" Target="../tags/tag172.xml"/><Relationship Id="rId15" Type="http://schemas.openxmlformats.org/officeDocument/2006/relationships/tags" Target="../tags/tag171.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3" Type="http://schemas.openxmlformats.org/officeDocument/2006/relationships/tags" Target="../tags/tag283.xml"/><Relationship Id="rId92" Type="http://schemas.openxmlformats.org/officeDocument/2006/relationships/tags" Target="../tags/tag282.xml"/><Relationship Id="rId91" Type="http://schemas.openxmlformats.org/officeDocument/2006/relationships/tags" Target="../tags/tag281.xml"/><Relationship Id="rId90" Type="http://schemas.openxmlformats.org/officeDocument/2006/relationships/tags" Target="../tags/tag280.xml"/><Relationship Id="rId9" Type="http://schemas.openxmlformats.org/officeDocument/2006/relationships/tags" Target="../tags/tag199.xml"/><Relationship Id="rId89" Type="http://schemas.openxmlformats.org/officeDocument/2006/relationships/tags" Target="../tags/tag279.xml"/><Relationship Id="rId88" Type="http://schemas.openxmlformats.org/officeDocument/2006/relationships/tags" Target="../tags/tag278.xml"/><Relationship Id="rId87" Type="http://schemas.openxmlformats.org/officeDocument/2006/relationships/tags" Target="../tags/tag277.xml"/><Relationship Id="rId86" Type="http://schemas.openxmlformats.org/officeDocument/2006/relationships/tags" Target="../tags/tag276.xml"/><Relationship Id="rId85" Type="http://schemas.openxmlformats.org/officeDocument/2006/relationships/tags" Target="../tags/tag275.xml"/><Relationship Id="rId84" Type="http://schemas.openxmlformats.org/officeDocument/2006/relationships/tags" Target="../tags/tag274.xml"/><Relationship Id="rId83" Type="http://schemas.openxmlformats.org/officeDocument/2006/relationships/tags" Target="../tags/tag273.xml"/><Relationship Id="rId82" Type="http://schemas.openxmlformats.org/officeDocument/2006/relationships/tags" Target="../tags/tag272.xml"/><Relationship Id="rId81" Type="http://schemas.openxmlformats.org/officeDocument/2006/relationships/tags" Target="../tags/tag271.xml"/><Relationship Id="rId80" Type="http://schemas.openxmlformats.org/officeDocument/2006/relationships/tags" Target="../tags/tag270.xml"/><Relationship Id="rId8" Type="http://schemas.openxmlformats.org/officeDocument/2006/relationships/tags" Target="../tags/tag198.xml"/><Relationship Id="rId79" Type="http://schemas.openxmlformats.org/officeDocument/2006/relationships/tags" Target="../tags/tag269.xml"/><Relationship Id="rId78" Type="http://schemas.openxmlformats.org/officeDocument/2006/relationships/tags" Target="../tags/tag268.xml"/><Relationship Id="rId77" Type="http://schemas.openxmlformats.org/officeDocument/2006/relationships/tags" Target="../tags/tag267.xml"/><Relationship Id="rId76" Type="http://schemas.openxmlformats.org/officeDocument/2006/relationships/tags" Target="../tags/tag266.xml"/><Relationship Id="rId75" Type="http://schemas.openxmlformats.org/officeDocument/2006/relationships/tags" Target="../tags/tag265.xml"/><Relationship Id="rId74" Type="http://schemas.openxmlformats.org/officeDocument/2006/relationships/tags" Target="../tags/tag264.xml"/><Relationship Id="rId73" Type="http://schemas.openxmlformats.org/officeDocument/2006/relationships/tags" Target="../tags/tag263.xml"/><Relationship Id="rId72" Type="http://schemas.openxmlformats.org/officeDocument/2006/relationships/tags" Target="../tags/tag262.xml"/><Relationship Id="rId71" Type="http://schemas.openxmlformats.org/officeDocument/2006/relationships/tags" Target="../tags/tag261.xml"/><Relationship Id="rId70" Type="http://schemas.openxmlformats.org/officeDocument/2006/relationships/tags" Target="../tags/tag260.xml"/><Relationship Id="rId7" Type="http://schemas.openxmlformats.org/officeDocument/2006/relationships/tags" Target="../tags/tag197.xml"/><Relationship Id="rId69" Type="http://schemas.openxmlformats.org/officeDocument/2006/relationships/tags" Target="../tags/tag259.xml"/><Relationship Id="rId68" Type="http://schemas.openxmlformats.org/officeDocument/2006/relationships/tags" Target="../tags/tag258.xml"/><Relationship Id="rId67" Type="http://schemas.openxmlformats.org/officeDocument/2006/relationships/tags" Target="../tags/tag257.xml"/><Relationship Id="rId66" Type="http://schemas.openxmlformats.org/officeDocument/2006/relationships/tags" Target="../tags/tag256.xml"/><Relationship Id="rId65" Type="http://schemas.openxmlformats.org/officeDocument/2006/relationships/tags" Target="../tags/tag255.xml"/><Relationship Id="rId64" Type="http://schemas.openxmlformats.org/officeDocument/2006/relationships/tags" Target="../tags/tag254.xml"/><Relationship Id="rId63" Type="http://schemas.openxmlformats.org/officeDocument/2006/relationships/tags" Target="../tags/tag253.xml"/><Relationship Id="rId62" Type="http://schemas.openxmlformats.org/officeDocument/2006/relationships/tags" Target="../tags/tag252.xml"/><Relationship Id="rId61" Type="http://schemas.openxmlformats.org/officeDocument/2006/relationships/tags" Target="../tags/tag251.xml"/><Relationship Id="rId60" Type="http://schemas.openxmlformats.org/officeDocument/2006/relationships/tags" Target="../tags/tag250.xml"/><Relationship Id="rId6" Type="http://schemas.openxmlformats.org/officeDocument/2006/relationships/tags" Target="../tags/tag196.xml"/><Relationship Id="rId59" Type="http://schemas.openxmlformats.org/officeDocument/2006/relationships/tags" Target="../tags/tag249.xml"/><Relationship Id="rId58" Type="http://schemas.openxmlformats.org/officeDocument/2006/relationships/tags" Target="../tags/tag248.xml"/><Relationship Id="rId57" Type="http://schemas.openxmlformats.org/officeDocument/2006/relationships/tags" Target="../tags/tag247.xml"/><Relationship Id="rId56" Type="http://schemas.openxmlformats.org/officeDocument/2006/relationships/tags" Target="../tags/tag246.xml"/><Relationship Id="rId55" Type="http://schemas.openxmlformats.org/officeDocument/2006/relationships/tags" Target="../tags/tag245.xml"/><Relationship Id="rId54" Type="http://schemas.openxmlformats.org/officeDocument/2006/relationships/tags" Target="../tags/tag244.xml"/><Relationship Id="rId53" Type="http://schemas.openxmlformats.org/officeDocument/2006/relationships/tags" Target="../tags/tag243.xml"/><Relationship Id="rId52" Type="http://schemas.openxmlformats.org/officeDocument/2006/relationships/tags" Target="../tags/tag242.xml"/><Relationship Id="rId51" Type="http://schemas.openxmlformats.org/officeDocument/2006/relationships/tags" Target="../tags/tag241.xml"/><Relationship Id="rId50" Type="http://schemas.openxmlformats.org/officeDocument/2006/relationships/tags" Target="../tags/tag240.xml"/><Relationship Id="rId5" Type="http://schemas.openxmlformats.org/officeDocument/2006/relationships/tags" Target="../tags/tag195.xml"/><Relationship Id="rId49" Type="http://schemas.openxmlformats.org/officeDocument/2006/relationships/tags" Target="../tags/tag239.xml"/><Relationship Id="rId48" Type="http://schemas.openxmlformats.org/officeDocument/2006/relationships/tags" Target="../tags/tag238.xml"/><Relationship Id="rId47" Type="http://schemas.openxmlformats.org/officeDocument/2006/relationships/tags" Target="../tags/tag237.xml"/><Relationship Id="rId46" Type="http://schemas.openxmlformats.org/officeDocument/2006/relationships/tags" Target="../tags/tag236.xml"/><Relationship Id="rId45" Type="http://schemas.openxmlformats.org/officeDocument/2006/relationships/tags" Target="../tags/tag235.xml"/><Relationship Id="rId44" Type="http://schemas.openxmlformats.org/officeDocument/2006/relationships/tags" Target="../tags/tag234.xml"/><Relationship Id="rId43" Type="http://schemas.openxmlformats.org/officeDocument/2006/relationships/tags" Target="../tags/tag233.xml"/><Relationship Id="rId42" Type="http://schemas.openxmlformats.org/officeDocument/2006/relationships/tags" Target="../tags/tag232.xml"/><Relationship Id="rId41" Type="http://schemas.openxmlformats.org/officeDocument/2006/relationships/tags" Target="../tags/tag231.xml"/><Relationship Id="rId40" Type="http://schemas.openxmlformats.org/officeDocument/2006/relationships/tags" Target="../tags/tag230.xml"/><Relationship Id="rId4" Type="http://schemas.openxmlformats.org/officeDocument/2006/relationships/tags" Target="../tags/tag194.xml"/><Relationship Id="rId39" Type="http://schemas.openxmlformats.org/officeDocument/2006/relationships/tags" Target="../tags/tag229.xml"/><Relationship Id="rId38" Type="http://schemas.openxmlformats.org/officeDocument/2006/relationships/tags" Target="../tags/tag228.xml"/><Relationship Id="rId37" Type="http://schemas.openxmlformats.org/officeDocument/2006/relationships/tags" Target="../tags/tag227.xml"/><Relationship Id="rId36" Type="http://schemas.openxmlformats.org/officeDocument/2006/relationships/tags" Target="../tags/tag226.xml"/><Relationship Id="rId35" Type="http://schemas.openxmlformats.org/officeDocument/2006/relationships/tags" Target="../tags/tag225.xml"/><Relationship Id="rId34" Type="http://schemas.openxmlformats.org/officeDocument/2006/relationships/tags" Target="../tags/tag224.xml"/><Relationship Id="rId33" Type="http://schemas.openxmlformats.org/officeDocument/2006/relationships/tags" Target="../tags/tag223.xml"/><Relationship Id="rId32" Type="http://schemas.openxmlformats.org/officeDocument/2006/relationships/tags" Target="../tags/tag222.xml"/><Relationship Id="rId31" Type="http://schemas.openxmlformats.org/officeDocument/2006/relationships/tags" Target="../tags/tag221.xml"/><Relationship Id="rId30" Type="http://schemas.openxmlformats.org/officeDocument/2006/relationships/tags" Target="../tags/tag220.xml"/><Relationship Id="rId3" Type="http://schemas.openxmlformats.org/officeDocument/2006/relationships/tags" Target="../tags/tag193.xml"/><Relationship Id="rId29" Type="http://schemas.openxmlformats.org/officeDocument/2006/relationships/tags" Target="../tags/tag219.xml"/><Relationship Id="rId28" Type="http://schemas.openxmlformats.org/officeDocument/2006/relationships/tags" Target="../tags/tag218.xml"/><Relationship Id="rId27" Type="http://schemas.openxmlformats.org/officeDocument/2006/relationships/tags" Target="../tags/tag217.xml"/><Relationship Id="rId26" Type="http://schemas.openxmlformats.org/officeDocument/2006/relationships/tags" Target="../tags/tag216.xml"/><Relationship Id="rId25" Type="http://schemas.openxmlformats.org/officeDocument/2006/relationships/tags" Target="../tags/tag215.xml"/><Relationship Id="rId24" Type="http://schemas.openxmlformats.org/officeDocument/2006/relationships/tags" Target="../tags/tag214.xml"/><Relationship Id="rId23" Type="http://schemas.openxmlformats.org/officeDocument/2006/relationships/tags" Target="../tags/tag213.xml"/><Relationship Id="rId22" Type="http://schemas.openxmlformats.org/officeDocument/2006/relationships/tags" Target="../tags/tag212.xml"/><Relationship Id="rId21" Type="http://schemas.openxmlformats.org/officeDocument/2006/relationships/tags" Target="../tags/tag211.xml"/><Relationship Id="rId20" Type="http://schemas.openxmlformats.org/officeDocument/2006/relationships/tags" Target="../tags/tag210.xml"/><Relationship Id="rId2" Type="http://schemas.openxmlformats.org/officeDocument/2006/relationships/tags" Target="../tags/tag192.xml"/><Relationship Id="rId19" Type="http://schemas.openxmlformats.org/officeDocument/2006/relationships/tags" Target="../tags/tag209.xml"/><Relationship Id="rId18" Type="http://schemas.openxmlformats.org/officeDocument/2006/relationships/tags" Target="../tags/tag208.xml"/><Relationship Id="rId17" Type="http://schemas.openxmlformats.org/officeDocument/2006/relationships/tags" Target="../tags/tag207.xml"/><Relationship Id="rId16" Type="http://schemas.openxmlformats.org/officeDocument/2006/relationships/tags" Target="../tags/tag206.xml"/><Relationship Id="rId15" Type="http://schemas.openxmlformats.org/officeDocument/2006/relationships/tags" Target="../tags/tag205.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05.xml"/><Relationship Id="rId84" Type="http://schemas.openxmlformats.org/officeDocument/2006/relationships/tags" Target="../tags/tag380.xml"/><Relationship Id="rId83" Type="http://schemas.openxmlformats.org/officeDocument/2006/relationships/tags" Target="../tags/tag379.xml"/><Relationship Id="rId82" Type="http://schemas.openxmlformats.org/officeDocument/2006/relationships/tags" Target="../tags/tag378.xml"/><Relationship Id="rId81" Type="http://schemas.openxmlformats.org/officeDocument/2006/relationships/tags" Target="../tags/tag377.xml"/><Relationship Id="rId80" Type="http://schemas.openxmlformats.org/officeDocument/2006/relationships/tags" Target="../tags/tag376.xml"/><Relationship Id="rId8" Type="http://schemas.openxmlformats.org/officeDocument/2006/relationships/tags" Target="../tags/tag304.xml"/><Relationship Id="rId79" Type="http://schemas.openxmlformats.org/officeDocument/2006/relationships/tags" Target="../tags/tag375.xml"/><Relationship Id="rId78" Type="http://schemas.openxmlformats.org/officeDocument/2006/relationships/tags" Target="../tags/tag374.xml"/><Relationship Id="rId77" Type="http://schemas.openxmlformats.org/officeDocument/2006/relationships/tags" Target="../tags/tag373.xml"/><Relationship Id="rId76" Type="http://schemas.openxmlformats.org/officeDocument/2006/relationships/tags" Target="../tags/tag372.xml"/><Relationship Id="rId75" Type="http://schemas.openxmlformats.org/officeDocument/2006/relationships/tags" Target="../tags/tag371.xml"/><Relationship Id="rId74" Type="http://schemas.openxmlformats.org/officeDocument/2006/relationships/tags" Target="../tags/tag370.xml"/><Relationship Id="rId73" Type="http://schemas.openxmlformats.org/officeDocument/2006/relationships/tags" Target="../tags/tag369.xml"/><Relationship Id="rId72" Type="http://schemas.openxmlformats.org/officeDocument/2006/relationships/tags" Target="../tags/tag368.xml"/><Relationship Id="rId71" Type="http://schemas.openxmlformats.org/officeDocument/2006/relationships/tags" Target="../tags/tag367.xml"/><Relationship Id="rId70" Type="http://schemas.openxmlformats.org/officeDocument/2006/relationships/tags" Target="../tags/tag366.xml"/><Relationship Id="rId7" Type="http://schemas.openxmlformats.org/officeDocument/2006/relationships/tags" Target="../tags/tag303.xml"/><Relationship Id="rId69" Type="http://schemas.openxmlformats.org/officeDocument/2006/relationships/tags" Target="../tags/tag365.xml"/><Relationship Id="rId68" Type="http://schemas.openxmlformats.org/officeDocument/2006/relationships/tags" Target="../tags/tag364.xml"/><Relationship Id="rId67" Type="http://schemas.openxmlformats.org/officeDocument/2006/relationships/tags" Target="../tags/tag363.xml"/><Relationship Id="rId66" Type="http://schemas.openxmlformats.org/officeDocument/2006/relationships/tags" Target="../tags/tag362.xml"/><Relationship Id="rId65" Type="http://schemas.openxmlformats.org/officeDocument/2006/relationships/tags" Target="../tags/tag361.xml"/><Relationship Id="rId64" Type="http://schemas.openxmlformats.org/officeDocument/2006/relationships/tags" Target="../tags/tag360.xml"/><Relationship Id="rId63" Type="http://schemas.openxmlformats.org/officeDocument/2006/relationships/tags" Target="../tags/tag359.xml"/><Relationship Id="rId62" Type="http://schemas.openxmlformats.org/officeDocument/2006/relationships/tags" Target="../tags/tag358.xml"/><Relationship Id="rId61" Type="http://schemas.openxmlformats.org/officeDocument/2006/relationships/tags" Target="../tags/tag357.xml"/><Relationship Id="rId60" Type="http://schemas.openxmlformats.org/officeDocument/2006/relationships/tags" Target="../tags/tag356.xml"/><Relationship Id="rId6" Type="http://schemas.openxmlformats.org/officeDocument/2006/relationships/tags" Target="../tags/tag302.xml"/><Relationship Id="rId59" Type="http://schemas.openxmlformats.org/officeDocument/2006/relationships/tags" Target="../tags/tag355.xml"/><Relationship Id="rId58" Type="http://schemas.openxmlformats.org/officeDocument/2006/relationships/tags" Target="../tags/tag354.xml"/><Relationship Id="rId57" Type="http://schemas.openxmlformats.org/officeDocument/2006/relationships/tags" Target="../tags/tag353.xml"/><Relationship Id="rId56" Type="http://schemas.openxmlformats.org/officeDocument/2006/relationships/tags" Target="../tags/tag352.xml"/><Relationship Id="rId55" Type="http://schemas.openxmlformats.org/officeDocument/2006/relationships/tags" Target="../tags/tag351.xml"/><Relationship Id="rId54" Type="http://schemas.openxmlformats.org/officeDocument/2006/relationships/tags" Target="../tags/tag350.xml"/><Relationship Id="rId53" Type="http://schemas.openxmlformats.org/officeDocument/2006/relationships/tags" Target="../tags/tag349.xml"/><Relationship Id="rId52" Type="http://schemas.openxmlformats.org/officeDocument/2006/relationships/tags" Target="../tags/tag348.xml"/><Relationship Id="rId51" Type="http://schemas.openxmlformats.org/officeDocument/2006/relationships/tags" Target="../tags/tag347.xml"/><Relationship Id="rId50" Type="http://schemas.openxmlformats.org/officeDocument/2006/relationships/tags" Target="../tags/tag346.xml"/><Relationship Id="rId5" Type="http://schemas.openxmlformats.org/officeDocument/2006/relationships/tags" Target="../tags/tag301.xml"/><Relationship Id="rId49" Type="http://schemas.openxmlformats.org/officeDocument/2006/relationships/tags" Target="../tags/tag345.xml"/><Relationship Id="rId48" Type="http://schemas.openxmlformats.org/officeDocument/2006/relationships/tags" Target="../tags/tag344.xml"/><Relationship Id="rId47" Type="http://schemas.openxmlformats.org/officeDocument/2006/relationships/tags" Target="../tags/tag343.xml"/><Relationship Id="rId46" Type="http://schemas.openxmlformats.org/officeDocument/2006/relationships/tags" Target="../tags/tag342.xml"/><Relationship Id="rId45" Type="http://schemas.openxmlformats.org/officeDocument/2006/relationships/tags" Target="../tags/tag341.xml"/><Relationship Id="rId44" Type="http://schemas.openxmlformats.org/officeDocument/2006/relationships/tags" Target="../tags/tag340.xml"/><Relationship Id="rId43" Type="http://schemas.openxmlformats.org/officeDocument/2006/relationships/tags" Target="../tags/tag339.xml"/><Relationship Id="rId42" Type="http://schemas.openxmlformats.org/officeDocument/2006/relationships/tags" Target="../tags/tag338.xml"/><Relationship Id="rId41" Type="http://schemas.openxmlformats.org/officeDocument/2006/relationships/tags" Target="../tags/tag337.xml"/><Relationship Id="rId40" Type="http://schemas.openxmlformats.org/officeDocument/2006/relationships/tags" Target="../tags/tag336.xml"/><Relationship Id="rId4" Type="http://schemas.openxmlformats.org/officeDocument/2006/relationships/tags" Target="../tags/tag300.xml"/><Relationship Id="rId39" Type="http://schemas.openxmlformats.org/officeDocument/2006/relationships/tags" Target="../tags/tag335.xml"/><Relationship Id="rId38" Type="http://schemas.openxmlformats.org/officeDocument/2006/relationships/tags" Target="../tags/tag334.xml"/><Relationship Id="rId37" Type="http://schemas.openxmlformats.org/officeDocument/2006/relationships/tags" Target="../tags/tag333.xml"/><Relationship Id="rId36" Type="http://schemas.openxmlformats.org/officeDocument/2006/relationships/tags" Target="../tags/tag332.xml"/><Relationship Id="rId35" Type="http://schemas.openxmlformats.org/officeDocument/2006/relationships/tags" Target="../tags/tag331.xml"/><Relationship Id="rId34" Type="http://schemas.openxmlformats.org/officeDocument/2006/relationships/tags" Target="../tags/tag330.xml"/><Relationship Id="rId33" Type="http://schemas.openxmlformats.org/officeDocument/2006/relationships/tags" Target="../tags/tag329.xml"/><Relationship Id="rId32" Type="http://schemas.openxmlformats.org/officeDocument/2006/relationships/tags" Target="../tags/tag328.xml"/><Relationship Id="rId31" Type="http://schemas.openxmlformats.org/officeDocument/2006/relationships/tags" Target="../tags/tag327.xml"/><Relationship Id="rId30" Type="http://schemas.openxmlformats.org/officeDocument/2006/relationships/tags" Target="../tags/tag326.xml"/><Relationship Id="rId3" Type="http://schemas.openxmlformats.org/officeDocument/2006/relationships/tags" Target="../tags/tag299.xml"/><Relationship Id="rId29" Type="http://schemas.openxmlformats.org/officeDocument/2006/relationships/tags" Target="../tags/tag325.xml"/><Relationship Id="rId28" Type="http://schemas.openxmlformats.org/officeDocument/2006/relationships/tags" Target="../tags/tag324.xml"/><Relationship Id="rId27" Type="http://schemas.openxmlformats.org/officeDocument/2006/relationships/tags" Target="../tags/tag323.xml"/><Relationship Id="rId26" Type="http://schemas.openxmlformats.org/officeDocument/2006/relationships/tags" Target="../tags/tag322.xml"/><Relationship Id="rId25" Type="http://schemas.openxmlformats.org/officeDocument/2006/relationships/tags" Target="../tags/tag321.xml"/><Relationship Id="rId24" Type="http://schemas.openxmlformats.org/officeDocument/2006/relationships/tags" Target="../tags/tag320.xml"/><Relationship Id="rId23" Type="http://schemas.openxmlformats.org/officeDocument/2006/relationships/tags" Target="../tags/tag319.xml"/><Relationship Id="rId22" Type="http://schemas.openxmlformats.org/officeDocument/2006/relationships/tags" Target="../tags/tag318.xml"/><Relationship Id="rId21" Type="http://schemas.openxmlformats.org/officeDocument/2006/relationships/tags" Target="../tags/tag317.xml"/><Relationship Id="rId20" Type="http://schemas.openxmlformats.org/officeDocument/2006/relationships/tags" Target="../tags/tag316.xml"/><Relationship Id="rId2" Type="http://schemas.openxmlformats.org/officeDocument/2006/relationships/tags" Target="../tags/tag298.xml"/><Relationship Id="rId19" Type="http://schemas.openxmlformats.org/officeDocument/2006/relationships/tags" Target="../tags/tag315.xml"/><Relationship Id="rId18" Type="http://schemas.openxmlformats.org/officeDocument/2006/relationships/tags" Target="../tags/tag314.xml"/><Relationship Id="rId17" Type="http://schemas.openxmlformats.org/officeDocument/2006/relationships/tags" Target="../tags/tag313.xml"/><Relationship Id="rId16" Type="http://schemas.openxmlformats.org/officeDocument/2006/relationships/tags" Target="../tags/tag312.xml"/><Relationship Id="rId15" Type="http://schemas.openxmlformats.org/officeDocument/2006/relationships/tags" Target="../tags/tag311.xml"/><Relationship Id="rId14" Type="http://schemas.openxmlformats.org/officeDocument/2006/relationships/tags" Target="../tags/tag310.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398.xml"/><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406.xml"/><Relationship Id="rId84" Type="http://schemas.openxmlformats.org/officeDocument/2006/relationships/tags" Target="../tags/tag481.xml"/><Relationship Id="rId83" Type="http://schemas.openxmlformats.org/officeDocument/2006/relationships/tags" Target="../tags/tag480.xml"/><Relationship Id="rId82" Type="http://schemas.openxmlformats.org/officeDocument/2006/relationships/tags" Target="../tags/tag479.xml"/><Relationship Id="rId81" Type="http://schemas.openxmlformats.org/officeDocument/2006/relationships/tags" Target="../tags/tag478.xml"/><Relationship Id="rId80" Type="http://schemas.openxmlformats.org/officeDocument/2006/relationships/tags" Target="../tags/tag477.xml"/><Relationship Id="rId8" Type="http://schemas.openxmlformats.org/officeDocument/2006/relationships/tags" Target="../tags/tag405.xml"/><Relationship Id="rId79" Type="http://schemas.openxmlformats.org/officeDocument/2006/relationships/tags" Target="../tags/tag476.xml"/><Relationship Id="rId78" Type="http://schemas.openxmlformats.org/officeDocument/2006/relationships/tags" Target="../tags/tag475.xml"/><Relationship Id="rId77" Type="http://schemas.openxmlformats.org/officeDocument/2006/relationships/tags" Target="../tags/tag474.xml"/><Relationship Id="rId76" Type="http://schemas.openxmlformats.org/officeDocument/2006/relationships/tags" Target="../tags/tag473.xml"/><Relationship Id="rId75" Type="http://schemas.openxmlformats.org/officeDocument/2006/relationships/tags" Target="../tags/tag472.xml"/><Relationship Id="rId74" Type="http://schemas.openxmlformats.org/officeDocument/2006/relationships/tags" Target="../tags/tag471.xml"/><Relationship Id="rId73" Type="http://schemas.openxmlformats.org/officeDocument/2006/relationships/tags" Target="../tags/tag470.xml"/><Relationship Id="rId72" Type="http://schemas.openxmlformats.org/officeDocument/2006/relationships/tags" Target="../tags/tag469.xml"/><Relationship Id="rId71" Type="http://schemas.openxmlformats.org/officeDocument/2006/relationships/tags" Target="../tags/tag468.xml"/><Relationship Id="rId70" Type="http://schemas.openxmlformats.org/officeDocument/2006/relationships/tags" Target="../tags/tag467.xml"/><Relationship Id="rId7" Type="http://schemas.openxmlformats.org/officeDocument/2006/relationships/tags" Target="../tags/tag404.xml"/><Relationship Id="rId69" Type="http://schemas.openxmlformats.org/officeDocument/2006/relationships/tags" Target="../tags/tag466.xml"/><Relationship Id="rId68" Type="http://schemas.openxmlformats.org/officeDocument/2006/relationships/tags" Target="../tags/tag465.xml"/><Relationship Id="rId67" Type="http://schemas.openxmlformats.org/officeDocument/2006/relationships/tags" Target="../tags/tag464.xml"/><Relationship Id="rId66" Type="http://schemas.openxmlformats.org/officeDocument/2006/relationships/tags" Target="../tags/tag463.xml"/><Relationship Id="rId65" Type="http://schemas.openxmlformats.org/officeDocument/2006/relationships/tags" Target="../tags/tag462.xml"/><Relationship Id="rId64" Type="http://schemas.openxmlformats.org/officeDocument/2006/relationships/tags" Target="../tags/tag461.xml"/><Relationship Id="rId63" Type="http://schemas.openxmlformats.org/officeDocument/2006/relationships/tags" Target="../tags/tag460.xml"/><Relationship Id="rId62" Type="http://schemas.openxmlformats.org/officeDocument/2006/relationships/tags" Target="../tags/tag459.xml"/><Relationship Id="rId61" Type="http://schemas.openxmlformats.org/officeDocument/2006/relationships/tags" Target="../tags/tag458.xml"/><Relationship Id="rId60" Type="http://schemas.openxmlformats.org/officeDocument/2006/relationships/tags" Target="../tags/tag457.xml"/><Relationship Id="rId6" Type="http://schemas.openxmlformats.org/officeDocument/2006/relationships/tags" Target="../tags/tag403.xml"/><Relationship Id="rId59" Type="http://schemas.openxmlformats.org/officeDocument/2006/relationships/tags" Target="../tags/tag456.xml"/><Relationship Id="rId58" Type="http://schemas.openxmlformats.org/officeDocument/2006/relationships/tags" Target="../tags/tag455.xml"/><Relationship Id="rId57" Type="http://schemas.openxmlformats.org/officeDocument/2006/relationships/tags" Target="../tags/tag454.xml"/><Relationship Id="rId56" Type="http://schemas.openxmlformats.org/officeDocument/2006/relationships/tags" Target="../tags/tag453.xml"/><Relationship Id="rId55" Type="http://schemas.openxmlformats.org/officeDocument/2006/relationships/tags" Target="../tags/tag452.xml"/><Relationship Id="rId54" Type="http://schemas.openxmlformats.org/officeDocument/2006/relationships/tags" Target="../tags/tag451.xml"/><Relationship Id="rId53" Type="http://schemas.openxmlformats.org/officeDocument/2006/relationships/tags" Target="../tags/tag450.xml"/><Relationship Id="rId52" Type="http://schemas.openxmlformats.org/officeDocument/2006/relationships/tags" Target="../tags/tag449.xml"/><Relationship Id="rId51" Type="http://schemas.openxmlformats.org/officeDocument/2006/relationships/tags" Target="../tags/tag448.xml"/><Relationship Id="rId50" Type="http://schemas.openxmlformats.org/officeDocument/2006/relationships/tags" Target="../tags/tag447.xml"/><Relationship Id="rId5" Type="http://schemas.openxmlformats.org/officeDocument/2006/relationships/tags" Target="../tags/tag402.xml"/><Relationship Id="rId49" Type="http://schemas.openxmlformats.org/officeDocument/2006/relationships/tags" Target="../tags/tag446.xml"/><Relationship Id="rId48" Type="http://schemas.openxmlformats.org/officeDocument/2006/relationships/tags" Target="../tags/tag445.xml"/><Relationship Id="rId47" Type="http://schemas.openxmlformats.org/officeDocument/2006/relationships/tags" Target="../tags/tag444.xml"/><Relationship Id="rId46" Type="http://schemas.openxmlformats.org/officeDocument/2006/relationships/tags" Target="../tags/tag443.xml"/><Relationship Id="rId45" Type="http://schemas.openxmlformats.org/officeDocument/2006/relationships/tags" Target="../tags/tag442.xml"/><Relationship Id="rId44" Type="http://schemas.openxmlformats.org/officeDocument/2006/relationships/tags" Target="../tags/tag441.xml"/><Relationship Id="rId43" Type="http://schemas.openxmlformats.org/officeDocument/2006/relationships/tags" Target="../tags/tag440.xml"/><Relationship Id="rId42" Type="http://schemas.openxmlformats.org/officeDocument/2006/relationships/tags" Target="../tags/tag439.xml"/><Relationship Id="rId41" Type="http://schemas.openxmlformats.org/officeDocument/2006/relationships/tags" Target="../tags/tag438.xml"/><Relationship Id="rId40" Type="http://schemas.openxmlformats.org/officeDocument/2006/relationships/tags" Target="../tags/tag437.xml"/><Relationship Id="rId4" Type="http://schemas.openxmlformats.org/officeDocument/2006/relationships/tags" Target="../tags/tag401.xml"/><Relationship Id="rId39" Type="http://schemas.openxmlformats.org/officeDocument/2006/relationships/tags" Target="../tags/tag436.xml"/><Relationship Id="rId38" Type="http://schemas.openxmlformats.org/officeDocument/2006/relationships/tags" Target="../tags/tag435.xml"/><Relationship Id="rId37" Type="http://schemas.openxmlformats.org/officeDocument/2006/relationships/tags" Target="../tags/tag434.xml"/><Relationship Id="rId36" Type="http://schemas.openxmlformats.org/officeDocument/2006/relationships/tags" Target="../tags/tag433.xml"/><Relationship Id="rId35" Type="http://schemas.openxmlformats.org/officeDocument/2006/relationships/tags" Target="../tags/tag432.xml"/><Relationship Id="rId34" Type="http://schemas.openxmlformats.org/officeDocument/2006/relationships/tags" Target="../tags/tag431.xml"/><Relationship Id="rId33" Type="http://schemas.openxmlformats.org/officeDocument/2006/relationships/tags" Target="../tags/tag430.xml"/><Relationship Id="rId32" Type="http://schemas.openxmlformats.org/officeDocument/2006/relationships/tags" Target="../tags/tag429.xml"/><Relationship Id="rId31" Type="http://schemas.openxmlformats.org/officeDocument/2006/relationships/tags" Target="../tags/tag428.xml"/><Relationship Id="rId30" Type="http://schemas.openxmlformats.org/officeDocument/2006/relationships/tags" Target="../tags/tag427.xml"/><Relationship Id="rId3" Type="http://schemas.openxmlformats.org/officeDocument/2006/relationships/tags" Target="../tags/tag400.xml"/><Relationship Id="rId29" Type="http://schemas.openxmlformats.org/officeDocument/2006/relationships/tags" Target="../tags/tag426.xml"/><Relationship Id="rId28" Type="http://schemas.openxmlformats.org/officeDocument/2006/relationships/tags" Target="../tags/tag425.xml"/><Relationship Id="rId27" Type="http://schemas.openxmlformats.org/officeDocument/2006/relationships/tags" Target="../tags/tag424.xml"/><Relationship Id="rId26" Type="http://schemas.openxmlformats.org/officeDocument/2006/relationships/tags" Target="../tags/tag423.xml"/><Relationship Id="rId25" Type="http://schemas.openxmlformats.org/officeDocument/2006/relationships/tags" Target="../tags/tag422.xml"/><Relationship Id="rId24" Type="http://schemas.openxmlformats.org/officeDocument/2006/relationships/tags" Target="../tags/tag421.xml"/><Relationship Id="rId23" Type="http://schemas.openxmlformats.org/officeDocument/2006/relationships/tags" Target="../tags/tag420.xml"/><Relationship Id="rId22" Type="http://schemas.openxmlformats.org/officeDocument/2006/relationships/tags" Target="../tags/tag419.xml"/><Relationship Id="rId21" Type="http://schemas.openxmlformats.org/officeDocument/2006/relationships/tags" Target="../tags/tag418.xml"/><Relationship Id="rId20" Type="http://schemas.openxmlformats.org/officeDocument/2006/relationships/tags" Target="../tags/tag417.xml"/><Relationship Id="rId2" Type="http://schemas.openxmlformats.org/officeDocument/2006/relationships/tags" Target="../tags/tag399.xml"/><Relationship Id="rId19" Type="http://schemas.openxmlformats.org/officeDocument/2006/relationships/tags" Target="../tags/tag416.xml"/><Relationship Id="rId18" Type="http://schemas.openxmlformats.org/officeDocument/2006/relationships/tags" Target="../tags/tag415.xml"/><Relationship Id="rId17" Type="http://schemas.openxmlformats.org/officeDocument/2006/relationships/tags" Target="../tags/tag414.xml"/><Relationship Id="rId16" Type="http://schemas.openxmlformats.org/officeDocument/2006/relationships/tags" Target="../tags/tag413.xml"/><Relationship Id="rId15" Type="http://schemas.openxmlformats.org/officeDocument/2006/relationships/tags" Target="../tags/tag412.xml"/><Relationship Id="rId14" Type="http://schemas.openxmlformats.org/officeDocument/2006/relationships/tags" Target="../tags/tag411.xml"/><Relationship Id="rId13" Type="http://schemas.openxmlformats.org/officeDocument/2006/relationships/tags" Target="../tags/tag410.xml"/><Relationship Id="rId12" Type="http://schemas.openxmlformats.org/officeDocument/2006/relationships/tags" Target="../tags/tag409.xml"/><Relationship Id="rId11" Type="http://schemas.openxmlformats.org/officeDocument/2006/relationships/tags" Target="../tags/tag408.xml"/><Relationship Id="rId10" Type="http://schemas.openxmlformats.org/officeDocument/2006/relationships/tags" Target="../tags/tag40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487.xml"/><Relationship Id="rId6" Type="http://schemas.openxmlformats.org/officeDocument/2006/relationships/tags" Target="../tags/tag486.xml"/><Relationship Id="rId5" Type="http://schemas.openxmlformats.org/officeDocument/2006/relationships/tags" Target="../tags/tag485.xml"/><Relationship Id="rId4" Type="http://schemas.openxmlformats.org/officeDocument/2006/relationships/tags" Target="../tags/tag484.xml"/><Relationship Id="rId3" Type="http://schemas.openxmlformats.org/officeDocument/2006/relationships/tags" Target="../tags/tag483.xml"/><Relationship Id="rId2" Type="http://schemas.openxmlformats.org/officeDocument/2006/relationships/tags" Target="../tags/tag48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495.xml"/><Relationship Id="rId8" Type="http://schemas.openxmlformats.org/officeDocument/2006/relationships/tags" Target="../tags/tag494.xml"/><Relationship Id="rId7" Type="http://schemas.openxmlformats.org/officeDocument/2006/relationships/tags" Target="../tags/tag493.xml"/><Relationship Id="rId6" Type="http://schemas.openxmlformats.org/officeDocument/2006/relationships/tags" Target="../tags/tag492.xml"/><Relationship Id="rId5" Type="http://schemas.openxmlformats.org/officeDocument/2006/relationships/tags" Target="../tags/tag491.xml"/><Relationship Id="rId4" Type="http://schemas.openxmlformats.org/officeDocument/2006/relationships/tags" Target="../tags/tag490.xml"/><Relationship Id="rId3" Type="http://schemas.openxmlformats.org/officeDocument/2006/relationships/tags" Target="../tags/tag489.xml"/><Relationship Id="rId26" Type="http://schemas.openxmlformats.org/officeDocument/2006/relationships/tags" Target="../tags/tag512.xml"/><Relationship Id="rId25" Type="http://schemas.openxmlformats.org/officeDocument/2006/relationships/tags" Target="../tags/tag511.xml"/><Relationship Id="rId24" Type="http://schemas.openxmlformats.org/officeDocument/2006/relationships/tags" Target="../tags/tag510.xml"/><Relationship Id="rId23" Type="http://schemas.openxmlformats.org/officeDocument/2006/relationships/tags" Target="../tags/tag509.xml"/><Relationship Id="rId22" Type="http://schemas.openxmlformats.org/officeDocument/2006/relationships/tags" Target="../tags/tag508.xml"/><Relationship Id="rId21" Type="http://schemas.openxmlformats.org/officeDocument/2006/relationships/tags" Target="../tags/tag507.xml"/><Relationship Id="rId20" Type="http://schemas.openxmlformats.org/officeDocument/2006/relationships/tags" Target="../tags/tag506.xml"/><Relationship Id="rId2" Type="http://schemas.openxmlformats.org/officeDocument/2006/relationships/tags" Target="../tags/tag488.xml"/><Relationship Id="rId19" Type="http://schemas.openxmlformats.org/officeDocument/2006/relationships/tags" Target="../tags/tag505.xml"/><Relationship Id="rId18" Type="http://schemas.openxmlformats.org/officeDocument/2006/relationships/tags" Target="../tags/tag504.xml"/><Relationship Id="rId17" Type="http://schemas.openxmlformats.org/officeDocument/2006/relationships/tags" Target="../tags/tag503.xml"/><Relationship Id="rId16" Type="http://schemas.openxmlformats.org/officeDocument/2006/relationships/tags" Target="../tags/tag502.xml"/><Relationship Id="rId15" Type="http://schemas.openxmlformats.org/officeDocument/2006/relationships/tags" Target="../tags/tag501.xml"/><Relationship Id="rId14" Type="http://schemas.openxmlformats.org/officeDocument/2006/relationships/tags" Target="../tags/tag500.xml"/><Relationship Id="rId13" Type="http://schemas.openxmlformats.org/officeDocument/2006/relationships/tags" Target="../tags/tag499.xml"/><Relationship Id="rId12" Type="http://schemas.openxmlformats.org/officeDocument/2006/relationships/tags" Target="../tags/tag498.xml"/><Relationship Id="rId11" Type="http://schemas.openxmlformats.org/officeDocument/2006/relationships/tags" Target="../tags/tag497.xml"/><Relationship Id="rId10" Type="http://schemas.openxmlformats.org/officeDocument/2006/relationships/tags" Target="../tags/tag49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520.xml"/><Relationship Id="rId8" Type="http://schemas.openxmlformats.org/officeDocument/2006/relationships/tags" Target="../tags/tag519.xml"/><Relationship Id="rId7" Type="http://schemas.openxmlformats.org/officeDocument/2006/relationships/tags" Target="../tags/tag518.xml"/><Relationship Id="rId6" Type="http://schemas.openxmlformats.org/officeDocument/2006/relationships/tags" Target="../tags/tag517.xml"/><Relationship Id="rId5" Type="http://schemas.openxmlformats.org/officeDocument/2006/relationships/tags" Target="../tags/tag516.xml"/><Relationship Id="rId4" Type="http://schemas.openxmlformats.org/officeDocument/2006/relationships/tags" Target="../tags/tag515.xml"/><Relationship Id="rId3" Type="http://schemas.openxmlformats.org/officeDocument/2006/relationships/tags" Target="../tags/tag514.xml"/><Relationship Id="rId27" Type="http://schemas.openxmlformats.org/officeDocument/2006/relationships/tags" Target="../tags/tag538.xml"/><Relationship Id="rId26" Type="http://schemas.openxmlformats.org/officeDocument/2006/relationships/tags" Target="../tags/tag537.xml"/><Relationship Id="rId25" Type="http://schemas.openxmlformats.org/officeDocument/2006/relationships/tags" Target="../tags/tag536.xml"/><Relationship Id="rId24" Type="http://schemas.openxmlformats.org/officeDocument/2006/relationships/tags" Target="../tags/tag535.xml"/><Relationship Id="rId23" Type="http://schemas.openxmlformats.org/officeDocument/2006/relationships/tags" Target="../tags/tag534.xml"/><Relationship Id="rId22" Type="http://schemas.openxmlformats.org/officeDocument/2006/relationships/tags" Target="../tags/tag533.xml"/><Relationship Id="rId21" Type="http://schemas.openxmlformats.org/officeDocument/2006/relationships/tags" Target="../tags/tag532.xml"/><Relationship Id="rId20" Type="http://schemas.openxmlformats.org/officeDocument/2006/relationships/tags" Target="../tags/tag531.xml"/><Relationship Id="rId2" Type="http://schemas.openxmlformats.org/officeDocument/2006/relationships/tags" Target="../tags/tag513.xml"/><Relationship Id="rId19" Type="http://schemas.openxmlformats.org/officeDocument/2006/relationships/tags" Target="../tags/tag530.xml"/><Relationship Id="rId18" Type="http://schemas.openxmlformats.org/officeDocument/2006/relationships/tags" Target="../tags/tag529.xml"/><Relationship Id="rId17" Type="http://schemas.openxmlformats.org/officeDocument/2006/relationships/tags" Target="../tags/tag528.xml"/><Relationship Id="rId16" Type="http://schemas.openxmlformats.org/officeDocument/2006/relationships/tags" Target="../tags/tag527.xml"/><Relationship Id="rId15" Type="http://schemas.openxmlformats.org/officeDocument/2006/relationships/tags" Target="../tags/tag526.xml"/><Relationship Id="rId14" Type="http://schemas.openxmlformats.org/officeDocument/2006/relationships/tags" Target="../tags/tag525.xml"/><Relationship Id="rId13" Type="http://schemas.openxmlformats.org/officeDocument/2006/relationships/tags" Target="../tags/tag524.xml"/><Relationship Id="rId12" Type="http://schemas.openxmlformats.org/officeDocument/2006/relationships/tags" Target="../tags/tag523.xml"/><Relationship Id="rId11" Type="http://schemas.openxmlformats.org/officeDocument/2006/relationships/tags" Target="../tags/tag522.xml"/><Relationship Id="rId10" Type="http://schemas.openxmlformats.org/officeDocument/2006/relationships/tags" Target="../tags/tag52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546.xml"/><Relationship Id="rId8" Type="http://schemas.openxmlformats.org/officeDocument/2006/relationships/tags" Target="../tags/tag545.xml"/><Relationship Id="rId7" Type="http://schemas.openxmlformats.org/officeDocument/2006/relationships/tags" Target="../tags/tag544.xml"/><Relationship Id="rId6" Type="http://schemas.openxmlformats.org/officeDocument/2006/relationships/tags" Target="../tags/tag543.xml"/><Relationship Id="rId5" Type="http://schemas.openxmlformats.org/officeDocument/2006/relationships/tags" Target="../tags/tag542.xml"/><Relationship Id="rId4" Type="http://schemas.openxmlformats.org/officeDocument/2006/relationships/tags" Target="../tags/tag541.xml"/><Relationship Id="rId3" Type="http://schemas.openxmlformats.org/officeDocument/2006/relationships/tags" Target="../tags/tag540.xml"/><Relationship Id="rId28" Type="http://schemas.openxmlformats.org/officeDocument/2006/relationships/tags" Target="../tags/tag565.xml"/><Relationship Id="rId27" Type="http://schemas.openxmlformats.org/officeDocument/2006/relationships/tags" Target="../tags/tag564.xml"/><Relationship Id="rId26" Type="http://schemas.openxmlformats.org/officeDocument/2006/relationships/tags" Target="../tags/tag563.xml"/><Relationship Id="rId25" Type="http://schemas.openxmlformats.org/officeDocument/2006/relationships/tags" Target="../tags/tag562.xml"/><Relationship Id="rId24" Type="http://schemas.openxmlformats.org/officeDocument/2006/relationships/tags" Target="../tags/tag561.xml"/><Relationship Id="rId23" Type="http://schemas.openxmlformats.org/officeDocument/2006/relationships/tags" Target="../tags/tag560.xml"/><Relationship Id="rId22" Type="http://schemas.openxmlformats.org/officeDocument/2006/relationships/tags" Target="../tags/tag559.xml"/><Relationship Id="rId21" Type="http://schemas.openxmlformats.org/officeDocument/2006/relationships/tags" Target="../tags/tag558.xml"/><Relationship Id="rId20" Type="http://schemas.openxmlformats.org/officeDocument/2006/relationships/tags" Target="../tags/tag557.xml"/><Relationship Id="rId2" Type="http://schemas.openxmlformats.org/officeDocument/2006/relationships/tags" Target="../tags/tag539.xml"/><Relationship Id="rId19" Type="http://schemas.openxmlformats.org/officeDocument/2006/relationships/tags" Target="../tags/tag556.xml"/><Relationship Id="rId18" Type="http://schemas.openxmlformats.org/officeDocument/2006/relationships/tags" Target="../tags/tag555.xml"/><Relationship Id="rId17" Type="http://schemas.openxmlformats.org/officeDocument/2006/relationships/tags" Target="../tags/tag554.xml"/><Relationship Id="rId16" Type="http://schemas.openxmlformats.org/officeDocument/2006/relationships/tags" Target="../tags/tag553.xml"/><Relationship Id="rId15" Type="http://schemas.openxmlformats.org/officeDocument/2006/relationships/tags" Target="../tags/tag552.xml"/><Relationship Id="rId14" Type="http://schemas.openxmlformats.org/officeDocument/2006/relationships/tags" Target="../tags/tag551.xml"/><Relationship Id="rId13" Type="http://schemas.openxmlformats.org/officeDocument/2006/relationships/tags" Target="../tags/tag550.xml"/><Relationship Id="rId12" Type="http://schemas.openxmlformats.org/officeDocument/2006/relationships/tags" Target="../tags/tag549.xml"/><Relationship Id="rId11" Type="http://schemas.openxmlformats.org/officeDocument/2006/relationships/tags" Target="../tags/tag548.xml"/><Relationship Id="rId10" Type="http://schemas.openxmlformats.org/officeDocument/2006/relationships/tags" Target="../tags/tag54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573.xml"/><Relationship Id="rId8" Type="http://schemas.openxmlformats.org/officeDocument/2006/relationships/tags" Target="../tags/tag572.xml"/><Relationship Id="rId7" Type="http://schemas.openxmlformats.org/officeDocument/2006/relationships/tags" Target="../tags/tag571.xml"/><Relationship Id="rId6" Type="http://schemas.openxmlformats.org/officeDocument/2006/relationships/tags" Target="../tags/tag570.xml"/><Relationship Id="rId5" Type="http://schemas.openxmlformats.org/officeDocument/2006/relationships/tags" Target="../tags/tag569.xml"/><Relationship Id="rId4" Type="http://schemas.openxmlformats.org/officeDocument/2006/relationships/tags" Target="../tags/tag568.xml"/><Relationship Id="rId3" Type="http://schemas.openxmlformats.org/officeDocument/2006/relationships/tags" Target="../tags/tag567.xml"/><Relationship Id="rId27" Type="http://schemas.openxmlformats.org/officeDocument/2006/relationships/tags" Target="../tags/tag591.xml"/><Relationship Id="rId26" Type="http://schemas.openxmlformats.org/officeDocument/2006/relationships/tags" Target="../tags/tag590.xml"/><Relationship Id="rId25" Type="http://schemas.openxmlformats.org/officeDocument/2006/relationships/tags" Target="../tags/tag589.xml"/><Relationship Id="rId24" Type="http://schemas.openxmlformats.org/officeDocument/2006/relationships/tags" Target="../tags/tag588.xml"/><Relationship Id="rId23" Type="http://schemas.openxmlformats.org/officeDocument/2006/relationships/tags" Target="../tags/tag587.xml"/><Relationship Id="rId22" Type="http://schemas.openxmlformats.org/officeDocument/2006/relationships/tags" Target="../tags/tag586.xml"/><Relationship Id="rId21" Type="http://schemas.openxmlformats.org/officeDocument/2006/relationships/tags" Target="../tags/tag585.xml"/><Relationship Id="rId20" Type="http://schemas.openxmlformats.org/officeDocument/2006/relationships/tags" Target="../tags/tag584.xml"/><Relationship Id="rId2" Type="http://schemas.openxmlformats.org/officeDocument/2006/relationships/tags" Target="../tags/tag566.xml"/><Relationship Id="rId19" Type="http://schemas.openxmlformats.org/officeDocument/2006/relationships/tags" Target="../tags/tag583.xml"/><Relationship Id="rId18" Type="http://schemas.openxmlformats.org/officeDocument/2006/relationships/tags" Target="../tags/tag582.xml"/><Relationship Id="rId17" Type="http://schemas.openxmlformats.org/officeDocument/2006/relationships/tags" Target="../tags/tag581.xml"/><Relationship Id="rId16" Type="http://schemas.openxmlformats.org/officeDocument/2006/relationships/tags" Target="../tags/tag580.xml"/><Relationship Id="rId15" Type="http://schemas.openxmlformats.org/officeDocument/2006/relationships/tags" Target="../tags/tag579.xml"/><Relationship Id="rId14" Type="http://schemas.openxmlformats.org/officeDocument/2006/relationships/tags" Target="../tags/tag578.xml"/><Relationship Id="rId13" Type="http://schemas.openxmlformats.org/officeDocument/2006/relationships/tags" Target="../tags/tag577.xml"/><Relationship Id="rId12" Type="http://schemas.openxmlformats.org/officeDocument/2006/relationships/tags" Target="../tags/tag576.xml"/><Relationship Id="rId11" Type="http://schemas.openxmlformats.org/officeDocument/2006/relationships/tags" Target="../tags/tag575.xml"/><Relationship Id="rId10" Type="http://schemas.openxmlformats.org/officeDocument/2006/relationships/tags" Target="../tags/tag5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599.xml"/><Relationship Id="rId8" Type="http://schemas.openxmlformats.org/officeDocument/2006/relationships/tags" Target="../tags/tag598.xml"/><Relationship Id="rId7" Type="http://schemas.openxmlformats.org/officeDocument/2006/relationships/tags" Target="../tags/tag597.xml"/><Relationship Id="rId6" Type="http://schemas.openxmlformats.org/officeDocument/2006/relationships/tags" Target="../tags/tag596.xml"/><Relationship Id="rId5" Type="http://schemas.openxmlformats.org/officeDocument/2006/relationships/tags" Target="../tags/tag595.xml"/><Relationship Id="rId4" Type="http://schemas.openxmlformats.org/officeDocument/2006/relationships/tags" Target="../tags/tag594.xml"/><Relationship Id="rId3" Type="http://schemas.openxmlformats.org/officeDocument/2006/relationships/tags" Target="../tags/tag593.xml"/><Relationship Id="rId2" Type="http://schemas.openxmlformats.org/officeDocument/2006/relationships/tags" Target="../tags/tag592.xml"/><Relationship Id="rId12" Type="http://schemas.openxmlformats.org/officeDocument/2006/relationships/tags" Target="../tags/tag602.xml"/><Relationship Id="rId11" Type="http://schemas.openxmlformats.org/officeDocument/2006/relationships/tags" Target="../tags/tag601.xml"/><Relationship Id="rId10" Type="http://schemas.openxmlformats.org/officeDocument/2006/relationships/tags" Target="../tags/tag60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610.xml"/><Relationship Id="rId8" Type="http://schemas.openxmlformats.org/officeDocument/2006/relationships/tags" Target="../tags/tag609.xml"/><Relationship Id="rId7" Type="http://schemas.openxmlformats.org/officeDocument/2006/relationships/tags" Target="../tags/tag608.xml"/><Relationship Id="rId6" Type="http://schemas.openxmlformats.org/officeDocument/2006/relationships/tags" Target="../tags/tag607.xml"/><Relationship Id="rId5" Type="http://schemas.openxmlformats.org/officeDocument/2006/relationships/tags" Target="../tags/tag606.xml"/><Relationship Id="rId48" Type="http://schemas.openxmlformats.org/officeDocument/2006/relationships/tags" Target="../tags/tag649.xml"/><Relationship Id="rId47" Type="http://schemas.openxmlformats.org/officeDocument/2006/relationships/tags" Target="../tags/tag648.xml"/><Relationship Id="rId46" Type="http://schemas.openxmlformats.org/officeDocument/2006/relationships/tags" Target="../tags/tag647.xml"/><Relationship Id="rId45" Type="http://schemas.openxmlformats.org/officeDocument/2006/relationships/tags" Target="../tags/tag646.xml"/><Relationship Id="rId44" Type="http://schemas.openxmlformats.org/officeDocument/2006/relationships/tags" Target="../tags/tag645.xml"/><Relationship Id="rId43" Type="http://schemas.openxmlformats.org/officeDocument/2006/relationships/tags" Target="../tags/tag644.xml"/><Relationship Id="rId42" Type="http://schemas.openxmlformats.org/officeDocument/2006/relationships/tags" Target="../tags/tag643.xml"/><Relationship Id="rId41" Type="http://schemas.openxmlformats.org/officeDocument/2006/relationships/tags" Target="../tags/tag642.xml"/><Relationship Id="rId40" Type="http://schemas.openxmlformats.org/officeDocument/2006/relationships/tags" Target="../tags/tag641.xml"/><Relationship Id="rId4" Type="http://schemas.openxmlformats.org/officeDocument/2006/relationships/tags" Target="../tags/tag605.xml"/><Relationship Id="rId39" Type="http://schemas.openxmlformats.org/officeDocument/2006/relationships/tags" Target="../tags/tag640.xml"/><Relationship Id="rId38" Type="http://schemas.openxmlformats.org/officeDocument/2006/relationships/tags" Target="../tags/tag639.xml"/><Relationship Id="rId37" Type="http://schemas.openxmlformats.org/officeDocument/2006/relationships/tags" Target="../tags/tag638.xml"/><Relationship Id="rId36" Type="http://schemas.openxmlformats.org/officeDocument/2006/relationships/tags" Target="../tags/tag637.xml"/><Relationship Id="rId35" Type="http://schemas.openxmlformats.org/officeDocument/2006/relationships/tags" Target="../tags/tag636.xml"/><Relationship Id="rId34" Type="http://schemas.openxmlformats.org/officeDocument/2006/relationships/tags" Target="../tags/tag635.xml"/><Relationship Id="rId33" Type="http://schemas.openxmlformats.org/officeDocument/2006/relationships/tags" Target="../tags/tag634.xml"/><Relationship Id="rId32" Type="http://schemas.openxmlformats.org/officeDocument/2006/relationships/tags" Target="../tags/tag633.xml"/><Relationship Id="rId31" Type="http://schemas.openxmlformats.org/officeDocument/2006/relationships/tags" Target="../tags/tag632.xml"/><Relationship Id="rId30" Type="http://schemas.openxmlformats.org/officeDocument/2006/relationships/tags" Target="../tags/tag631.xml"/><Relationship Id="rId3" Type="http://schemas.openxmlformats.org/officeDocument/2006/relationships/tags" Target="../tags/tag604.xml"/><Relationship Id="rId29" Type="http://schemas.openxmlformats.org/officeDocument/2006/relationships/tags" Target="../tags/tag630.xml"/><Relationship Id="rId28" Type="http://schemas.openxmlformats.org/officeDocument/2006/relationships/tags" Target="../tags/tag629.xml"/><Relationship Id="rId27" Type="http://schemas.openxmlformats.org/officeDocument/2006/relationships/tags" Target="../tags/tag628.xml"/><Relationship Id="rId26" Type="http://schemas.openxmlformats.org/officeDocument/2006/relationships/tags" Target="../tags/tag627.xml"/><Relationship Id="rId25" Type="http://schemas.openxmlformats.org/officeDocument/2006/relationships/tags" Target="../tags/tag626.xml"/><Relationship Id="rId24" Type="http://schemas.openxmlformats.org/officeDocument/2006/relationships/tags" Target="../tags/tag625.xml"/><Relationship Id="rId23" Type="http://schemas.openxmlformats.org/officeDocument/2006/relationships/tags" Target="../tags/tag624.xml"/><Relationship Id="rId22" Type="http://schemas.openxmlformats.org/officeDocument/2006/relationships/tags" Target="../tags/tag623.xml"/><Relationship Id="rId21" Type="http://schemas.openxmlformats.org/officeDocument/2006/relationships/tags" Target="../tags/tag622.xml"/><Relationship Id="rId20" Type="http://schemas.openxmlformats.org/officeDocument/2006/relationships/tags" Target="../tags/tag621.xml"/><Relationship Id="rId2" Type="http://schemas.openxmlformats.org/officeDocument/2006/relationships/tags" Target="../tags/tag603.xml"/><Relationship Id="rId19" Type="http://schemas.openxmlformats.org/officeDocument/2006/relationships/tags" Target="../tags/tag620.xml"/><Relationship Id="rId18" Type="http://schemas.openxmlformats.org/officeDocument/2006/relationships/tags" Target="../tags/tag619.xml"/><Relationship Id="rId17" Type="http://schemas.openxmlformats.org/officeDocument/2006/relationships/tags" Target="../tags/tag618.xml"/><Relationship Id="rId16" Type="http://schemas.openxmlformats.org/officeDocument/2006/relationships/tags" Target="../tags/tag617.xml"/><Relationship Id="rId15" Type="http://schemas.openxmlformats.org/officeDocument/2006/relationships/tags" Target="../tags/tag616.xml"/><Relationship Id="rId14" Type="http://schemas.openxmlformats.org/officeDocument/2006/relationships/tags" Target="../tags/tag615.xml"/><Relationship Id="rId13" Type="http://schemas.openxmlformats.org/officeDocument/2006/relationships/tags" Target="../tags/tag614.xml"/><Relationship Id="rId12" Type="http://schemas.openxmlformats.org/officeDocument/2006/relationships/tags" Target="../tags/tag613.xml"/><Relationship Id="rId11" Type="http://schemas.openxmlformats.org/officeDocument/2006/relationships/tags" Target="../tags/tag612.xml"/><Relationship Id="rId10" Type="http://schemas.openxmlformats.org/officeDocument/2006/relationships/tags" Target="../tags/tag61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Freeform 10"/>
          <p:cNvSpPr/>
          <p:nvPr>
            <p:custDataLst>
              <p:tags r:id="rId2"/>
            </p:custDataLst>
          </p:nvPr>
        </p:nvSpPr>
        <p:spPr bwMode="auto">
          <a:xfrm>
            <a:off x="8909050" y="2859087"/>
            <a:ext cx="3282950" cy="3998913"/>
          </a:xfrm>
          <a:custGeom>
            <a:avLst/>
            <a:gdLst>
              <a:gd name="T0" fmla="*/ 1840 w 1840"/>
              <a:gd name="T1" fmla="*/ 392 h 2240"/>
              <a:gd name="T2" fmla="*/ 1208 w 1840"/>
              <a:gd name="T3" fmla="*/ 476 h 2240"/>
              <a:gd name="T4" fmla="*/ 1012 w 1840"/>
              <a:gd name="T5" fmla="*/ 916 h 2240"/>
              <a:gd name="T6" fmla="*/ 736 w 1840"/>
              <a:gd name="T7" fmla="*/ 2240 h 2240"/>
              <a:gd name="T8" fmla="*/ 1840 w 1840"/>
              <a:gd name="T9" fmla="*/ 2240 h 2240"/>
              <a:gd name="T10" fmla="*/ 1840 w 1840"/>
              <a:gd name="T11" fmla="*/ 392 h 2240"/>
            </a:gdLst>
            <a:ahLst/>
            <a:cxnLst>
              <a:cxn ang="0">
                <a:pos x="T0" y="T1"/>
              </a:cxn>
              <a:cxn ang="0">
                <a:pos x="T2" y="T3"/>
              </a:cxn>
              <a:cxn ang="0">
                <a:pos x="T4" y="T5"/>
              </a:cxn>
              <a:cxn ang="0">
                <a:pos x="T6" y="T7"/>
              </a:cxn>
              <a:cxn ang="0">
                <a:pos x="T8" y="T9"/>
              </a:cxn>
              <a:cxn ang="0">
                <a:pos x="T10" y="T11"/>
              </a:cxn>
            </a:cxnLst>
            <a:rect l="0" t="0" r="r" b="b"/>
            <a:pathLst>
              <a:path w="1840" h="2240">
                <a:moveTo>
                  <a:pt x="1840" y="392"/>
                </a:moveTo>
                <a:cubicBezTo>
                  <a:pt x="1840" y="392"/>
                  <a:pt x="996" y="0"/>
                  <a:pt x="1208" y="476"/>
                </a:cubicBezTo>
                <a:cubicBezTo>
                  <a:pt x="1208" y="476"/>
                  <a:pt x="1464" y="904"/>
                  <a:pt x="1012" y="916"/>
                </a:cubicBezTo>
                <a:cubicBezTo>
                  <a:pt x="1012" y="916"/>
                  <a:pt x="0" y="1208"/>
                  <a:pt x="736" y="2240"/>
                </a:cubicBezTo>
                <a:cubicBezTo>
                  <a:pt x="1840" y="2240"/>
                  <a:pt x="1840" y="2240"/>
                  <a:pt x="1840" y="2240"/>
                </a:cubicBezTo>
                <a:lnTo>
                  <a:pt x="1840" y="39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5"/>
          <p:cNvSpPr/>
          <p:nvPr>
            <p:custDataLst>
              <p:tags r:id="rId3"/>
            </p:custDataLst>
          </p:nvPr>
        </p:nvSpPr>
        <p:spPr bwMode="auto">
          <a:xfrm>
            <a:off x="0" y="0"/>
            <a:ext cx="1441450" cy="1277938"/>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5"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9" name="Freeform 6"/>
          <p:cNvSpPr/>
          <p:nvPr>
            <p:custDataLst>
              <p:tags r:id="rId4"/>
            </p:custDataLst>
          </p:nvPr>
        </p:nvSpPr>
        <p:spPr bwMode="auto">
          <a:xfrm>
            <a:off x="0" y="3995737"/>
            <a:ext cx="2433638" cy="2862263"/>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 name="Freeform 7"/>
          <p:cNvSpPr/>
          <p:nvPr>
            <p:custDataLst>
              <p:tags r:id="rId5"/>
            </p:custDataLst>
          </p:nvPr>
        </p:nvSpPr>
        <p:spPr bwMode="auto">
          <a:xfrm>
            <a:off x="479502" y="5089664"/>
            <a:ext cx="4076997" cy="1768336"/>
          </a:xfrm>
          <a:custGeom>
            <a:avLst/>
            <a:gdLst>
              <a:gd name="T0" fmla="*/ 0 w 1624"/>
              <a:gd name="T1" fmla="*/ 704 h 704"/>
              <a:gd name="T2" fmla="*/ 1204 w 1624"/>
              <a:gd name="T3" fmla="*/ 28 h 704"/>
              <a:gd name="T4" fmla="*/ 1452 w 1624"/>
              <a:gd name="T5" fmla="*/ 304 h 704"/>
              <a:gd name="T6" fmla="*/ 1376 w 1624"/>
              <a:gd name="T7" fmla="*/ 704 h 704"/>
              <a:gd name="T8" fmla="*/ 0 w 1624"/>
              <a:gd name="T9" fmla="*/ 704 h 704"/>
            </a:gdLst>
            <a:ahLst/>
            <a:cxnLst>
              <a:cxn ang="0">
                <a:pos x="T0" y="T1"/>
              </a:cxn>
              <a:cxn ang="0">
                <a:pos x="T2" y="T3"/>
              </a:cxn>
              <a:cxn ang="0">
                <a:pos x="T4" y="T5"/>
              </a:cxn>
              <a:cxn ang="0">
                <a:pos x="T6" y="T7"/>
              </a:cxn>
              <a:cxn ang="0">
                <a:pos x="T8" y="T9"/>
              </a:cxn>
            </a:cxnLst>
            <a:rect l="0" t="0" r="r" b="b"/>
            <a:pathLst>
              <a:path w="1624" h="704">
                <a:moveTo>
                  <a:pt x="0" y="704"/>
                </a:moveTo>
                <a:cubicBezTo>
                  <a:pt x="0" y="704"/>
                  <a:pt x="540" y="48"/>
                  <a:pt x="1204" y="28"/>
                </a:cubicBezTo>
                <a:cubicBezTo>
                  <a:pt x="1204" y="28"/>
                  <a:pt x="1624" y="0"/>
                  <a:pt x="1452" y="304"/>
                </a:cubicBezTo>
                <a:cubicBezTo>
                  <a:pt x="1452" y="304"/>
                  <a:pt x="1252" y="616"/>
                  <a:pt x="1376" y="704"/>
                </a:cubicBezTo>
                <a:lnTo>
                  <a:pt x="0" y="704"/>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11" name="Freeform 8"/>
          <p:cNvSpPr/>
          <p:nvPr>
            <p:custDataLst>
              <p:tags r:id="rId6"/>
            </p:custDataLst>
          </p:nvPr>
        </p:nvSpPr>
        <p:spPr bwMode="auto">
          <a:xfrm>
            <a:off x="4865858" y="5074503"/>
            <a:ext cx="6305380" cy="1783497"/>
          </a:xfrm>
          <a:custGeom>
            <a:avLst/>
            <a:gdLst>
              <a:gd name="T0" fmla="*/ 0 w 2532"/>
              <a:gd name="T1" fmla="*/ 716 h 716"/>
              <a:gd name="T2" fmla="*/ 836 w 2532"/>
              <a:gd name="T3" fmla="*/ 488 h 716"/>
              <a:gd name="T4" fmla="*/ 1488 w 2532"/>
              <a:gd name="T5" fmla="*/ 328 h 716"/>
              <a:gd name="T6" fmla="*/ 2212 w 2532"/>
              <a:gd name="T7" fmla="*/ 308 h 716"/>
              <a:gd name="T8" fmla="*/ 2496 w 2532"/>
              <a:gd name="T9" fmla="*/ 716 h 716"/>
              <a:gd name="T10" fmla="*/ 0 w 2532"/>
              <a:gd name="T11" fmla="*/ 716 h 716"/>
            </a:gdLst>
            <a:ahLst/>
            <a:cxnLst>
              <a:cxn ang="0">
                <a:pos x="T0" y="T1"/>
              </a:cxn>
              <a:cxn ang="0">
                <a:pos x="T2" y="T3"/>
              </a:cxn>
              <a:cxn ang="0">
                <a:pos x="T4" y="T5"/>
              </a:cxn>
              <a:cxn ang="0">
                <a:pos x="T6" y="T7"/>
              </a:cxn>
              <a:cxn ang="0">
                <a:pos x="T8" y="T9"/>
              </a:cxn>
              <a:cxn ang="0">
                <a:pos x="T10" y="T11"/>
              </a:cxn>
            </a:cxnLst>
            <a:rect l="0" t="0" r="r" b="b"/>
            <a:pathLst>
              <a:path w="2532" h="716">
                <a:moveTo>
                  <a:pt x="0" y="716"/>
                </a:moveTo>
                <a:cubicBezTo>
                  <a:pt x="0" y="716"/>
                  <a:pt x="340" y="348"/>
                  <a:pt x="836" y="488"/>
                </a:cubicBezTo>
                <a:cubicBezTo>
                  <a:pt x="836" y="488"/>
                  <a:pt x="1212" y="656"/>
                  <a:pt x="1488" y="328"/>
                </a:cubicBezTo>
                <a:cubicBezTo>
                  <a:pt x="1764" y="0"/>
                  <a:pt x="1976" y="152"/>
                  <a:pt x="2212" y="308"/>
                </a:cubicBezTo>
                <a:cubicBezTo>
                  <a:pt x="2212" y="308"/>
                  <a:pt x="2532" y="572"/>
                  <a:pt x="2496" y="716"/>
                </a:cubicBezTo>
                <a:lnTo>
                  <a:pt x="0" y="71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Freeform 9"/>
          <p:cNvSpPr/>
          <p:nvPr>
            <p:custDataLst>
              <p:tags r:id="rId7"/>
            </p:custDataLst>
          </p:nvPr>
        </p:nvSpPr>
        <p:spPr bwMode="auto">
          <a:xfrm>
            <a:off x="10150475" y="4402137"/>
            <a:ext cx="2041525" cy="2455863"/>
          </a:xfrm>
          <a:custGeom>
            <a:avLst/>
            <a:gdLst>
              <a:gd name="T0" fmla="*/ 1144 w 1144"/>
              <a:gd name="T1" fmla="*/ 0 h 1376"/>
              <a:gd name="T2" fmla="*/ 716 w 1144"/>
              <a:gd name="T3" fmla="*/ 684 h 1376"/>
              <a:gd name="T4" fmla="*/ 416 w 1144"/>
              <a:gd name="T5" fmla="*/ 1212 h 1376"/>
              <a:gd name="T6" fmla="*/ 0 w 1144"/>
              <a:gd name="T7" fmla="*/ 1376 h 1376"/>
              <a:gd name="T8" fmla="*/ 1144 w 1144"/>
              <a:gd name="T9" fmla="*/ 1376 h 1376"/>
              <a:gd name="T10" fmla="*/ 1144 w 1144"/>
              <a:gd name="T11" fmla="*/ 0 h 1376"/>
            </a:gdLst>
            <a:ahLst/>
            <a:cxnLst>
              <a:cxn ang="0">
                <a:pos x="T0" y="T1"/>
              </a:cxn>
              <a:cxn ang="0">
                <a:pos x="T2" y="T3"/>
              </a:cxn>
              <a:cxn ang="0">
                <a:pos x="T4" y="T5"/>
              </a:cxn>
              <a:cxn ang="0">
                <a:pos x="T6" y="T7"/>
              </a:cxn>
              <a:cxn ang="0">
                <a:pos x="T8" y="T9"/>
              </a:cxn>
              <a:cxn ang="0">
                <a:pos x="T10" y="T11"/>
              </a:cxn>
            </a:cxnLst>
            <a:rect l="0" t="0" r="r" b="b"/>
            <a:pathLst>
              <a:path w="1144" h="1376">
                <a:moveTo>
                  <a:pt x="1144" y="0"/>
                </a:moveTo>
                <a:cubicBezTo>
                  <a:pt x="1144" y="0"/>
                  <a:pt x="648" y="112"/>
                  <a:pt x="716" y="684"/>
                </a:cubicBezTo>
                <a:cubicBezTo>
                  <a:pt x="716" y="684"/>
                  <a:pt x="828" y="1080"/>
                  <a:pt x="416" y="1212"/>
                </a:cubicBezTo>
                <a:cubicBezTo>
                  <a:pt x="4" y="1344"/>
                  <a:pt x="0" y="1376"/>
                  <a:pt x="0" y="1376"/>
                </a:cubicBezTo>
                <a:cubicBezTo>
                  <a:pt x="1144" y="1376"/>
                  <a:pt x="1144" y="1376"/>
                  <a:pt x="1144" y="1376"/>
                </a:cubicBezTo>
                <a:lnTo>
                  <a:pt x="1144"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13" name="Freeform 11"/>
          <p:cNvSpPr/>
          <p:nvPr>
            <p:custDataLst>
              <p:tags r:id="rId8"/>
            </p:custDataLst>
          </p:nvPr>
        </p:nvSpPr>
        <p:spPr bwMode="auto">
          <a:xfrm>
            <a:off x="10493375" y="0"/>
            <a:ext cx="1698625" cy="1543050"/>
          </a:xfrm>
          <a:custGeom>
            <a:avLst/>
            <a:gdLst>
              <a:gd name="T0" fmla="*/ 324 w 952"/>
              <a:gd name="T1" fmla="*/ 0 h 864"/>
              <a:gd name="T2" fmla="*/ 296 w 952"/>
              <a:gd name="T3" fmla="*/ 376 h 864"/>
              <a:gd name="T4" fmla="*/ 536 w 952"/>
              <a:gd name="T5" fmla="*/ 700 h 864"/>
              <a:gd name="T6" fmla="*/ 952 w 952"/>
              <a:gd name="T7" fmla="*/ 768 h 864"/>
              <a:gd name="T8" fmla="*/ 952 w 952"/>
              <a:gd name="T9" fmla="*/ 0 h 864"/>
              <a:gd name="T10" fmla="*/ 324 w 952"/>
              <a:gd name="T11" fmla="*/ 0 h 864"/>
            </a:gdLst>
            <a:ahLst/>
            <a:cxnLst>
              <a:cxn ang="0">
                <a:pos x="T0" y="T1"/>
              </a:cxn>
              <a:cxn ang="0">
                <a:pos x="T2" y="T3"/>
              </a:cxn>
              <a:cxn ang="0">
                <a:pos x="T4" y="T5"/>
              </a:cxn>
              <a:cxn ang="0">
                <a:pos x="T6" y="T7"/>
              </a:cxn>
              <a:cxn ang="0">
                <a:pos x="T8" y="T9"/>
              </a:cxn>
              <a:cxn ang="0">
                <a:pos x="T10" y="T11"/>
              </a:cxn>
            </a:cxnLst>
            <a:rect l="0" t="0" r="r" b="b"/>
            <a:pathLst>
              <a:path w="952" h="864">
                <a:moveTo>
                  <a:pt x="324" y="0"/>
                </a:moveTo>
                <a:cubicBezTo>
                  <a:pt x="324" y="0"/>
                  <a:pt x="488" y="152"/>
                  <a:pt x="296" y="376"/>
                </a:cubicBezTo>
                <a:cubicBezTo>
                  <a:pt x="296" y="376"/>
                  <a:pt x="0" y="864"/>
                  <a:pt x="536" y="700"/>
                </a:cubicBezTo>
                <a:cubicBezTo>
                  <a:pt x="536" y="700"/>
                  <a:pt x="796" y="616"/>
                  <a:pt x="952" y="768"/>
                </a:cubicBezTo>
                <a:cubicBezTo>
                  <a:pt x="952" y="0"/>
                  <a:pt x="952" y="0"/>
                  <a:pt x="952" y="0"/>
                </a:cubicBezTo>
                <a:lnTo>
                  <a:pt x="324"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5" name="组合 4"/>
          <p:cNvGrpSpPr/>
          <p:nvPr>
            <p:custDataLst>
              <p:tags r:id="rId9"/>
            </p:custDataLst>
          </p:nvPr>
        </p:nvGrpSpPr>
        <p:grpSpPr>
          <a:xfrm>
            <a:off x="853588" y="-15913"/>
            <a:ext cx="1778716" cy="1425979"/>
            <a:chOff x="853588" y="-15913"/>
            <a:chExt cx="1778716" cy="1425979"/>
          </a:xfrm>
        </p:grpSpPr>
        <p:sp>
          <p:nvSpPr>
            <p:cNvPr id="15" name="任意多边形 122"/>
            <p:cNvSpPr/>
            <p:nvPr>
              <p:custDataLst>
                <p:tags r:id="rId10"/>
              </p:custDataLst>
            </p:nvPr>
          </p:nvSpPr>
          <p:spPr>
            <a:xfrm>
              <a:off x="853588" y="-15912"/>
              <a:ext cx="276388" cy="478719"/>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21"/>
            <p:cNvSpPr/>
            <p:nvPr>
              <p:custDataLst>
                <p:tags r:id="rId11"/>
              </p:custDataLst>
            </p:nvPr>
          </p:nvSpPr>
          <p:spPr>
            <a:xfrm>
              <a:off x="863589" y="-15912"/>
              <a:ext cx="390168" cy="675791"/>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20"/>
            <p:cNvSpPr/>
            <p:nvPr>
              <p:custDataLst>
                <p:tags r:id="rId12"/>
              </p:custDataLst>
            </p:nvPr>
          </p:nvSpPr>
          <p:spPr>
            <a:xfrm>
              <a:off x="900607" y="-15912"/>
              <a:ext cx="475056" cy="822820"/>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119"/>
            <p:cNvSpPr/>
            <p:nvPr>
              <p:custDataLst>
                <p:tags r:id="rId13"/>
              </p:custDataLst>
            </p:nvPr>
          </p:nvSpPr>
          <p:spPr>
            <a:xfrm>
              <a:off x="948457" y="-15912"/>
              <a:ext cx="550987" cy="945343"/>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118"/>
            <p:cNvSpPr/>
            <p:nvPr>
              <p:custDataLst>
                <p:tags r:id="rId14"/>
              </p:custDataLst>
            </p:nvPr>
          </p:nvSpPr>
          <p:spPr>
            <a:xfrm>
              <a:off x="1005021" y="-15912"/>
              <a:ext cx="618203" cy="1048172"/>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117"/>
            <p:cNvSpPr/>
            <p:nvPr>
              <p:custDataLst>
                <p:tags r:id="rId15"/>
              </p:custDataLst>
            </p:nvPr>
          </p:nvSpPr>
          <p:spPr>
            <a:xfrm>
              <a:off x="1072076" y="-15912"/>
              <a:ext cx="674930" cy="1135530"/>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116"/>
            <p:cNvSpPr/>
            <p:nvPr>
              <p:custDataLst>
                <p:tags r:id="rId16"/>
              </p:custDataLst>
            </p:nvPr>
          </p:nvSpPr>
          <p:spPr>
            <a:xfrm>
              <a:off x="1148012" y="-15912"/>
              <a:ext cx="722776" cy="1210228"/>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115"/>
            <p:cNvSpPr/>
            <p:nvPr>
              <p:custDataLst>
                <p:tags r:id="rId17"/>
              </p:custDataLst>
            </p:nvPr>
          </p:nvSpPr>
          <p:spPr>
            <a:xfrm>
              <a:off x="1229051" y="-15913"/>
              <a:ext cx="763644" cy="1272862"/>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114"/>
            <p:cNvSpPr/>
            <p:nvPr>
              <p:custDataLst>
                <p:tags r:id="rId18"/>
              </p:custDataLst>
            </p:nvPr>
          </p:nvSpPr>
          <p:spPr>
            <a:xfrm>
              <a:off x="1318746" y="-15912"/>
              <a:ext cx="797730" cy="1323741"/>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13"/>
            <p:cNvSpPr/>
            <p:nvPr>
              <p:custDataLst>
                <p:tags r:id="rId19"/>
              </p:custDataLst>
            </p:nvPr>
          </p:nvSpPr>
          <p:spPr>
            <a:xfrm>
              <a:off x="1414829" y="-15912"/>
              <a:ext cx="825427" cy="136355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112"/>
            <p:cNvSpPr/>
            <p:nvPr>
              <p:custDataLst>
                <p:tags r:id="rId20"/>
              </p:custDataLst>
            </p:nvPr>
          </p:nvSpPr>
          <p:spPr>
            <a:xfrm>
              <a:off x="1516599" y="-15912"/>
              <a:ext cx="847439" cy="1394408"/>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111"/>
            <p:cNvSpPr/>
            <p:nvPr>
              <p:custDataLst>
                <p:tags r:id="rId21"/>
              </p:custDataLst>
            </p:nvPr>
          </p:nvSpPr>
          <p:spPr>
            <a:xfrm>
              <a:off x="1627300" y="-7128"/>
              <a:ext cx="828336" cy="1408012"/>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110"/>
            <p:cNvSpPr/>
            <p:nvPr>
              <p:custDataLst>
                <p:tags r:id="rId22"/>
              </p:custDataLst>
            </p:nvPr>
          </p:nvSpPr>
          <p:spPr>
            <a:xfrm>
              <a:off x="1743904" y="89263"/>
              <a:ext cx="770928" cy="1320803"/>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109"/>
            <p:cNvSpPr/>
            <p:nvPr>
              <p:custDataLst>
                <p:tags r:id="rId23"/>
              </p:custDataLst>
            </p:nvPr>
          </p:nvSpPr>
          <p:spPr>
            <a:xfrm>
              <a:off x="1871661" y="203345"/>
              <a:ext cx="693966" cy="1199834"/>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108"/>
            <p:cNvSpPr/>
            <p:nvPr>
              <p:custDataLst>
                <p:tags r:id="rId24"/>
              </p:custDataLst>
            </p:nvPr>
          </p:nvSpPr>
          <p:spPr>
            <a:xfrm>
              <a:off x="2012411" y="339934"/>
              <a:ext cx="596897" cy="1033856"/>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107"/>
            <p:cNvSpPr/>
            <p:nvPr>
              <p:custDataLst>
                <p:tags r:id="rId25"/>
              </p:custDataLst>
            </p:nvPr>
          </p:nvSpPr>
          <p:spPr>
            <a:xfrm>
              <a:off x="2175089" y="514502"/>
              <a:ext cx="457215" cy="791919"/>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06"/>
            <p:cNvSpPr/>
            <p:nvPr>
              <p:custDataLst>
                <p:tags r:id="rId26"/>
              </p:custDataLst>
            </p:nvPr>
          </p:nvSpPr>
          <p:spPr>
            <a:xfrm>
              <a:off x="2398080" y="795159"/>
              <a:ext cx="194093" cy="336179"/>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custDataLst>
              <p:tags r:id="rId27"/>
            </p:custDataLst>
          </p:nvPr>
        </p:nvGrpSpPr>
        <p:grpSpPr>
          <a:xfrm>
            <a:off x="2753955" y="5356596"/>
            <a:ext cx="1853474" cy="1512821"/>
            <a:chOff x="2753955" y="5356596"/>
            <a:chExt cx="1853474" cy="1512821"/>
          </a:xfrm>
        </p:grpSpPr>
        <p:sp>
          <p:nvSpPr>
            <p:cNvPr id="36" name="任意多边形 152"/>
            <p:cNvSpPr/>
            <p:nvPr>
              <p:custDataLst>
                <p:tags r:id="rId28"/>
              </p:custDataLst>
            </p:nvPr>
          </p:nvSpPr>
          <p:spPr>
            <a:xfrm>
              <a:off x="2852811" y="5356596"/>
              <a:ext cx="778025" cy="1338207"/>
            </a:xfrm>
            <a:custGeom>
              <a:avLst/>
              <a:gdLst>
                <a:gd name="connsiteX0" fmla="*/ 778025 w 778025"/>
                <a:gd name="connsiteY0" fmla="*/ 0 h 1338207"/>
                <a:gd name="connsiteX1" fmla="*/ 5411 w 778025"/>
                <a:gd name="connsiteY1" fmla="*/ 1338207 h 1338207"/>
                <a:gd name="connsiteX2" fmla="*/ 0 w 778025"/>
                <a:gd name="connsiteY2" fmla="*/ 1270818 h 1338207"/>
                <a:gd name="connsiteX3" fmla="*/ 716960 w 778025"/>
                <a:gd name="connsiteY3" fmla="*/ 29008 h 1338207"/>
                <a:gd name="connsiteX4" fmla="*/ 778025 w 778025"/>
                <a:gd name="connsiteY4" fmla="*/ 0 h 13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5" h="1338207">
                  <a:moveTo>
                    <a:pt x="778025" y="0"/>
                  </a:moveTo>
                  <a:cubicBezTo>
                    <a:pt x="778025" y="0"/>
                    <a:pt x="778025" y="0"/>
                    <a:pt x="5411" y="1338207"/>
                  </a:cubicBezTo>
                  <a:cubicBezTo>
                    <a:pt x="1824" y="1317234"/>
                    <a:pt x="566" y="1293826"/>
                    <a:pt x="0" y="1270818"/>
                  </a:cubicBezTo>
                  <a:cubicBezTo>
                    <a:pt x="0" y="1270818"/>
                    <a:pt x="0" y="1270818"/>
                    <a:pt x="716960" y="29008"/>
                  </a:cubicBezTo>
                  <a:cubicBezTo>
                    <a:pt x="737168" y="17994"/>
                    <a:pt x="758069" y="7379"/>
                    <a:pt x="77802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151"/>
            <p:cNvSpPr/>
            <p:nvPr>
              <p:custDataLst>
                <p:tags r:id="rId29"/>
              </p:custDataLst>
            </p:nvPr>
          </p:nvSpPr>
          <p:spPr>
            <a:xfrm>
              <a:off x="2911753" y="5361148"/>
              <a:ext cx="845438" cy="1440807"/>
            </a:xfrm>
            <a:custGeom>
              <a:avLst/>
              <a:gdLst>
                <a:gd name="connsiteX0" fmla="*/ 845438 w 845438"/>
                <a:gd name="connsiteY0" fmla="*/ 0 h 1440807"/>
                <a:gd name="connsiteX1" fmla="*/ 13588 w 845438"/>
                <a:gd name="connsiteY1" fmla="*/ 1440807 h 1440807"/>
                <a:gd name="connsiteX2" fmla="*/ 0 w 845438"/>
                <a:gd name="connsiteY2" fmla="*/ 1387583 h 1440807"/>
                <a:gd name="connsiteX3" fmla="*/ 792550 w 845438"/>
                <a:gd name="connsiteY3" fmla="*/ 14845 h 1440807"/>
                <a:gd name="connsiteX4" fmla="*/ 845438 w 845438"/>
                <a:gd name="connsiteY4" fmla="*/ 0 h 144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438" h="1440807">
                  <a:moveTo>
                    <a:pt x="845438" y="0"/>
                  </a:moveTo>
                  <a:cubicBezTo>
                    <a:pt x="845438" y="0"/>
                    <a:pt x="845438" y="0"/>
                    <a:pt x="13588" y="1440807"/>
                  </a:cubicBezTo>
                  <a:cubicBezTo>
                    <a:pt x="8240" y="1424484"/>
                    <a:pt x="3710" y="1406742"/>
                    <a:pt x="0" y="1387583"/>
                  </a:cubicBezTo>
                  <a:cubicBezTo>
                    <a:pt x="0" y="1387583"/>
                    <a:pt x="0" y="1387583"/>
                    <a:pt x="792550" y="14845"/>
                  </a:cubicBezTo>
                  <a:cubicBezTo>
                    <a:pt x="810998" y="8479"/>
                    <a:pt x="828628" y="3530"/>
                    <a:pt x="845438"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150"/>
            <p:cNvSpPr/>
            <p:nvPr>
              <p:custDataLst>
                <p:tags r:id="rId30"/>
              </p:custDataLst>
            </p:nvPr>
          </p:nvSpPr>
          <p:spPr>
            <a:xfrm>
              <a:off x="2802949" y="5372565"/>
              <a:ext cx="689682" cy="1194565"/>
            </a:xfrm>
            <a:custGeom>
              <a:avLst/>
              <a:gdLst>
                <a:gd name="connsiteX0" fmla="*/ 689682 w 689682"/>
                <a:gd name="connsiteY0" fmla="*/ 0 h 1194565"/>
                <a:gd name="connsiteX1" fmla="*/ 0 w 689682"/>
                <a:gd name="connsiteY1" fmla="*/ 1194565 h 1194565"/>
                <a:gd name="connsiteX2" fmla="*/ 4351 w 689682"/>
                <a:gd name="connsiteY2" fmla="*/ 1110269 h 1194565"/>
                <a:gd name="connsiteX3" fmla="*/ 618855 w 689682"/>
                <a:gd name="connsiteY3" fmla="*/ 45917 h 1194565"/>
                <a:gd name="connsiteX4" fmla="*/ 689682 w 689682"/>
                <a:gd name="connsiteY4" fmla="*/ 0 h 1194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82" h="1194565">
                  <a:moveTo>
                    <a:pt x="689682" y="0"/>
                  </a:moveTo>
                  <a:cubicBezTo>
                    <a:pt x="689682" y="0"/>
                    <a:pt x="689682" y="0"/>
                    <a:pt x="0" y="1194565"/>
                  </a:cubicBezTo>
                  <a:cubicBezTo>
                    <a:pt x="485" y="1166538"/>
                    <a:pt x="1663" y="1138911"/>
                    <a:pt x="4351" y="1110269"/>
                  </a:cubicBezTo>
                  <a:cubicBezTo>
                    <a:pt x="4351" y="1110269"/>
                    <a:pt x="4351" y="1110269"/>
                    <a:pt x="618855" y="45917"/>
                  </a:cubicBezTo>
                  <a:cubicBezTo>
                    <a:pt x="642316" y="29268"/>
                    <a:pt x="665653" y="14434"/>
                    <a:pt x="68968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149"/>
            <p:cNvSpPr/>
            <p:nvPr>
              <p:custDataLst>
                <p:tags r:id="rId31"/>
              </p:custDataLst>
            </p:nvPr>
          </p:nvSpPr>
          <p:spPr>
            <a:xfrm>
              <a:off x="2981626" y="5381822"/>
              <a:ext cx="892612" cy="1487595"/>
            </a:xfrm>
            <a:custGeom>
              <a:avLst/>
              <a:gdLst>
                <a:gd name="connsiteX0" fmla="*/ 892612 w 892612"/>
                <a:gd name="connsiteY0" fmla="*/ 0 h 1487595"/>
                <a:gd name="connsiteX1" fmla="*/ 99407 w 892612"/>
                <a:gd name="connsiteY1" fmla="*/ 1373872 h 1487595"/>
                <a:gd name="connsiteX2" fmla="*/ 33749 w 892612"/>
                <a:gd name="connsiteY2" fmla="*/ 1487595 h 1487595"/>
                <a:gd name="connsiteX3" fmla="*/ 8806 w 892612"/>
                <a:gd name="connsiteY3" fmla="*/ 1487595 h 1487595"/>
                <a:gd name="connsiteX4" fmla="*/ 0 w 892612"/>
                <a:gd name="connsiteY4" fmla="*/ 1469290 h 1487595"/>
                <a:gd name="connsiteX5" fmla="*/ 846279 w 892612"/>
                <a:gd name="connsiteY5" fmla="*/ 3492 h 1487595"/>
                <a:gd name="connsiteX6" fmla="*/ 892612 w 892612"/>
                <a:gd name="connsiteY6" fmla="*/ 0 h 14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611" h="1487595">
                  <a:moveTo>
                    <a:pt x="892612" y="0"/>
                  </a:moveTo>
                  <a:cubicBezTo>
                    <a:pt x="892612" y="0"/>
                    <a:pt x="892612" y="0"/>
                    <a:pt x="99407" y="1373872"/>
                  </a:cubicBezTo>
                  <a:lnTo>
                    <a:pt x="33749" y="1487595"/>
                  </a:lnTo>
                  <a:lnTo>
                    <a:pt x="8806" y="1487595"/>
                  </a:lnTo>
                  <a:lnTo>
                    <a:pt x="0" y="1469290"/>
                  </a:lnTo>
                  <a:cubicBezTo>
                    <a:pt x="0" y="1469290"/>
                    <a:pt x="0" y="1469290"/>
                    <a:pt x="846279" y="3492"/>
                  </a:cubicBezTo>
                  <a:cubicBezTo>
                    <a:pt x="862269" y="1383"/>
                    <a:pt x="877440" y="691"/>
                    <a:pt x="89261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48"/>
            <p:cNvSpPr/>
            <p:nvPr>
              <p:custDataLst>
                <p:tags r:id="rId32"/>
              </p:custDataLst>
            </p:nvPr>
          </p:nvSpPr>
          <p:spPr>
            <a:xfrm>
              <a:off x="3100041" y="5410660"/>
              <a:ext cx="883628" cy="1458756"/>
            </a:xfrm>
            <a:custGeom>
              <a:avLst/>
              <a:gdLst>
                <a:gd name="connsiteX0" fmla="*/ 842213 w 883628"/>
                <a:gd name="connsiteY0" fmla="*/ 0 h 1458756"/>
                <a:gd name="connsiteX1" fmla="*/ 883628 w 883628"/>
                <a:gd name="connsiteY1" fmla="*/ 5026 h 1458756"/>
                <a:gd name="connsiteX2" fmla="*/ 67343 w 883628"/>
                <a:gd name="connsiteY2" fmla="*/ 1418874 h 1458756"/>
                <a:gd name="connsiteX3" fmla="*/ 44317 w 883628"/>
                <a:gd name="connsiteY3" fmla="*/ 1458756 h 1458756"/>
                <a:gd name="connsiteX4" fmla="*/ 0 w 883628"/>
                <a:gd name="connsiteY4" fmla="*/ 1458756 h 1458756"/>
                <a:gd name="connsiteX5" fmla="*/ 7196 w 883628"/>
                <a:gd name="connsiteY5" fmla="*/ 1446291 h 1458756"/>
                <a:gd name="connsiteX6" fmla="*/ 842213 w 883628"/>
                <a:gd name="connsiteY6" fmla="*/ 0 h 14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628" h="1458756">
                  <a:moveTo>
                    <a:pt x="842213" y="0"/>
                  </a:moveTo>
                  <a:cubicBezTo>
                    <a:pt x="856563" y="731"/>
                    <a:pt x="870096" y="2879"/>
                    <a:pt x="883628" y="5026"/>
                  </a:cubicBezTo>
                  <a:cubicBezTo>
                    <a:pt x="883628" y="5026"/>
                    <a:pt x="883628" y="5026"/>
                    <a:pt x="67343" y="1418874"/>
                  </a:cubicBezTo>
                  <a:lnTo>
                    <a:pt x="44317" y="1458756"/>
                  </a:lnTo>
                  <a:lnTo>
                    <a:pt x="0" y="1458756"/>
                  </a:lnTo>
                  <a:lnTo>
                    <a:pt x="7196" y="1446291"/>
                  </a:lnTo>
                  <a:cubicBezTo>
                    <a:pt x="84672" y="1312099"/>
                    <a:pt x="291274" y="954254"/>
                    <a:pt x="842213"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47"/>
            <p:cNvSpPr/>
            <p:nvPr>
              <p:custDataLst>
                <p:tags r:id="rId33"/>
              </p:custDataLst>
            </p:nvPr>
          </p:nvSpPr>
          <p:spPr>
            <a:xfrm>
              <a:off x="2764377" y="5415763"/>
              <a:ext cx="576287" cy="998158"/>
            </a:xfrm>
            <a:custGeom>
              <a:avLst/>
              <a:gdLst>
                <a:gd name="connsiteX0" fmla="*/ 576287 w 576287"/>
                <a:gd name="connsiteY0" fmla="*/ 0 h 998158"/>
                <a:gd name="connsiteX1" fmla="*/ 0 w 576287"/>
                <a:gd name="connsiteY1" fmla="*/ 998158 h 998158"/>
                <a:gd name="connsiteX2" fmla="*/ 22426 w 576287"/>
                <a:gd name="connsiteY2" fmla="*/ 882555 h 998158"/>
                <a:gd name="connsiteX3" fmla="*/ 487385 w 576287"/>
                <a:gd name="connsiteY3" fmla="*/ 77223 h 998158"/>
                <a:gd name="connsiteX4" fmla="*/ 576287 w 576287"/>
                <a:gd name="connsiteY4" fmla="*/ 0 h 9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87" h="998157">
                  <a:moveTo>
                    <a:pt x="576287" y="0"/>
                  </a:moveTo>
                  <a:cubicBezTo>
                    <a:pt x="576287" y="0"/>
                    <a:pt x="576287" y="0"/>
                    <a:pt x="0" y="998158"/>
                  </a:cubicBezTo>
                  <a:cubicBezTo>
                    <a:pt x="4726" y="961188"/>
                    <a:pt x="12474" y="922181"/>
                    <a:pt x="22426" y="882555"/>
                  </a:cubicBezTo>
                  <a:cubicBezTo>
                    <a:pt x="22426" y="882555"/>
                    <a:pt x="22426" y="882555"/>
                    <a:pt x="487385" y="77223"/>
                  </a:cubicBezTo>
                  <a:cubicBezTo>
                    <a:pt x="516725" y="48792"/>
                    <a:pt x="546632" y="22578"/>
                    <a:pt x="576287"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146"/>
            <p:cNvSpPr/>
            <p:nvPr>
              <p:custDataLst>
                <p:tags r:id="rId34"/>
              </p:custDataLst>
            </p:nvPr>
          </p:nvSpPr>
          <p:spPr>
            <a:xfrm>
              <a:off x="3227072" y="5446910"/>
              <a:ext cx="857794" cy="1422506"/>
            </a:xfrm>
            <a:custGeom>
              <a:avLst/>
              <a:gdLst>
                <a:gd name="connsiteX0" fmla="*/ 821284 w 857794"/>
                <a:gd name="connsiteY0" fmla="*/ 0 h 1422506"/>
                <a:gd name="connsiteX1" fmla="*/ 857794 w 857794"/>
                <a:gd name="connsiteY1" fmla="*/ 13522 h 1422506"/>
                <a:gd name="connsiteX2" fmla="*/ 108221 w 857794"/>
                <a:gd name="connsiteY2" fmla="*/ 1311821 h 1422506"/>
                <a:gd name="connsiteX3" fmla="*/ 44317 w 857794"/>
                <a:gd name="connsiteY3" fmla="*/ 1422506 h 1422506"/>
                <a:gd name="connsiteX4" fmla="*/ 0 w 857794"/>
                <a:gd name="connsiteY4" fmla="*/ 1422506 h 1422506"/>
                <a:gd name="connsiteX5" fmla="*/ 31019 w 857794"/>
                <a:gd name="connsiteY5" fmla="*/ 1368778 h 1422506"/>
                <a:gd name="connsiteX6" fmla="*/ 821284 w 857794"/>
                <a:gd name="connsiteY6" fmla="*/ 0 h 142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94" h="1422506">
                  <a:moveTo>
                    <a:pt x="821284" y="0"/>
                  </a:moveTo>
                  <a:cubicBezTo>
                    <a:pt x="833999" y="3563"/>
                    <a:pt x="845897" y="8543"/>
                    <a:pt x="857794" y="13522"/>
                  </a:cubicBezTo>
                  <a:cubicBezTo>
                    <a:pt x="857794" y="13522"/>
                    <a:pt x="857794" y="13522"/>
                    <a:pt x="108221" y="1311821"/>
                  </a:cubicBezTo>
                  <a:lnTo>
                    <a:pt x="44317" y="1422506"/>
                  </a:lnTo>
                  <a:lnTo>
                    <a:pt x="0" y="1422506"/>
                  </a:lnTo>
                  <a:lnTo>
                    <a:pt x="31019" y="1368778"/>
                  </a:lnTo>
                  <a:cubicBezTo>
                    <a:pt x="143914" y="1173238"/>
                    <a:pt x="369704" y="782159"/>
                    <a:pt x="82128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145"/>
            <p:cNvSpPr/>
            <p:nvPr>
              <p:custDataLst>
                <p:tags r:id="rId35"/>
              </p:custDataLst>
            </p:nvPr>
          </p:nvSpPr>
          <p:spPr>
            <a:xfrm>
              <a:off x="3356055" y="5497094"/>
              <a:ext cx="823913" cy="1372323"/>
            </a:xfrm>
            <a:custGeom>
              <a:avLst/>
              <a:gdLst>
                <a:gd name="connsiteX0" fmla="*/ 792311 w 823913"/>
                <a:gd name="connsiteY0" fmla="*/ 0 h 1372323"/>
                <a:gd name="connsiteX1" fmla="*/ 793696 w 823913"/>
                <a:gd name="connsiteY1" fmla="*/ 800 h 1372323"/>
                <a:gd name="connsiteX2" fmla="*/ 823913 w 823913"/>
                <a:gd name="connsiteY2" fmla="*/ 22024 h 1372323"/>
                <a:gd name="connsiteX3" fmla="*/ 77036 w 823913"/>
                <a:gd name="connsiteY3" fmla="*/ 1315653 h 1372323"/>
                <a:gd name="connsiteX4" fmla="*/ 44317 w 823913"/>
                <a:gd name="connsiteY4" fmla="*/ 1372323 h 1372323"/>
                <a:gd name="connsiteX5" fmla="*/ 0 w 823913"/>
                <a:gd name="connsiteY5" fmla="*/ 1372323 h 1372323"/>
                <a:gd name="connsiteX6" fmla="*/ 44515 w 823913"/>
                <a:gd name="connsiteY6" fmla="*/ 1295221 h 1372323"/>
                <a:gd name="connsiteX7" fmla="*/ 792311 w 823913"/>
                <a:gd name="connsiteY7" fmla="*/ 0 h 137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913" h="1372323">
                  <a:moveTo>
                    <a:pt x="792311" y="0"/>
                  </a:moveTo>
                  <a:cubicBezTo>
                    <a:pt x="793004" y="400"/>
                    <a:pt x="793004" y="400"/>
                    <a:pt x="793696" y="800"/>
                  </a:cubicBezTo>
                  <a:cubicBezTo>
                    <a:pt x="804083" y="6797"/>
                    <a:pt x="814344" y="14611"/>
                    <a:pt x="823913" y="22024"/>
                  </a:cubicBezTo>
                  <a:cubicBezTo>
                    <a:pt x="823913" y="22024"/>
                    <a:pt x="823913" y="22024"/>
                    <a:pt x="77036" y="1315653"/>
                  </a:cubicBezTo>
                  <a:lnTo>
                    <a:pt x="44317" y="1372323"/>
                  </a:lnTo>
                  <a:lnTo>
                    <a:pt x="0" y="1372323"/>
                  </a:lnTo>
                  <a:lnTo>
                    <a:pt x="44515" y="1295221"/>
                  </a:lnTo>
                  <a:cubicBezTo>
                    <a:pt x="170443" y="1077107"/>
                    <a:pt x="394316" y="689348"/>
                    <a:pt x="79231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144"/>
            <p:cNvSpPr/>
            <p:nvPr>
              <p:custDataLst>
                <p:tags r:id="rId36"/>
              </p:custDataLst>
            </p:nvPr>
          </p:nvSpPr>
          <p:spPr>
            <a:xfrm>
              <a:off x="2753955" y="5509416"/>
              <a:ext cx="403655" cy="699151"/>
            </a:xfrm>
            <a:custGeom>
              <a:avLst/>
              <a:gdLst>
                <a:gd name="connsiteX0" fmla="*/ 403655 w 403655"/>
                <a:gd name="connsiteY0" fmla="*/ 0 h 699151"/>
                <a:gd name="connsiteX1" fmla="*/ 0 w 403655"/>
                <a:gd name="connsiteY1" fmla="*/ 699151 h 699151"/>
                <a:gd name="connsiteX2" fmla="*/ 82792 w 403655"/>
                <a:gd name="connsiteY2" fmla="*/ 478990 h 699151"/>
                <a:gd name="connsiteX3" fmla="*/ 254386 w 403655"/>
                <a:gd name="connsiteY3" fmla="*/ 181780 h 699151"/>
                <a:gd name="connsiteX4" fmla="*/ 403655 w 403655"/>
                <a:gd name="connsiteY4" fmla="*/ 0 h 6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55" h="699151">
                  <a:moveTo>
                    <a:pt x="403655" y="0"/>
                  </a:moveTo>
                  <a:cubicBezTo>
                    <a:pt x="403655" y="0"/>
                    <a:pt x="403655" y="0"/>
                    <a:pt x="0" y="699151"/>
                  </a:cubicBezTo>
                  <a:cubicBezTo>
                    <a:pt x="20719" y="628083"/>
                    <a:pt x="48861" y="553752"/>
                    <a:pt x="82792" y="478990"/>
                  </a:cubicBezTo>
                  <a:cubicBezTo>
                    <a:pt x="82792" y="478990"/>
                    <a:pt x="82792" y="478990"/>
                    <a:pt x="254386" y="181780"/>
                  </a:cubicBezTo>
                  <a:cubicBezTo>
                    <a:pt x="302167" y="115014"/>
                    <a:pt x="352467" y="53477"/>
                    <a:pt x="40365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43"/>
            <p:cNvSpPr/>
            <p:nvPr>
              <p:custDataLst>
                <p:tags r:id="rId37"/>
              </p:custDataLst>
            </p:nvPr>
          </p:nvSpPr>
          <p:spPr>
            <a:xfrm>
              <a:off x="3485039" y="5558808"/>
              <a:ext cx="783375" cy="1310608"/>
            </a:xfrm>
            <a:custGeom>
              <a:avLst/>
              <a:gdLst>
                <a:gd name="connsiteX0" fmla="*/ 756680 w 783375"/>
                <a:gd name="connsiteY0" fmla="*/ 0 h 1310608"/>
                <a:gd name="connsiteX1" fmla="*/ 783375 w 783375"/>
                <a:gd name="connsiteY1" fmla="*/ 30523 h 1310608"/>
                <a:gd name="connsiteX2" fmla="*/ 50163 w 783375"/>
                <a:gd name="connsiteY2" fmla="*/ 1300484 h 1310608"/>
                <a:gd name="connsiteX3" fmla="*/ 44318 w 783375"/>
                <a:gd name="connsiteY3" fmla="*/ 1310608 h 1310608"/>
                <a:gd name="connsiteX4" fmla="*/ 0 w 783375"/>
                <a:gd name="connsiteY4" fmla="*/ 1310608 h 1310608"/>
                <a:gd name="connsiteX5" fmla="*/ 14449 w 783375"/>
                <a:gd name="connsiteY5" fmla="*/ 1285582 h 1310608"/>
                <a:gd name="connsiteX6" fmla="*/ 756680 w 783375"/>
                <a:gd name="connsiteY6" fmla="*/ 0 h 131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375" h="1310608">
                  <a:moveTo>
                    <a:pt x="756680" y="0"/>
                  </a:moveTo>
                  <a:cubicBezTo>
                    <a:pt x="766124" y="9230"/>
                    <a:pt x="775567" y="18460"/>
                    <a:pt x="783375" y="30523"/>
                  </a:cubicBezTo>
                  <a:cubicBezTo>
                    <a:pt x="783375" y="30523"/>
                    <a:pt x="783375" y="30523"/>
                    <a:pt x="50163" y="1300484"/>
                  </a:cubicBezTo>
                  <a:lnTo>
                    <a:pt x="44318" y="1310608"/>
                  </a:lnTo>
                  <a:lnTo>
                    <a:pt x="0" y="1310608"/>
                  </a:lnTo>
                  <a:lnTo>
                    <a:pt x="14449" y="1285582"/>
                  </a:lnTo>
                  <a:cubicBezTo>
                    <a:pt x="139440" y="1069091"/>
                    <a:pt x="361647" y="684218"/>
                    <a:pt x="756680"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142"/>
            <p:cNvSpPr/>
            <p:nvPr>
              <p:custDataLst>
                <p:tags r:id="rId38"/>
              </p:custDataLst>
            </p:nvPr>
          </p:nvSpPr>
          <p:spPr>
            <a:xfrm>
              <a:off x="3614023" y="5630782"/>
              <a:ext cx="736081" cy="1238634"/>
            </a:xfrm>
            <a:custGeom>
              <a:avLst/>
              <a:gdLst>
                <a:gd name="connsiteX0" fmla="*/ 715126 w 736081"/>
                <a:gd name="connsiteY0" fmla="*/ 0 h 1238634"/>
                <a:gd name="connsiteX1" fmla="*/ 736081 w 736081"/>
                <a:gd name="connsiteY1" fmla="*/ 40464 h 1238634"/>
                <a:gd name="connsiteX2" fmla="*/ 96173 w 736081"/>
                <a:gd name="connsiteY2" fmla="*/ 1148817 h 1238634"/>
                <a:gd name="connsiteX3" fmla="*/ 44317 w 736081"/>
                <a:gd name="connsiteY3" fmla="*/ 1238634 h 1238634"/>
                <a:gd name="connsiteX4" fmla="*/ 0 w 736081"/>
                <a:gd name="connsiteY4" fmla="*/ 1238634 h 1238634"/>
                <a:gd name="connsiteX5" fmla="*/ 46707 w 736081"/>
                <a:gd name="connsiteY5" fmla="*/ 1157736 h 1238634"/>
                <a:gd name="connsiteX6" fmla="*/ 715126 w 736081"/>
                <a:gd name="connsiteY6" fmla="*/ 0 h 12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81" h="1238634">
                  <a:moveTo>
                    <a:pt x="715126" y="0"/>
                  </a:moveTo>
                  <a:cubicBezTo>
                    <a:pt x="722930" y="12070"/>
                    <a:pt x="729915" y="25558"/>
                    <a:pt x="736081" y="40464"/>
                  </a:cubicBezTo>
                  <a:cubicBezTo>
                    <a:pt x="736081" y="40464"/>
                    <a:pt x="736081" y="40464"/>
                    <a:pt x="96173" y="1148817"/>
                  </a:cubicBezTo>
                  <a:lnTo>
                    <a:pt x="44317" y="1238634"/>
                  </a:lnTo>
                  <a:lnTo>
                    <a:pt x="0" y="1238634"/>
                  </a:lnTo>
                  <a:lnTo>
                    <a:pt x="46707" y="1157736"/>
                  </a:lnTo>
                  <a:cubicBezTo>
                    <a:pt x="176245" y="933368"/>
                    <a:pt x="383507" y="574381"/>
                    <a:pt x="715126"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141"/>
            <p:cNvSpPr/>
            <p:nvPr>
              <p:custDataLst>
                <p:tags r:id="rId39"/>
              </p:custDataLst>
            </p:nvPr>
          </p:nvSpPr>
          <p:spPr>
            <a:xfrm>
              <a:off x="3743006" y="5718881"/>
              <a:ext cx="680330" cy="1150536"/>
            </a:xfrm>
            <a:custGeom>
              <a:avLst/>
              <a:gdLst>
                <a:gd name="connsiteX0" fmla="*/ 664262 w 680330"/>
                <a:gd name="connsiteY0" fmla="*/ 0 h 1150536"/>
                <a:gd name="connsiteX1" fmla="*/ 680330 w 680330"/>
                <a:gd name="connsiteY1" fmla="*/ 48930 h 1150536"/>
                <a:gd name="connsiteX2" fmla="*/ 75412 w 680330"/>
                <a:gd name="connsiteY2" fmla="*/ 1096678 h 1150536"/>
                <a:gd name="connsiteX3" fmla="*/ 44317 w 680330"/>
                <a:gd name="connsiteY3" fmla="*/ 1150536 h 1150536"/>
                <a:gd name="connsiteX4" fmla="*/ 0 w 680330"/>
                <a:gd name="connsiteY4" fmla="*/ 1150536 h 1150536"/>
                <a:gd name="connsiteX5" fmla="*/ 23987 w 680330"/>
                <a:gd name="connsiteY5" fmla="*/ 1108989 h 1150536"/>
                <a:gd name="connsiteX6" fmla="*/ 664262 w 680330"/>
                <a:gd name="connsiteY6" fmla="*/ 0 h 11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30" h="1150536">
                  <a:moveTo>
                    <a:pt x="664262" y="0"/>
                  </a:moveTo>
                  <a:cubicBezTo>
                    <a:pt x="670436" y="14894"/>
                    <a:pt x="675792" y="31204"/>
                    <a:pt x="680330" y="48930"/>
                  </a:cubicBezTo>
                  <a:cubicBezTo>
                    <a:pt x="680330" y="48930"/>
                    <a:pt x="680330" y="48930"/>
                    <a:pt x="75412" y="1096678"/>
                  </a:cubicBezTo>
                  <a:lnTo>
                    <a:pt x="44317" y="1150536"/>
                  </a:lnTo>
                  <a:lnTo>
                    <a:pt x="0" y="1150536"/>
                  </a:lnTo>
                  <a:lnTo>
                    <a:pt x="23987" y="1108989"/>
                  </a:lnTo>
                  <a:cubicBezTo>
                    <a:pt x="148072" y="894069"/>
                    <a:pt x="346606" y="550196"/>
                    <a:pt x="66426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140"/>
            <p:cNvSpPr/>
            <p:nvPr>
              <p:custDataLst>
                <p:tags r:id="rId40"/>
              </p:custDataLst>
            </p:nvPr>
          </p:nvSpPr>
          <p:spPr>
            <a:xfrm>
              <a:off x="3870035" y="5819324"/>
              <a:ext cx="614984" cy="1050093"/>
            </a:xfrm>
            <a:custGeom>
              <a:avLst/>
              <a:gdLst>
                <a:gd name="connsiteX0" fmla="*/ 606271 w 614984"/>
                <a:gd name="connsiteY0" fmla="*/ 0 h 1050093"/>
                <a:gd name="connsiteX1" fmla="*/ 614984 w 614984"/>
                <a:gd name="connsiteY1" fmla="*/ 61668 h 1050093"/>
                <a:gd name="connsiteX2" fmla="*/ 115513 w 614984"/>
                <a:gd name="connsiteY2" fmla="*/ 926777 h 1050093"/>
                <a:gd name="connsiteX3" fmla="*/ 44317 w 614984"/>
                <a:gd name="connsiteY3" fmla="*/ 1050093 h 1050093"/>
                <a:gd name="connsiteX4" fmla="*/ 0 w 614984"/>
                <a:gd name="connsiteY4" fmla="*/ 1050093 h 1050093"/>
                <a:gd name="connsiteX5" fmla="*/ 5653 w 614984"/>
                <a:gd name="connsiteY5" fmla="*/ 1040301 h 1050093"/>
                <a:gd name="connsiteX6" fmla="*/ 606271 w 614984"/>
                <a:gd name="connsiteY6" fmla="*/ 0 h 10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984" h="1050093">
                  <a:moveTo>
                    <a:pt x="606271" y="0"/>
                  </a:moveTo>
                  <a:cubicBezTo>
                    <a:pt x="610685" y="19540"/>
                    <a:pt x="613590" y="40096"/>
                    <a:pt x="614984" y="61668"/>
                  </a:cubicBezTo>
                  <a:cubicBezTo>
                    <a:pt x="614984" y="61668"/>
                    <a:pt x="614984" y="61668"/>
                    <a:pt x="115513" y="926777"/>
                  </a:cubicBezTo>
                  <a:lnTo>
                    <a:pt x="44317" y="1050093"/>
                  </a:lnTo>
                  <a:lnTo>
                    <a:pt x="0" y="1050093"/>
                  </a:lnTo>
                  <a:lnTo>
                    <a:pt x="5653" y="1040301"/>
                  </a:lnTo>
                  <a:cubicBezTo>
                    <a:pt x="122052" y="838692"/>
                    <a:pt x="308290" y="516118"/>
                    <a:pt x="60627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139"/>
            <p:cNvSpPr/>
            <p:nvPr>
              <p:custDataLst>
                <p:tags r:id="rId41"/>
              </p:custDataLst>
            </p:nvPr>
          </p:nvSpPr>
          <p:spPr>
            <a:xfrm>
              <a:off x="3999017" y="5938200"/>
              <a:ext cx="538932" cy="931217"/>
            </a:xfrm>
            <a:custGeom>
              <a:avLst/>
              <a:gdLst>
                <a:gd name="connsiteX0" fmla="*/ 537639 w 538932"/>
                <a:gd name="connsiteY0" fmla="*/ 0 h 931217"/>
                <a:gd name="connsiteX1" fmla="*/ 537322 w 538932"/>
                <a:gd name="connsiteY1" fmla="*/ 77309 h 931217"/>
                <a:gd name="connsiteX2" fmla="*/ 98704 w 538932"/>
                <a:gd name="connsiteY2" fmla="*/ 837017 h 931217"/>
                <a:gd name="connsiteX3" fmla="*/ 44318 w 538932"/>
                <a:gd name="connsiteY3" fmla="*/ 931217 h 931217"/>
                <a:gd name="connsiteX4" fmla="*/ 0 w 538932"/>
                <a:gd name="connsiteY4" fmla="*/ 931217 h 931217"/>
                <a:gd name="connsiteX5" fmla="*/ 50362 w 538932"/>
                <a:gd name="connsiteY5" fmla="*/ 843989 h 931217"/>
                <a:gd name="connsiteX6" fmla="*/ 537639 w 538932"/>
                <a:gd name="connsiteY6" fmla="*/ 0 h 9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932" h="931217">
                  <a:moveTo>
                    <a:pt x="537639" y="0"/>
                  </a:moveTo>
                  <a:cubicBezTo>
                    <a:pt x="539590" y="23807"/>
                    <a:pt x="539211" y="50049"/>
                    <a:pt x="537322" y="77309"/>
                  </a:cubicBezTo>
                  <a:cubicBezTo>
                    <a:pt x="537322" y="77309"/>
                    <a:pt x="537322" y="77309"/>
                    <a:pt x="98704" y="837017"/>
                  </a:cubicBezTo>
                  <a:lnTo>
                    <a:pt x="44318" y="931217"/>
                  </a:lnTo>
                  <a:lnTo>
                    <a:pt x="0" y="931217"/>
                  </a:lnTo>
                  <a:lnTo>
                    <a:pt x="50362" y="843989"/>
                  </a:lnTo>
                  <a:cubicBezTo>
                    <a:pt x="156981" y="659318"/>
                    <a:pt x="312064" y="390707"/>
                    <a:pt x="537639"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138"/>
            <p:cNvSpPr/>
            <p:nvPr>
              <p:custDataLst>
                <p:tags r:id="rId42"/>
              </p:custDataLst>
            </p:nvPr>
          </p:nvSpPr>
          <p:spPr>
            <a:xfrm>
              <a:off x="4128002" y="6080530"/>
              <a:ext cx="455464" cy="788887"/>
            </a:xfrm>
            <a:custGeom>
              <a:avLst/>
              <a:gdLst>
                <a:gd name="connsiteX0" fmla="*/ 455464 w 455464"/>
                <a:gd name="connsiteY0" fmla="*/ 0 h 788887"/>
                <a:gd name="connsiteX1" fmla="*/ 440416 w 455464"/>
                <a:gd name="connsiteY1" fmla="*/ 102823 h 788887"/>
                <a:gd name="connsiteX2" fmla="*/ 88431 w 455464"/>
                <a:gd name="connsiteY2" fmla="*/ 712479 h 788887"/>
                <a:gd name="connsiteX3" fmla="*/ 44317 w 455464"/>
                <a:gd name="connsiteY3" fmla="*/ 788887 h 788887"/>
                <a:gd name="connsiteX4" fmla="*/ 0 w 455464"/>
                <a:gd name="connsiteY4" fmla="*/ 788887 h 788887"/>
                <a:gd name="connsiteX5" fmla="*/ 35594 w 455464"/>
                <a:gd name="connsiteY5" fmla="*/ 727235 h 788887"/>
                <a:gd name="connsiteX6" fmla="*/ 455464 w 455464"/>
                <a:gd name="connsiteY6" fmla="*/ 0 h 7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63" h="788887">
                  <a:moveTo>
                    <a:pt x="455464" y="0"/>
                  </a:moveTo>
                  <a:cubicBezTo>
                    <a:pt x="451686" y="33729"/>
                    <a:pt x="447216" y="67059"/>
                    <a:pt x="440416" y="102823"/>
                  </a:cubicBezTo>
                  <a:cubicBezTo>
                    <a:pt x="440416" y="102823"/>
                    <a:pt x="440416" y="102823"/>
                    <a:pt x="88431" y="712479"/>
                  </a:cubicBezTo>
                  <a:lnTo>
                    <a:pt x="44317" y="788887"/>
                  </a:lnTo>
                  <a:lnTo>
                    <a:pt x="0" y="788887"/>
                  </a:lnTo>
                  <a:lnTo>
                    <a:pt x="35594" y="727235"/>
                  </a:lnTo>
                  <a:cubicBezTo>
                    <a:pt x="127465" y="568111"/>
                    <a:pt x="261094" y="336658"/>
                    <a:pt x="45546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137"/>
            <p:cNvSpPr/>
            <p:nvPr>
              <p:custDataLst>
                <p:tags r:id="rId43"/>
              </p:custDataLst>
            </p:nvPr>
          </p:nvSpPr>
          <p:spPr>
            <a:xfrm>
              <a:off x="4256988" y="6262435"/>
              <a:ext cx="350441" cy="606982"/>
            </a:xfrm>
            <a:custGeom>
              <a:avLst/>
              <a:gdLst>
                <a:gd name="connsiteX0" fmla="*/ 350441 w 350441"/>
                <a:gd name="connsiteY0" fmla="*/ 0 h 606982"/>
                <a:gd name="connsiteX1" fmla="*/ 302636 w 350441"/>
                <a:gd name="connsiteY1" fmla="*/ 159559 h 606982"/>
                <a:gd name="connsiteX2" fmla="*/ 92049 w 350441"/>
                <a:gd name="connsiteY2" fmla="*/ 524307 h 606982"/>
                <a:gd name="connsiteX3" fmla="*/ 44317 w 350441"/>
                <a:gd name="connsiteY3" fmla="*/ 606982 h 606982"/>
                <a:gd name="connsiteX4" fmla="*/ 0 w 350441"/>
                <a:gd name="connsiteY4" fmla="*/ 606982 h 606982"/>
                <a:gd name="connsiteX5" fmla="*/ 28827 w 350441"/>
                <a:gd name="connsiteY5" fmla="*/ 557052 h 606982"/>
                <a:gd name="connsiteX6" fmla="*/ 350441 w 350441"/>
                <a:gd name="connsiteY6" fmla="*/ 0 h 60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441" h="606982">
                  <a:moveTo>
                    <a:pt x="350441" y="0"/>
                  </a:moveTo>
                  <a:cubicBezTo>
                    <a:pt x="338221" y="51550"/>
                    <a:pt x="322286" y="104737"/>
                    <a:pt x="302636" y="159559"/>
                  </a:cubicBezTo>
                  <a:cubicBezTo>
                    <a:pt x="302636" y="159559"/>
                    <a:pt x="302636" y="159559"/>
                    <a:pt x="92049" y="524307"/>
                  </a:cubicBezTo>
                  <a:lnTo>
                    <a:pt x="44317" y="606982"/>
                  </a:lnTo>
                  <a:lnTo>
                    <a:pt x="0" y="606982"/>
                  </a:lnTo>
                  <a:lnTo>
                    <a:pt x="28827" y="557052"/>
                  </a:lnTo>
                  <a:cubicBezTo>
                    <a:pt x="99198" y="435165"/>
                    <a:pt x="201556" y="257876"/>
                    <a:pt x="35044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136"/>
            <p:cNvSpPr/>
            <p:nvPr>
              <p:custDataLst>
                <p:tags r:id="rId44"/>
              </p:custDataLst>
            </p:nvPr>
          </p:nvSpPr>
          <p:spPr>
            <a:xfrm>
              <a:off x="4384017" y="6554888"/>
              <a:ext cx="181594" cy="314529"/>
            </a:xfrm>
            <a:custGeom>
              <a:avLst/>
              <a:gdLst>
                <a:gd name="connsiteX0" fmla="*/ 181594 w 181594"/>
                <a:gd name="connsiteY0" fmla="*/ 0 h 314529"/>
                <a:gd name="connsiteX1" fmla="*/ 100989 w 181594"/>
                <a:gd name="connsiteY1" fmla="*/ 187001 h 314529"/>
                <a:gd name="connsiteX2" fmla="*/ 44195 w 181594"/>
                <a:gd name="connsiteY2" fmla="*/ 273100 h 314529"/>
                <a:gd name="connsiteX3" fmla="*/ 9396 w 181594"/>
                <a:gd name="connsiteY3" fmla="*/ 314529 h 314529"/>
                <a:gd name="connsiteX4" fmla="*/ 0 w 181594"/>
                <a:gd name="connsiteY4" fmla="*/ 314529 h 314529"/>
                <a:gd name="connsiteX5" fmla="*/ 181594 w 181594"/>
                <a:gd name="connsiteY5" fmla="*/ 0 h 3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594" h="314529">
                  <a:moveTo>
                    <a:pt x="181594" y="0"/>
                  </a:moveTo>
                  <a:cubicBezTo>
                    <a:pt x="162164" y="64117"/>
                    <a:pt x="136056" y="126263"/>
                    <a:pt x="100989" y="187001"/>
                  </a:cubicBezTo>
                  <a:cubicBezTo>
                    <a:pt x="83455" y="217370"/>
                    <a:pt x="64497" y="245976"/>
                    <a:pt x="44195" y="273100"/>
                  </a:cubicBezTo>
                  <a:lnTo>
                    <a:pt x="9396" y="314529"/>
                  </a:lnTo>
                  <a:lnTo>
                    <a:pt x="0" y="314529"/>
                  </a:lnTo>
                  <a:lnTo>
                    <a:pt x="181594" y="0"/>
                  </a:ln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矩形 59"/>
          <p:cNvSpPr/>
          <p:nvPr>
            <p:custDataLst>
              <p:tags r:id="rId45"/>
            </p:custDataLst>
          </p:nvPr>
        </p:nvSpPr>
        <p:spPr>
          <a:xfrm>
            <a:off x="3691255" y="3792855"/>
            <a:ext cx="4671695" cy="510540"/>
          </a:xfrm>
          <a:prstGeom prst="rect">
            <a:avLst/>
          </a:prstGeom>
          <a:noFill/>
          <a:ln w="6350">
            <a:gradFill>
              <a:gsLst>
                <a:gs pos="0">
                  <a:schemeClr val="accent5"/>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custDataLst>
              <p:tags r:id="rId46"/>
            </p:custDataLst>
          </p:nvPr>
        </p:nvGrpSpPr>
        <p:grpSpPr>
          <a:xfrm>
            <a:off x="9044119" y="-15877"/>
            <a:ext cx="2624337" cy="2103905"/>
            <a:chOff x="9044119" y="-15877"/>
            <a:chExt cx="2624337" cy="2103905"/>
          </a:xfrm>
        </p:grpSpPr>
        <p:sp>
          <p:nvSpPr>
            <p:cNvPr id="63" name="任意多边形 122"/>
            <p:cNvSpPr/>
            <p:nvPr>
              <p:custDataLst>
                <p:tags r:id="rId47"/>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121"/>
            <p:cNvSpPr/>
            <p:nvPr>
              <p:custDataLst>
                <p:tags r:id="rId48"/>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120"/>
            <p:cNvSpPr/>
            <p:nvPr>
              <p:custDataLst>
                <p:tags r:id="rId49"/>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119"/>
            <p:cNvSpPr/>
            <p:nvPr>
              <p:custDataLst>
                <p:tags r:id="rId50"/>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118"/>
            <p:cNvSpPr/>
            <p:nvPr>
              <p:custDataLst>
                <p:tags r:id="rId51"/>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117"/>
            <p:cNvSpPr/>
            <p:nvPr>
              <p:custDataLst>
                <p:tags r:id="rId52"/>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116"/>
            <p:cNvSpPr/>
            <p:nvPr>
              <p:custDataLst>
                <p:tags r:id="rId53"/>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115"/>
            <p:cNvSpPr/>
            <p:nvPr>
              <p:custDataLst>
                <p:tags r:id="rId54"/>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114"/>
            <p:cNvSpPr/>
            <p:nvPr>
              <p:custDataLst>
                <p:tags r:id="rId55"/>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113"/>
            <p:cNvSpPr/>
            <p:nvPr>
              <p:custDataLst>
                <p:tags r:id="rId56"/>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112"/>
            <p:cNvSpPr/>
            <p:nvPr>
              <p:custDataLst>
                <p:tags r:id="rId57"/>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111"/>
            <p:cNvSpPr/>
            <p:nvPr>
              <p:custDataLst>
                <p:tags r:id="rId58"/>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110"/>
            <p:cNvSpPr/>
            <p:nvPr>
              <p:custDataLst>
                <p:tags r:id="rId59"/>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109"/>
            <p:cNvSpPr/>
            <p:nvPr>
              <p:custDataLst>
                <p:tags r:id="rId60"/>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108"/>
            <p:cNvSpPr/>
            <p:nvPr>
              <p:custDataLst>
                <p:tags r:id="rId61"/>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107"/>
            <p:cNvSpPr/>
            <p:nvPr>
              <p:custDataLst>
                <p:tags r:id="rId62"/>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106"/>
            <p:cNvSpPr/>
            <p:nvPr>
              <p:custDataLst>
                <p:tags r:id="rId63"/>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custDataLst>
              <p:tags r:id="rId64"/>
            </p:custDataLst>
          </p:nvPr>
        </p:nvGrpSpPr>
        <p:grpSpPr>
          <a:xfrm>
            <a:off x="3948556" y="-15912"/>
            <a:ext cx="842959" cy="675792"/>
            <a:chOff x="3948556" y="-15912"/>
            <a:chExt cx="842959" cy="675792"/>
          </a:xfrm>
        </p:grpSpPr>
        <p:sp>
          <p:nvSpPr>
            <p:cNvPr id="81" name="任意多边形 122"/>
            <p:cNvSpPr/>
            <p:nvPr>
              <p:custDataLst>
                <p:tags r:id="rId65"/>
              </p:custDataLst>
            </p:nvPr>
          </p:nvSpPr>
          <p:spPr>
            <a:xfrm>
              <a:off x="3948556" y="-15912"/>
              <a:ext cx="130984" cy="226872"/>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121"/>
            <p:cNvSpPr/>
            <p:nvPr>
              <p:custDataLst>
                <p:tags r:id="rId66"/>
              </p:custDataLst>
            </p:nvPr>
          </p:nvSpPr>
          <p:spPr>
            <a:xfrm>
              <a:off x="3953295" y="-15912"/>
              <a:ext cx="184906" cy="320267"/>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120"/>
            <p:cNvSpPr/>
            <p:nvPr>
              <p:custDataLst>
                <p:tags r:id="rId67"/>
              </p:custDataLst>
            </p:nvPr>
          </p:nvSpPr>
          <p:spPr>
            <a:xfrm>
              <a:off x="3970839" y="-15912"/>
              <a:ext cx="225136" cy="389946"/>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119"/>
            <p:cNvSpPr/>
            <p:nvPr>
              <p:custDataLst>
                <p:tags r:id="rId68"/>
              </p:custDataLst>
            </p:nvPr>
          </p:nvSpPr>
          <p:spPr>
            <a:xfrm>
              <a:off x="3993516" y="-15912"/>
              <a:ext cx="261121" cy="448012"/>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118"/>
            <p:cNvSpPr/>
            <p:nvPr>
              <p:custDataLst>
                <p:tags r:id="rId69"/>
              </p:custDataLst>
            </p:nvPr>
          </p:nvSpPr>
          <p:spPr>
            <a:xfrm>
              <a:off x="4020322" y="-15912"/>
              <a:ext cx="292975" cy="49674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117"/>
            <p:cNvSpPr/>
            <p:nvPr>
              <p:custDataLst>
                <p:tags r:id="rId70"/>
              </p:custDataLst>
            </p:nvPr>
          </p:nvSpPr>
          <p:spPr>
            <a:xfrm>
              <a:off x="4052100" y="-15912"/>
              <a:ext cx="319859" cy="53814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116"/>
            <p:cNvSpPr/>
            <p:nvPr>
              <p:custDataLst>
                <p:tags r:id="rId71"/>
              </p:custDataLst>
            </p:nvPr>
          </p:nvSpPr>
          <p:spPr>
            <a:xfrm>
              <a:off x="4088088" y="-15912"/>
              <a:ext cx="342534" cy="573545"/>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115"/>
            <p:cNvSpPr/>
            <p:nvPr>
              <p:custDataLst>
                <p:tags r:id="rId72"/>
              </p:custDataLst>
            </p:nvPr>
          </p:nvSpPr>
          <p:spPr>
            <a:xfrm>
              <a:off x="4126493" y="-15912"/>
              <a:ext cx="361902" cy="603227"/>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114"/>
            <p:cNvSpPr/>
            <p:nvPr>
              <p:custDataLst>
                <p:tags r:id="rId73"/>
              </p:custDataLst>
            </p:nvPr>
          </p:nvSpPr>
          <p:spPr>
            <a:xfrm>
              <a:off x="4169001" y="-15912"/>
              <a:ext cx="378056" cy="627340"/>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113"/>
            <p:cNvSpPr/>
            <p:nvPr>
              <p:custDataLst>
                <p:tags r:id="rId74"/>
              </p:custDataLst>
            </p:nvPr>
          </p:nvSpPr>
          <p:spPr>
            <a:xfrm>
              <a:off x="4214536" y="-15912"/>
              <a:ext cx="391182" cy="646209"/>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112"/>
            <p:cNvSpPr/>
            <p:nvPr>
              <p:custDataLst>
                <p:tags r:id="rId75"/>
              </p:custDataLst>
            </p:nvPr>
          </p:nvSpPr>
          <p:spPr>
            <a:xfrm>
              <a:off x="4262766" y="-15912"/>
              <a:ext cx="401613" cy="660830"/>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111"/>
            <p:cNvSpPr/>
            <p:nvPr>
              <p:custDataLst>
                <p:tags r:id="rId76"/>
              </p:custDataLst>
            </p:nvPr>
          </p:nvSpPr>
          <p:spPr>
            <a:xfrm>
              <a:off x="4315229" y="-11749"/>
              <a:ext cx="392560" cy="667277"/>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110"/>
            <p:cNvSpPr/>
            <p:nvPr>
              <p:custDataLst>
                <p:tags r:id="rId77"/>
              </p:custDataLst>
            </p:nvPr>
          </p:nvSpPr>
          <p:spPr>
            <a:xfrm>
              <a:off x="4370490" y="33932"/>
              <a:ext cx="365354" cy="625948"/>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109"/>
            <p:cNvSpPr/>
            <p:nvPr>
              <p:custDataLst>
                <p:tags r:id="rId78"/>
              </p:custDataLst>
            </p:nvPr>
          </p:nvSpPr>
          <p:spPr>
            <a:xfrm>
              <a:off x="4431035" y="87998"/>
              <a:ext cx="328880" cy="568619"/>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108"/>
            <p:cNvSpPr/>
            <p:nvPr>
              <p:custDataLst>
                <p:tags r:id="rId79"/>
              </p:custDataLst>
            </p:nvPr>
          </p:nvSpPr>
          <p:spPr>
            <a:xfrm>
              <a:off x="4497739" y="152729"/>
              <a:ext cx="282878" cy="489959"/>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107"/>
            <p:cNvSpPr/>
            <p:nvPr>
              <p:custDataLst>
                <p:tags r:id="rId80"/>
              </p:custDataLst>
            </p:nvPr>
          </p:nvSpPr>
          <p:spPr>
            <a:xfrm>
              <a:off x="4574834" y="235459"/>
              <a:ext cx="216681" cy="375302"/>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106"/>
            <p:cNvSpPr/>
            <p:nvPr>
              <p:custDataLst>
                <p:tags r:id="rId81"/>
              </p:custDataLst>
            </p:nvPr>
          </p:nvSpPr>
          <p:spPr>
            <a:xfrm>
              <a:off x="4680513" y="368466"/>
              <a:ext cx="91984" cy="159320"/>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custDataLst>
              <p:tags r:id="rId82"/>
            </p:custDataLst>
          </p:nvPr>
        </p:nvGrpSpPr>
        <p:grpSpPr>
          <a:xfrm flipV="1">
            <a:off x="4846073" y="1206906"/>
            <a:ext cx="2499854" cy="423321"/>
            <a:chOff x="4846073" y="4928576"/>
            <a:chExt cx="2499854" cy="423321"/>
          </a:xfrm>
          <a:solidFill>
            <a:srgbClr val="B8CD32"/>
          </a:solidFill>
        </p:grpSpPr>
        <p:cxnSp>
          <p:nvCxnSpPr>
            <p:cNvPr id="99" name="直接连接符 98"/>
            <p:cNvCxnSpPr/>
            <p:nvPr>
              <p:custDataLst>
                <p:tags r:id="rId83"/>
              </p:custDataLst>
            </p:nvPr>
          </p:nvCxnSpPr>
          <p:spPr>
            <a:xfrm flipH="1" flipV="1">
              <a:off x="7345927" y="4928576"/>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custDataLst>
                <p:tags r:id="rId84"/>
              </p:custDataLst>
            </p:nvPr>
          </p:nvCxnSpPr>
          <p:spPr>
            <a:xfrm rot="10800000">
              <a:off x="4846074" y="5258793"/>
              <a:ext cx="2499853" cy="0"/>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custDataLst>
                <p:tags r:id="rId85"/>
              </p:custDataLst>
            </p:nvPr>
          </p:nvCxnSpPr>
          <p:spPr>
            <a:xfrm flipH="1" flipV="1">
              <a:off x="4846073" y="4928576"/>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custDataLst>
              <p:tags r:id="rId86"/>
            </p:custDataLst>
          </p:nvPr>
        </p:nvGrpSpPr>
        <p:grpSpPr>
          <a:xfrm>
            <a:off x="4846073" y="5229700"/>
            <a:ext cx="2499854" cy="644021"/>
            <a:chOff x="4846073" y="4936838"/>
            <a:chExt cx="2499854" cy="644021"/>
          </a:xfrm>
        </p:grpSpPr>
        <p:cxnSp>
          <p:nvCxnSpPr>
            <p:cNvPr id="102" name="直接连接符 101"/>
            <p:cNvCxnSpPr/>
            <p:nvPr>
              <p:custDataLst>
                <p:tags r:id="rId87"/>
              </p:custDataLst>
            </p:nvPr>
          </p:nvCxnSpPr>
          <p:spPr>
            <a:xfrm flipH="1" flipV="1">
              <a:off x="7345927" y="4936838"/>
              <a:ext cx="0" cy="644021"/>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custDataLst>
                <p:tags r:id="rId88"/>
              </p:custDataLst>
            </p:nvPr>
          </p:nvCxnSpPr>
          <p:spPr>
            <a:xfrm rot="10800000">
              <a:off x="4846074" y="5487382"/>
              <a:ext cx="2499853"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custDataLst>
                <p:tags r:id="rId89"/>
              </p:custDataLst>
            </p:nvPr>
          </p:nvCxnSpPr>
          <p:spPr>
            <a:xfrm flipH="1" flipV="1">
              <a:off x="4846073" y="4936838"/>
              <a:ext cx="0" cy="644021"/>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hasCustomPrompt="1"/>
            <p:custDataLst>
              <p:tags r:id="rId90"/>
            </p:custDataLst>
          </p:nvPr>
        </p:nvSpPr>
        <p:spPr>
          <a:xfrm>
            <a:off x="2331537" y="2195875"/>
            <a:ext cx="7528927" cy="1515717"/>
          </a:xfrm>
        </p:spPr>
        <p:txBody>
          <a:bodyPr lIns="90000" tIns="46800" rIns="90000" bIns="46800" anchor="ctr">
            <a:normAutofit/>
          </a:bodyPr>
          <a:lstStyle>
            <a:lvl1pPr algn="ctr">
              <a:defRPr sz="7200" spc="600">
                <a:gradFill>
                  <a:gsLst>
                    <a:gs pos="0">
                      <a:schemeClr val="accent5"/>
                    </a:gs>
                    <a:gs pos="100000">
                      <a:schemeClr val="accent2"/>
                    </a:gs>
                  </a:gsLst>
                  <a:lin ang="0" scaled="0"/>
                </a:gradFill>
              </a:defRPr>
            </a:lvl1pPr>
          </a:lstStyle>
          <a:p>
            <a:r>
              <a:rPr lang="zh-CN" altLang="en-US"/>
              <a:t>编辑标题</a:t>
            </a:r>
            <a:endParaRPr lang="zh-CN" altLang="en-US"/>
          </a:p>
        </p:txBody>
      </p:sp>
      <p:sp>
        <p:nvSpPr>
          <p:cNvPr id="3" name="副标题 2"/>
          <p:cNvSpPr>
            <a:spLocks noGrp="1"/>
          </p:cNvSpPr>
          <p:nvPr>
            <p:ph type="subTitle" idx="1"/>
            <p:custDataLst>
              <p:tags r:id="rId91"/>
            </p:custDataLst>
          </p:nvPr>
        </p:nvSpPr>
        <p:spPr>
          <a:xfrm>
            <a:off x="3691255" y="3806825"/>
            <a:ext cx="4671695" cy="482600"/>
          </a:xfrm>
        </p:spPr>
        <p:txBody>
          <a:bodyPr lIns="90000" tIns="46800" rIns="90000" bIns="46800" anchor="ctr">
            <a:normAutofit/>
          </a:bodyPr>
          <a:lstStyle>
            <a:lvl1pPr marL="0" indent="0" algn="dist">
              <a:buNone/>
              <a:defRPr sz="2000" spc="0" baseline="0">
                <a:gradFill>
                  <a:gsLst>
                    <a:gs pos="0">
                      <a:schemeClr val="accent5"/>
                    </a:gs>
                    <a:gs pos="100000">
                      <a:schemeClr val="accent2"/>
                    </a:gs>
                  </a:gsLst>
                  <a:lin ang="0" scaled="0"/>
                </a:gra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92"/>
            </p:custDataLst>
          </p:nvPr>
        </p:nvSpPr>
        <p:spPr/>
        <p:txBody>
          <a:bodyPr/>
          <a:lstStyle>
            <a:lvl1pPr>
              <a:defRPr>
                <a:solidFill>
                  <a:schemeClr val="bg1">
                    <a:lumMod val="50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3"/>
            </p:custDataLst>
          </p:nvPr>
        </p:nvSpPr>
        <p:spPr/>
        <p:txBody>
          <a:bodyPr/>
          <a:lstStyle>
            <a:lvl1pPr>
              <a:defRPr>
                <a:solidFill>
                  <a:schemeClr val="bg1">
                    <a:lumMod val="50000"/>
                  </a:schemeClr>
                </a:solidFill>
              </a:defRPr>
            </a:lvl1pPr>
          </a:lstStyle>
          <a:p>
            <a:endParaRPr lang="zh-CN" altLang="en-US"/>
          </a:p>
        </p:txBody>
      </p:sp>
      <p:sp>
        <p:nvSpPr>
          <p:cNvPr id="18" name="灯片编号占位符 17"/>
          <p:cNvSpPr>
            <a:spLocks noGrp="1"/>
          </p:cNvSpPr>
          <p:nvPr>
            <p:ph type="sldNum" sz="quarter" idx="12"/>
            <p:custDataLst>
              <p:tags r:id="rId94"/>
            </p:custDataLst>
          </p:nvPr>
        </p:nvSpPr>
        <p:spPr/>
        <p:txBody>
          <a:bodyPr/>
          <a:lstStyle>
            <a:lvl1pPr>
              <a:defRPr>
                <a:solidFill>
                  <a:schemeClr val="bg1">
                    <a:lumMod val="50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Freeform 10"/>
          <p:cNvSpPr/>
          <p:nvPr>
            <p:custDataLst>
              <p:tags r:id="rId2"/>
            </p:custDataLst>
          </p:nvPr>
        </p:nvSpPr>
        <p:spPr bwMode="auto">
          <a:xfrm rot="10800000">
            <a:off x="0" y="0"/>
            <a:ext cx="1143000" cy="1392271"/>
          </a:xfrm>
          <a:custGeom>
            <a:avLst/>
            <a:gdLst>
              <a:gd name="T0" fmla="*/ 1840 w 1840"/>
              <a:gd name="T1" fmla="*/ 392 h 2240"/>
              <a:gd name="T2" fmla="*/ 1208 w 1840"/>
              <a:gd name="T3" fmla="*/ 476 h 2240"/>
              <a:gd name="T4" fmla="*/ 1012 w 1840"/>
              <a:gd name="T5" fmla="*/ 916 h 2240"/>
              <a:gd name="T6" fmla="*/ 736 w 1840"/>
              <a:gd name="T7" fmla="*/ 2240 h 2240"/>
              <a:gd name="T8" fmla="*/ 1840 w 1840"/>
              <a:gd name="T9" fmla="*/ 2240 h 2240"/>
              <a:gd name="T10" fmla="*/ 1840 w 1840"/>
              <a:gd name="T11" fmla="*/ 392 h 2240"/>
            </a:gdLst>
            <a:ahLst/>
            <a:cxnLst>
              <a:cxn ang="0">
                <a:pos x="T0" y="T1"/>
              </a:cxn>
              <a:cxn ang="0">
                <a:pos x="T2" y="T3"/>
              </a:cxn>
              <a:cxn ang="0">
                <a:pos x="T4" y="T5"/>
              </a:cxn>
              <a:cxn ang="0">
                <a:pos x="T6" y="T7"/>
              </a:cxn>
              <a:cxn ang="0">
                <a:pos x="T8" y="T9"/>
              </a:cxn>
              <a:cxn ang="0">
                <a:pos x="T10" y="T11"/>
              </a:cxn>
            </a:cxnLst>
            <a:rect l="0" t="0" r="r" b="b"/>
            <a:pathLst>
              <a:path w="1840" h="2240">
                <a:moveTo>
                  <a:pt x="1840" y="392"/>
                </a:moveTo>
                <a:cubicBezTo>
                  <a:pt x="1840" y="392"/>
                  <a:pt x="996" y="0"/>
                  <a:pt x="1208" y="476"/>
                </a:cubicBezTo>
                <a:cubicBezTo>
                  <a:pt x="1208" y="476"/>
                  <a:pt x="1464" y="904"/>
                  <a:pt x="1012" y="916"/>
                </a:cubicBezTo>
                <a:cubicBezTo>
                  <a:pt x="1012" y="916"/>
                  <a:pt x="0" y="1208"/>
                  <a:pt x="736" y="2240"/>
                </a:cubicBezTo>
                <a:cubicBezTo>
                  <a:pt x="1840" y="2240"/>
                  <a:pt x="1840" y="2240"/>
                  <a:pt x="1840" y="2240"/>
                </a:cubicBezTo>
                <a:lnTo>
                  <a:pt x="1840" y="39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5"/>
          <p:cNvSpPr/>
          <p:nvPr>
            <p:custDataLst>
              <p:tags r:id="rId3"/>
            </p:custDataLst>
          </p:nvPr>
        </p:nvSpPr>
        <p:spPr bwMode="auto">
          <a:xfrm rot="10800000">
            <a:off x="11217902" y="5994400"/>
            <a:ext cx="974098" cy="863600"/>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5"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9" name="Freeform 6"/>
          <p:cNvSpPr/>
          <p:nvPr>
            <p:custDataLst>
              <p:tags r:id="rId4"/>
            </p:custDataLst>
          </p:nvPr>
        </p:nvSpPr>
        <p:spPr bwMode="auto">
          <a:xfrm>
            <a:off x="0" y="5821680"/>
            <a:ext cx="881131" cy="1036320"/>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10" name="组合 9"/>
          <p:cNvGrpSpPr/>
          <p:nvPr>
            <p:custDataLst>
              <p:tags r:id="rId5"/>
            </p:custDataLst>
          </p:nvPr>
        </p:nvGrpSpPr>
        <p:grpSpPr>
          <a:xfrm>
            <a:off x="11298538" y="0"/>
            <a:ext cx="893461" cy="716280"/>
            <a:chOff x="9044119" y="-15877"/>
            <a:chExt cx="2624337" cy="2103905"/>
          </a:xfrm>
        </p:grpSpPr>
        <p:sp>
          <p:nvSpPr>
            <p:cNvPr id="11" name="任意多边形 122"/>
            <p:cNvSpPr/>
            <p:nvPr>
              <p:custDataLst>
                <p:tags r:id="rId6"/>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21"/>
            <p:cNvSpPr/>
            <p:nvPr>
              <p:custDataLst>
                <p:tags r:id="rId7"/>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0"/>
            <p:cNvSpPr/>
            <p:nvPr>
              <p:custDataLst>
                <p:tags r:id="rId8"/>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19"/>
            <p:cNvSpPr/>
            <p:nvPr>
              <p:custDataLst>
                <p:tags r:id="rId9"/>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18"/>
            <p:cNvSpPr/>
            <p:nvPr>
              <p:custDataLst>
                <p:tags r:id="rId10"/>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17"/>
            <p:cNvSpPr/>
            <p:nvPr>
              <p:custDataLst>
                <p:tags r:id="rId11"/>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16"/>
            <p:cNvSpPr/>
            <p:nvPr>
              <p:custDataLst>
                <p:tags r:id="rId12"/>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15"/>
            <p:cNvSpPr/>
            <p:nvPr>
              <p:custDataLst>
                <p:tags r:id="rId13"/>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14"/>
            <p:cNvSpPr/>
            <p:nvPr>
              <p:custDataLst>
                <p:tags r:id="rId14"/>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13"/>
            <p:cNvSpPr/>
            <p:nvPr>
              <p:custDataLst>
                <p:tags r:id="rId15"/>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112"/>
            <p:cNvSpPr/>
            <p:nvPr>
              <p:custDataLst>
                <p:tags r:id="rId16"/>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111"/>
            <p:cNvSpPr/>
            <p:nvPr>
              <p:custDataLst>
                <p:tags r:id="rId17"/>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110"/>
            <p:cNvSpPr/>
            <p:nvPr>
              <p:custDataLst>
                <p:tags r:id="rId18"/>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109"/>
            <p:cNvSpPr/>
            <p:nvPr>
              <p:custDataLst>
                <p:tags r:id="rId19"/>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108"/>
            <p:cNvSpPr/>
            <p:nvPr>
              <p:custDataLst>
                <p:tags r:id="rId20"/>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107"/>
            <p:cNvSpPr/>
            <p:nvPr>
              <p:custDataLst>
                <p:tags r:id="rId21"/>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06"/>
            <p:cNvSpPr/>
            <p:nvPr>
              <p:custDataLst>
                <p:tags r:id="rId22"/>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日期占位符 3"/>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4"/>
            </p:custDataLst>
          </p:nvPr>
        </p:nvSpPr>
        <p:spPr/>
        <p:txBody>
          <a:bodyPr/>
          <a:lstStyle/>
          <a:p>
            <a:endParaRPr lang="zh-CN" altLang="en-US"/>
          </a:p>
        </p:txBody>
      </p:sp>
      <p:sp>
        <p:nvSpPr>
          <p:cNvPr id="6" name="灯片编号占位符 5"/>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grpSp>
        <p:nvGrpSpPr>
          <p:cNvPr id="28" name="组合 27"/>
          <p:cNvGrpSpPr/>
          <p:nvPr>
            <p:custDataLst>
              <p:tags r:id="rId26"/>
            </p:custDataLst>
          </p:nvPr>
        </p:nvGrpSpPr>
        <p:grpSpPr>
          <a:xfrm rot="15253305" flipV="1">
            <a:off x="-67126" y="926797"/>
            <a:ext cx="794286" cy="328536"/>
            <a:chOff x="4739901" y="4919245"/>
            <a:chExt cx="2499854" cy="426211"/>
          </a:xfrm>
          <a:solidFill>
            <a:srgbClr val="B8CD32"/>
          </a:solidFill>
        </p:grpSpPr>
        <p:cxnSp>
          <p:nvCxnSpPr>
            <p:cNvPr id="29" name="直接连接符 28"/>
            <p:cNvCxnSpPr/>
            <p:nvPr>
              <p:custDataLst>
                <p:tags r:id="rId27"/>
              </p:custDataLst>
            </p:nvPr>
          </p:nvCxnSpPr>
          <p:spPr>
            <a:xfrm flipH="1" flipV="1">
              <a:off x="7183009" y="4919245"/>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8"/>
              </p:custDataLst>
            </p:nvPr>
          </p:nvCxnSpPr>
          <p:spPr>
            <a:xfrm rot="10800000">
              <a:off x="4739901" y="5222215"/>
              <a:ext cx="2499854" cy="0"/>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9"/>
              </p:custDataLst>
            </p:nvPr>
          </p:nvCxnSpPr>
          <p:spPr>
            <a:xfrm flipH="1" flipV="1">
              <a:off x="4900271" y="4922135"/>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custDataLst>
              <p:tags r:id="rId30"/>
            </p:custDataLst>
          </p:nvPr>
        </p:nvGrpSpPr>
        <p:grpSpPr>
          <a:xfrm rot="6590921" flipV="1">
            <a:off x="11439861" y="5989771"/>
            <a:ext cx="794286" cy="328536"/>
            <a:chOff x="4739901" y="4919245"/>
            <a:chExt cx="2499854" cy="426211"/>
          </a:xfrm>
          <a:solidFill>
            <a:srgbClr val="B8CD32"/>
          </a:solidFill>
        </p:grpSpPr>
        <p:cxnSp>
          <p:nvCxnSpPr>
            <p:cNvPr id="33" name="直接连接符 32"/>
            <p:cNvCxnSpPr/>
            <p:nvPr>
              <p:custDataLst>
                <p:tags r:id="rId31"/>
              </p:custDataLst>
            </p:nvPr>
          </p:nvCxnSpPr>
          <p:spPr>
            <a:xfrm flipH="1" flipV="1">
              <a:off x="7183009" y="4919245"/>
              <a:ext cx="0" cy="423321"/>
            </a:xfrm>
            <a:prstGeom prst="line">
              <a:avLst/>
            </a:prstGeom>
            <a:grpFill/>
            <a:ln w="190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32"/>
              </p:custDataLst>
            </p:nvPr>
          </p:nvCxnSpPr>
          <p:spPr>
            <a:xfrm rot="10800000">
              <a:off x="4739901" y="5222215"/>
              <a:ext cx="2499854" cy="0"/>
            </a:xfrm>
            <a:prstGeom prst="line">
              <a:avLst/>
            </a:prstGeom>
            <a:grpFill/>
            <a:ln w="190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33"/>
              </p:custDataLst>
            </p:nvPr>
          </p:nvCxnSpPr>
          <p:spPr>
            <a:xfrm flipH="1" flipV="1">
              <a:off x="4900271" y="4922135"/>
              <a:ext cx="0" cy="423321"/>
            </a:xfrm>
            <a:prstGeom prst="line">
              <a:avLst/>
            </a:prstGeom>
            <a:grpFill/>
            <a:ln w="190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custDataLst>
              <p:tags r:id="rId34"/>
            </p:custDataLst>
          </p:nvPr>
        </p:nvSpPr>
        <p:spPr>
          <a:xfrm>
            <a:off x="623888" y="406800"/>
            <a:ext cx="10944225" cy="863601"/>
          </a:xfrm>
        </p:spPr>
        <p:txBody>
          <a:bodyPr>
            <a:normAutofit/>
          </a:bodyPr>
          <a:lstStyle>
            <a:lvl1pPr>
              <a:defRPr sz="2800" baseline="0"/>
            </a:lvl1pPr>
          </a:lstStyle>
          <a:p>
            <a:r>
              <a:rPr lang="zh-CN" altLang="en-US"/>
              <a:t>单击此处编辑母版标题样式</a:t>
            </a:r>
            <a:endParaRPr lang="zh-CN" altLang="en-US"/>
          </a:p>
        </p:txBody>
      </p:sp>
      <p:sp>
        <p:nvSpPr>
          <p:cNvPr id="3" name="内容占位符 2"/>
          <p:cNvSpPr>
            <a:spLocks noGrp="1"/>
          </p:cNvSpPr>
          <p:nvPr>
            <p:ph idx="1"/>
            <p:custDataLst>
              <p:tags r:id="rId35"/>
            </p:custDataLst>
          </p:nvPr>
        </p:nvSpPr>
        <p:spPr>
          <a:xfrm>
            <a:off x="623888" y="1412875"/>
            <a:ext cx="10944224" cy="4895850"/>
          </a:xfrm>
        </p:spPr>
        <p:txBody>
          <a:bodyPr/>
          <a:lstStyle>
            <a:lvl1pPr>
              <a:defRPr baseline="0"/>
            </a:lvl1pPr>
            <a:lvl2pPr>
              <a:defRPr baseline="0"/>
            </a:lvl2pPr>
            <a:lvl3pPr>
              <a:defRPr baseline="0"/>
            </a:lvl3pPr>
            <a:lvl4pPr>
              <a:defRPr baseline="0"/>
            </a:lvl4pPr>
            <a:lvl5pPr>
              <a:defRPr baseline="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Freeform 10"/>
          <p:cNvSpPr/>
          <p:nvPr>
            <p:custDataLst>
              <p:tags r:id="rId2"/>
            </p:custDataLst>
          </p:nvPr>
        </p:nvSpPr>
        <p:spPr bwMode="auto">
          <a:xfrm>
            <a:off x="8909050" y="2859087"/>
            <a:ext cx="3282950" cy="3998913"/>
          </a:xfrm>
          <a:custGeom>
            <a:avLst/>
            <a:gdLst>
              <a:gd name="T0" fmla="*/ 1840 w 1840"/>
              <a:gd name="T1" fmla="*/ 392 h 2240"/>
              <a:gd name="T2" fmla="*/ 1208 w 1840"/>
              <a:gd name="T3" fmla="*/ 476 h 2240"/>
              <a:gd name="T4" fmla="*/ 1012 w 1840"/>
              <a:gd name="T5" fmla="*/ 916 h 2240"/>
              <a:gd name="T6" fmla="*/ 736 w 1840"/>
              <a:gd name="T7" fmla="*/ 2240 h 2240"/>
              <a:gd name="T8" fmla="*/ 1840 w 1840"/>
              <a:gd name="T9" fmla="*/ 2240 h 2240"/>
              <a:gd name="T10" fmla="*/ 1840 w 1840"/>
              <a:gd name="T11" fmla="*/ 392 h 2240"/>
            </a:gdLst>
            <a:ahLst/>
            <a:cxnLst>
              <a:cxn ang="0">
                <a:pos x="T0" y="T1"/>
              </a:cxn>
              <a:cxn ang="0">
                <a:pos x="T2" y="T3"/>
              </a:cxn>
              <a:cxn ang="0">
                <a:pos x="T4" y="T5"/>
              </a:cxn>
              <a:cxn ang="0">
                <a:pos x="T6" y="T7"/>
              </a:cxn>
              <a:cxn ang="0">
                <a:pos x="T8" y="T9"/>
              </a:cxn>
              <a:cxn ang="0">
                <a:pos x="T10" y="T11"/>
              </a:cxn>
            </a:cxnLst>
            <a:rect l="0" t="0" r="r" b="b"/>
            <a:pathLst>
              <a:path w="1840" h="2240">
                <a:moveTo>
                  <a:pt x="1840" y="392"/>
                </a:moveTo>
                <a:cubicBezTo>
                  <a:pt x="1840" y="392"/>
                  <a:pt x="996" y="0"/>
                  <a:pt x="1208" y="476"/>
                </a:cubicBezTo>
                <a:cubicBezTo>
                  <a:pt x="1208" y="476"/>
                  <a:pt x="1464" y="904"/>
                  <a:pt x="1012" y="916"/>
                </a:cubicBezTo>
                <a:cubicBezTo>
                  <a:pt x="1012" y="916"/>
                  <a:pt x="0" y="1208"/>
                  <a:pt x="736" y="2240"/>
                </a:cubicBezTo>
                <a:cubicBezTo>
                  <a:pt x="1840" y="2240"/>
                  <a:pt x="1840" y="2240"/>
                  <a:pt x="1840" y="2240"/>
                </a:cubicBezTo>
                <a:lnTo>
                  <a:pt x="1840" y="39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5"/>
          <p:cNvSpPr/>
          <p:nvPr>
            <p:custDataLst>
              <p:tags r:id="rId3"/>
            </p:custDataLst>
          </p:nvPr>
        </p:nvSpPr>
        <p:spPr bwMode="auto">
          <a:xfrm>
            <a:off x="0" y="0"/>
            <a:ext cx="1441450" cy="1277938"/>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5"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9" name="Freeform 6"/>
          <p:cNvSpPr/>
          <p:nvPr>
            <p:custDataLst>
              <p:tags r:id="rId4"/>
            </p:custDataLst>
          </p:nvPr>
        </p:nvSpPr>
        <p:spPr bwMode="auto">
          <a:xfrm>
            <a:off x="0" y="3995737"/>
            <a:ext cx="2433638" cy="2862263"/>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 name="Freeform 7"/>
          <p:cNvSpPr/>
          <p:nvPr>
            <p:custDataLst>
              <p:tags r:id="rId5"/>
            </p:custDataLst>
          </p:nvPr>
        </p:nvSpPr>
        <p:spPr bwMode="auto">
          <a:xfrm>
            <a:off x="479502" y="5089664"/>
            <a:ext cx="4076997" cy="1768336"/>
          </a:xfrm>
          <a:custGeom>
            <a:avLst/>
            <a:gdLst>
              <a:gd name="T0" fmla="*/ 0 w 1624"/>
              <a:gd name="T1" fmla="*/ 704 h 704"/>
              <a:gd name="T2" fmla="*/ 1204 w 1624"/>
              <a:gd name="T3" fmla="*/ 28 h 704"/>
              <a:gd name="T4" fmla="*/ 1452 w 1624"/>
              <a:gd name="T5" fmla="*/ 304 h 704"/>
              <a:gd name="T6" fmla="*/ 1376 w 1624"/>
              <a:gd name="T7" fmla="*/ 704 h 704"/>
              <a:gd name="T8" fmla="*/ 0 w 1624"/>
              <a:gd name="T9" fmla="*/ 704 h 704"/>
            </a:gdLst>
            <a:ahLst/>
            <a:cxnLst>
              <a:cxn ang="0">
                <a:pos x="T0" y="T1"/>
              </a:cxn>
              <a:cxn ang="0">
                <a:pos x="T2" y="T3"/>
              </a:cxn>
              <a:cxn ang="0">
                <a:pos x="T4" y="T5"/>
              </a:cxn>
              <a:cxn ang="0">
                <a:pos x="T6" y="T7"/>
              </a:cxn>
              <a:cxn ang="0">
                <a:pos x="T8" y="T9"/>
              </a:cxn>
            </a:cxnLst>
            <a:rect l="0" t="0" r="r" b="b"/>
            <a:pathLst>
              <a:path w="1624" h="704">
                <a:moveTo>
                  <a:pt x="0" y="704"/>
                </a:moveTo>
                <a:cubicBezTo>
                  <a:pt x="0" y="704"/>
                  <a:pt x="540" y="48"/>
                  <a:pt x="1204" y="28"/>
                </a:cubicBezTo>
                <a:cubicBezTo>
                  <a:pt x="1204" y="28"/>
                  <a:pt x="1624" y="0"/>
                  <a:pt x="1452" y="304"/>
                </a:cubicBezTo>
                <a:cubicBezTo>
                  <a:pt x="1452" y="304"/>
                  <a:pt x="1252" y="616"/>
                  <a:pt x="1376" y="704"/>
                </a:cubicBezTo>
                <a:lnTo>
                  <a:pt x="0" y="704"/>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11" name="Freeform 8"/>
          <p:cNvSpPr/>
          <p:nvPr>
            <p:custDataLst>
              <p:tags r:id="rId6"/>
            </p:custDataLst>
          </p:nvPr>
        </p:nvSpPr>
        <p:spPr bwMode="auto">
          <a:xfrm>
            <a:off x="4865858" y="5074503"/>
            <a:ext cx="6305380" cy="1783497"/>
          </a:xfrm>
          <a:custGeom>
            <a:avLst/>
            <a:gdLst>
              <a:gd name="T0" fmla="*/ 0 w 2532"/>
              <a:gd name="T1" fmla="*/ 716 h 716"/>
              <a:gd name="T2" fmla="*/ 836 w 2532"/>
              <a:gd name="T3" fmla="*/ 488 h 716"/>
              <a:gd name="T4" fmla="*/ 1488 w 2532"/>
              <a:gd name="T5" fmla="*/ 328 h 716"/>
              <a:gd name="T6" fmla="*/ 2212 w 2532"/>
              <a:gd name="T7" fmla="*/ 308 h 716"/>
              <a:gd name="T8" fmla="*/ 2496 w 2532"/>
              <a:gd name="T9" fmla="*/ 716 h 716"/>
              <a:gd name="T10" fmla="*/ 0 w 2532"/>
              <a:gd name="T11" fmla="*/ 716 h 716"/>
            </a:gdLst>
            <a:ahLst/>
            <a:cxnLst>
              <a:cxn ang="0">
                <a:pos x="T0" y="T1"/>
              </a:cxn>
              <a:cxn ang="0">
                <a:pos x="T2" y="T3"/>
              </a:cxn>
              <a:cxn ang="0">
                <a:pos x="T4" y="T5"/>
              </a:cxn>
              <a:cxn ang="0">
                <a:pos x="T6" y="T7"/>
              </a:cxn>
              <a:cxn ang="0">
                <a:pos x="T8" y="T9"/>
              </a:cxn>
              <a:cxn ang="0">
                <a:pos x="T10" y="T11"/>
              </a:cxn>
            </a:cxnLst>
            <a:rect l="0" t="0" r="r" b="b"/>
            <a:pathLst>
              <a:path w="2532" h="716">
                <a:moveTo>
                  <a:pt x="0" y="716"/>
                </a:moveTo>
                <a:cubicBezTo>
                  <a:pt x="0" y="716"/>
                  <a:pt x="340" y="348"/>
                  <a:pt x="836" y="488"/>
                </a:cubicBezTo>
                <a:cubicBezTo>
                  <a:pt x="836" y="488"/>
                  <a:pt x="1212" y="656"/>
                  <a:pt x="1488" y="328"/>
                </a:cubicBezTo>
                <a:cubicBezTo>
                  <a:pt x="1764" y="0"/>
                  <a:pt x="1976" y="152"/>
                  <a:pt x="2212" y="308"/>
                </a:cubicBezTo>
                <a:cubicBezTo>
                  <a:pt x="2212" y="308"/>
                  <a:pt x="2532" y="572"/>
                  <a:pt x="2496" y="716"/>
                </a:cubicBezTo>
                <a:lnTo>
                  <a:pt x="0" y="71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Freeform 9"/>
          <p:cNvSpPr/>
          <p:nvPr>
            <p:custDataLst>
              <p:tags r:id="rId7"/>
            </p:custDataLst>
          </p:nvPr>
        </p:nvSpPr>
        <p:spPr bwMode="auto">
          <a:xfrm>
            <a:off x="10150475" y="4402137"/>
            <a:ext cx="2041525" cy="2455863"/>
          </a:xfrm>
          <a:custGeom>
            <a:avLst/>
            <a:gdLst>
              <a:gd name="T0" fmla="*/ 1144 w 1144"/>
              <a:gd name="T1" fmla="*/ 0 h 1376"/>
              <a:gd name="T2" fmla="*/ 716 w 1144"/>
              <a:gd name="T3" fmla="*/ 684 h 1376"/>
              <a:gd name="T4" fmla="*/ 416 w 1144"/>
              <a:gd name="T5" fmla="*/ 1212 h 1376"/>
              <a:gd name="T6" fmla="*/ 0 w 1144"/>
              <a:gd name="T7" fmla="*/ 1376 h 1376"/>
              <a:gd name="T8" fmla="*/ 1144 w 1144"/>
              <a:gd name="T9" fmla="*/ 1376 h 1376"/>
              <a:gd name="T10" fmla="*/ 1144 w 1144"/>
              <a:gd name="T11" fmla="*/ 0 h 1376"/>
            </a:gdLst>
            <a:ahLst/>
            <a:cxnLst>
              <a:cxn ang="0">
                <a:pos x="T0" y="T1"/>
              </a:cxn>
              <a:cxn ang="0">
                <a:pos x="T2" y="T3"/>
              </a:cxn>
              <a:cxn ang="0">
                <a:pos x="T4" y="T5"/>
              </a:cxn>
              <a:cxn ang="0">
                <a:pos x="T6" y="T7"/>
              </a:cxn>
              <a:cxn ang="0">
                <a:pos x="T8" y="T9"/>
              </a:cxn>
              <a:cxn ang="0">
                <a:pos x="T10" y="T11"/>
              </a:cxn>
            </a:cxnLst>
            <a:rect l="0" t="0" r="r" b="b"/>
            <a:pathLst>
              <a:path w="1144" h="1376">
                <a:moveTo>
                  <a:pt x="1144" y="0"/>
                </a:moveTo>
                <a:cubicBezTo>
                  <a:pt x="1144" y="0"/>
                  <a:pt x="648" y="112"/>
                  <a:pt x="716" y="684"/>
                </a:cubicBezTo>
                <a:cubicBezTo>
                  <a:pt x="716" y="684"/>
                  <a:pt x="828" y="1080"/>
                  <a:pt x="416" y="1212"/>
                </a:cubicBezTo>
                <a:cubicBezTo>
                  <a:pt x="4" y="1344"/>
                  <a:pt x="0" y="1376"/>
                  <a:pt x="0" y="1376"/>
                </a:cubicBezTo>
                <a:cubicBezTo>
                  <a:pt x="1144" y="1376"/>
                  <a:pt x="1144" y="1376"/>
                  <a:pt x="1144" y="1376"/>
                </a:cubicBezTo>
                <a:lnTo>
                  <a:pt x="1144"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13" name="Freeform 11"/>
          <p:cNvSpPr/>
          <p:nvPr>
            <p:custDataLst>
              <p:tags r:id="rId8"/>
            </p:custDataLst>
          </p:nvPr>
        </p:nvSpPr>
        <p:spPr bwMode="auto">
          <a:xfrm>
            <a:off x="10493375" y="0"/>
            <a:ext cx="1698625" cy="1543050"/>
          </a:xfrm>
          <a:custGeom>
            <a:avLst/>
            <a:gdLst>
              <a:gd name="T0" fmla="*/ 324 w 952"/>
              <a:gd name="T1" fmla="*/ 0 h 864"/>
              <a:gd name="T2" fmla="*/ 296 w 952"/>
              <a:gd name="T3" fmla="*/ 376 h 864"/>
              <a:gd name="T4" fmla="*/ 536 w 952"/>
              <a:gd name="T5" fmla="*/ 700 h 864"/>
              <a:gd name="T6" fmla="*/ 952 w 952"/>
              <a:gd name="T7" fmla="*/ 768 h 864"/>
              <a:gd name="T8" fmla="*/ 952 w 952"/>
              <a:gd name="T9" fmla="*/ 0 h 864"/>
              <a:gd name="T10" fmla="*/ 324 w 952"/>
              <a:gd name="T11" fmla="*/ 0 h 864"/>
            </a:gdLst>
            <a:ahLst/>
            <a:cxnLst>
              <a:cxn ang="0">
                <a:pos x="T0" y="T1"/>
              </a:cxn>
              <a:cxn ang="0">
                <a:pos x="T2" y="T3"/>
              </a:cxn>
              <a:cxn ang="0">
                <a:pos x="T4" y="T5"/>
              </a:cxn>
              <a:cxn ang="0">
                <a:pos x="T6" y="T7"/>
              </a:cxn>
              <a:cxn ang="0">
                <a:pos x="T8" y="T9"/>
              </a:cxn>
              <a:cxn ang="0">
                <a:pos x="T10" y="T11"/>
              </a:cxn>
            </a:cxnLst>
            <a:rect l="0" t="0" r="r" b="b"/>
            <a:pathLst>
              <a:path w="952" h="864">
                <a:moveTo>
                  <a:pt x="324" y="0"/>
                </a:moveTo>
                <a:cubicBezTo>
                  <a:pt x="324" y="0"/>
                  <a:pt x="488" y="152"/>
                  <a:pt x="296" y="376"/>
                </a:cubicBezTo>
                <a:cubicBezTo>
                  <a:pt x="296" y="376"/>
                  <a:pt x="0" y="864"/>
                  <a:pt x="536" y="700"/>
                </a:cubicBezTo>
                <a:cubicBezTo>
                  <a:pt x="536" y="700"/>
                  <a:pt x="796" y="616"/>
                  <a:pt x="952" y="768"/>
                </a:cubicBezTo>
                <a:cubicBezTo>
                  <a:pt x="952" y="0"/>
                  <a:pt x="952" y="0"/>
                  <a:pt x="952" y="0"/>
                </a:cubicBezTo>
                <a:lnTo>
                  <a:pt x="324"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14" name="组合 13"/>
          <p:cNvGrpSpPr/>
          <p:nvPr>
            <p:custDataLst>
              <p:tags r:id="rId9"/>
            </p:custDataLst>
          </p:nvPr>
        </p:nvGrpSpPr>
        <p:grpSpPr>
          <a:xfrm>
            <a:off x="853588" y="-5639"/>
            <a:ext cx="1778716" cy="1425979"/>
            <a:chOff x="853588" y="-15913"/>
            <a:chExt cx="1778716" cy="1425979"/>
          </a:xfrm>
        </p:grpSpPr>
        <p:sp>
          <p:nvSpPr>
            <p:cNvPr id="15" name="任意多边形 122"/>
            <p:cNvSpPr/>
            <p:nvPr>
              <p:custDataLst>
                <p:tags r:id="rId10"/>
              </p:custDataLst>
            </p:nvPr>
          </p:nvSpPr>
          <p:spPr>
            <a:xfrm>
              <a:off x="853588" y="-15912"/>
              <a:ext cx="276388" cy="478719"/>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21"/>
            <p:cNvSpPr/>
            <p:nvPr>
              <p:custDataLst>
                <p:tags r:id="rId11"/>
              </p:custDataLst>
            </p:nvPr>
          </p:nvSpPr>
          <p:spPr>
            <a:xfrm>
              <a:off x="863589" y="-15912"/>
              <a:ext cx="390168" cy="675791"/>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20"/>
            <p:cNvSpPr/>
            <p:nvPr>
              <p:custDataLst>
                <p:tags r:id="rId12"/>
              </p:custDataLst>
            </p:nvPr>
          </p:nvSpPr>
          <p:spPr>
            <a:xfrm>
              <a:off x="900607" y="-15912"/>
              <a:ext cx="475056" cy="822820"/>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19"/>
            <p:cNvSpPr/>
            <p:nvPr>
              <p:custDataLst>
                <p:tags r:id="rId13"/>
              </p:custDataLst>
            </p:nvPr>
          </p:nvSpPr>
          <p:spPr>
            <a:xfrm>
              <a:off x="948457" y="-15912"/>
              <a:ext cx="550987" cy="945343"/>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18"/>
            <p:cNvSpPr/>
            <p:nvPr>
              <p:custDataLst>
                <p:tags r:id="rId14"/>
              </p:custDataLst>
            </p:nvPr>
          </p:nvSpPr>
          <p:spPr>
            <a:xfrm>
              <a:off x="1005021" y="-15912"/>
              <a:ext cx="618203" cy="1048172"/>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17"/>
            <p:cNvSpPr/>
            <p:nvPr>
              <p:custDataLst>
                <p:tags r:id="rId15"/>
              </p:custDataLst>
            </p:nvPr>
          </p:nvSpPr>
          <p:spPr>
            <a:xfrm>
              <a:off x="1072076" y="-15912"/>
              <a:ext cx="674930" cy="1135530"/>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116"/>
            <p:cNvSpPr/>
            <p:nvPr>
              <p:custDataLst>
                <p:tags r:id="rId16"/>
              </p:custDataLst>
            </p:nvPr>
          </p:nvSpPr>
          <p:spPr>
            <a:xfrm>
              <a:off x="1148012" y="-15912"/>
              <a:ext cx="722776" cy="1210228"/>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115"/>
            <p:cNvSpPr/>
            <p:nvPr>
              <p:custDataLst>
                <p:tags r:id="rId17"/>
              </p:custDataLst>
            </p:nvPr>
          </p:nvSpPr>
          <p:spPr>
            <a:xfrm>
              <a:off x="1229051" y="-15913"/>
              <a:ext cx="763644" cy="1272862"/>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114"/>
            <p:cNvSpPr/>
            <p:nvPr>
              <p:custDataLst>
                <p:tags r:id="rId18"/>
              </p:custDataLst>
            </p:nvPr>
          </p:nvSpPr>
          <p:spPr>
            <a:xfrm>
              <a:off x="1318746" y="-15912"/>
              <a:ext cx="797730" cy="1323741"/>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113"/>
            <p:cNvSpPr/>
            <p:nvPr>
              <p:custDataLst>
                <p:tags r:id="rId19"/>
              </p:custDataLst>
            </p:nvPr>
          </p:nvSpPr>
          <p:spPr>
            <a:xfrm>
              <a:off x="1414829" y="-15912"/>
              <a:ext cx="825427" cy="136355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112"/>
            <p:cNvSpPr/>
            <p:nvPr>
              <p:custDataLst>
                <p:tags r:id="rId20"/>
              </p:custDataLst>
            </p:nvPr>
          </p:nvSpPr>
          <p:spPr>
            <a:xfrm>
              <a:off x="1516599" y="-15912"/>
              <a:ext cx="847439" cy="1394408"/>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111"/>
            <p:cNvSpPr/>
            <p:nvPr>
              <p:custDataLst>
                <p:tags r:id="rId21"/>
              </p:custDataLst>
            </p:nvPr>
          </p:nvSpPr>
          <p:spPr>
            <a:xfrm>
              <a:off x="1627300" y="-7128"/>
              <a:ext cx="828336" cy="1408012"/>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10"/>
            <p:cNvSpPr/>
            <p:nvPr>
              <p:custDataLst>
                <p:tags r:id="rId22"/>
              </p:custDataLst>
            </p:nvPr>
          </p:nvSpPr>
          <p:spPr>
            <a:xfrm>
              <a:off x="1743904" y="89263"/>
              <a:ext cx="770928" cy="1320803"/>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109"/>
            <p:cNvSpPr/>
            <p:nvPr>
              <p:custDataLst>
                <p:tags r:id="rId23"/>
              </p:custDataLst>
            </p:nvPr>
          </p:nvSpPr>
          <p:spPr>
            <a:xfrm>
              <a:off x="1871661" y="203345"/>
              <a:ext cx="693966" cy="1199834"/>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108"/>
            <p:cNvSpPr/>
            <p:nvPr>
              <p:custDataLst>
                <p:tags r:id="rId24"/>
              </p:custDataLst>
            </p:nvPr>
          </p:nvSpPr>
          <p:spPr>
            <a:xfrm>
              <a:off x="2012411" y="339934"/>
              <a:ext cx="596897" cy="1033856"/>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107"/>
            <p:cNvSpPr/>
            <p:nvPr>
              <p:custDataLst>
                <p:tags r:id="rId25"/>
              </p:custDataLst>
            </p:nvPr>
          </p:nvSpPr>
          <p:spPr>
            <a:xfrm>
              <a:off x="2175089" y="514502"/>
              <a:ext cx="457215" cy="791919"/>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106"/>
            <p:cNvSpPr/>
            <p:nvPr>
              <p:custDataLst>
                <p:tags r:id="rId26"/>
              </p:custDataLst>
            </p:nvPr>
          </p:nvSpPr>
          <p:spPr>
            <a:xfrm>
              <a:off x="2398080" y="795159"/>
              <a:ext cx="194093" cy="336179"/>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custDataLst>
              <p:tags r:id="rId27"/>
            </p:custDataLst>
          </p:nvPr>
        </p:nvGrpSpPr>
        <p:grpSpPr>
          <a:xfrm>
            <a:off x="2753955" y="5356596"/>
            <a:ext cx="1853474" cy="1512821"/>
            <a:chOff x="2753955" y="5356596"/>
            <a:chExt cx="1853474" cy="1512821"/>
          </a:xfrm>
        </p:grpSpPr>
        <p:sp>
          <p:nvSpPr>
            <p:cNvPr id="33" name="任意多边形 152"/>
            <p:cNvSpPr/>
            <p:nvPr>
              <p:custDataLst>
                <p:tags r:id="rId28"/>
              </p:custDataLst>
            </p:nvPr>
          </p:nvSpPr>
          <p:spPr>
            <a:xfrm>
              <a:off x="2852811" y="5356596"/>
              <a:ext cx="778025" cy="1338207"/>
            </a:xfrm>
            <a:custGeom>
              <a:avLst/>
              <a:gdLst>
                <a:gd name="connsiteX0" fmla="*/ 778025 w 778025"/>
                <a:gd name="connsiteY0" fmla="*/ 0 h 1338207"/>
                <a:gd name="connsiteX1" fmla="*/ 5411 w 778025"/>
                <a:gd name="connsiteY1" fmla="*/ 1338207 h 1338207"/>
                <a:gd name="connsiteX2" fmla="*/ 0 w 778025"/>
                <a:gd name="connsiteY2" fmla="*/ 1270818 h 1338207"/>
                <a:gd name="connsiteX3" fmla="*/ 716960 w 778025"/>
                <a:gd name="connsiteY3" fmla="*/ 29008 h 1338207"/>
                <a:gd name="connsiteX4" fmla="*/ 778025 w 778025"/>
                <a:gd name="connsiteY4" fmla="*/ 0 h 13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5" h="1338207">
                  <a:moveTo>
                    <a:pt x="778025" y="0"/>
                  </a:moveTo>
                  <a:cubicBezTo>
                    <a:pt x="778025" y="0"/>
                    <a:pt x="778025" y="0"/>
                    <a:pt x="5411" y="1338207"/>
                  </a:cubicBezTo>
                  <a:cubicBezTo>
                    <a:pt x="1824" y="1317234"/>
                    <a:pt x="566" y="1293826"/>
                    <a:pt x="0" y="1270818"/>
                  </a:cubicBezTo>
                  <a:cubicBezTo>
                    <a:pt x="0" y="1270818"/>
                    <a:pt x="0" y="1270818"/>
                    <a:pt x="716960" y="29008"/>
                  </a:cubicBezTo>
                  <a:cubicBezTo>
                    <a:pt x="737168" y="17994"/>
                    <a:pt x="758069" y="7379"/>
                    <a:pt x="77802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51"/>
            <p:cNvSpPr/>
            <p:nvPr>
              <p:custDataLst>
                <p:tags r:id="rId29"/>
              </p:custDataLst>
            </p:nvPr>
          </p:nvSpPr>
          <p:spPr>
            <a:xfrm>
              <a:off x="2911753" y="5361148"/>
              <a:ext cx="845438" cy="1440807"/>
            </a:xfrm>
            <a:custGeom>
              <a:avLst/>
              <a:gdLst>
                <a:gd name="connsiteX0" fmla="*/ 845438 w 845438"/>
                <a:gd name="connsiteY0" fmla="*/ 0 h 1440807"/>
                <a:gd name="connsiteX1" fmla="*/ 13588 w 845438"/>
                <a:gd name="connsiteY1" fmla="*/ 1440807 h 1440807"/>
                <a:gd name="connsiteX2" fmla="*/ 0 w 845438"/>
                <a:gd name="connsiteY2" fmla="*/ 1387583 h 1440807"/>
                <a:gd name="connsiteX3" fmla="*/ 792550 w 845438"/>
                <a:gd name="connsiteY3" fmla="*/ 14845 h 1440807"/>
                <a:gd name="connsiteX4" fmla="*/ 845438 w 845438"/>
                <a:gd name="connsiteY4" fmla="*/ 0 h 144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438" h="1440807">
                  <a:moveTo>
                    <a:pt x="845438" y="0"/>
                  </a:moveTo>
                  <a:cubicBezTo>
                    <a:pt x="845438" y="0"/>
                    <a:pt x="845438" y="0"/>
                    <a:pt x="13588" y="1440807"/>
                  </a:cubicBezTo>
                  <a:cubicBezTo>
                    <a:pt x="8240" y="1424484"/>
                    <a:pt x="3710" y="1406742"/>
                    <a:pt x="0" y="1387583"/>
                  </a:cubicBezTo>
                  <a:cubicBezTo>
                    <a:pt x="0" y="1387583"/>
                    <a:pt x="0" y="1387583"/>
                    <a:pt x="792550" y="14845"/>
                  </a:cubicBezTo>
                  <a:cubicBezTo>
                    <a:pt x="810998" y="8479"/>
                    <a:pt x="828628" y="3530"/>
                    <a:pt x="845438"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150"/>
            <p:cNvSpPr/>
            <p:nvPr>
              <p:custDataLst>
                <p:tags r:id="rId30"/>
              </p:custDataLst>
            </p:nvPr>
          </p:nvSpPr>
          <p:spPr>
            <a:xfrm>
              <a:off x="2802949" y="5372565"/>
              <a:ext cx="689682" cy="1194565"/>
            </a:xfrm>
            <a:custGeom>
              <a:avLst/>
              <a:gdLst>
                <a:gd name="connsiteX0" fmla="*/ 689682 w 689682"/>
                <a:gd name="connsiteY0" fmla="*/ 0 h 1194565"/>
                <a:gd name="connsiteX1" fmla="*/ 0 w 689682"/>
                <a:gd name="connsiteY1" fmla="*/ 1194565 h 1194565"/>
                <a:gd name="connsiteX2" fmla="*/ 4351 w 689682"/>
                <a:gd name="connsiteY2" fmla="*/ 1110269 h 1194565"/>
                <a:gd name="connsiteX3" fmla="*/ 618855 w 689682"/>
                <a:gd name="connsiteY3" fmla="*/ 45917 h 1194565"/>
                <a:gd name="connsiteX4" fmla="*/ 689682 w 689682"/>
                <a:gd name="connsiteY4" fmla="*/ 0 h 1194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82" h="1194565">
                  <a:moveTo>
                    <a:pt x="689682" y="0"/>
                  </a:moveTo>
                  <a:cubicBezTo>
                    <a:pt x="689682" y="0"/>
                    <a:pt x="689682" y="0"/>
                    <a:pt x="0" y="1194565"/>
                  </a:cubicBezTo>
                  <a:cubicBezTo>
                    <a:pt x="485" y="1166538"/>
                    <a:pt x="1663" y="1138911"/>
                    <a:pt x="4351" y="1110269"/>
                  </a:cubicBezTo>
                  <a:cubicBezTo>
                    <a:pt x="4351" y="1110269"/>
                    <a:pt x="4351" y="1110269"/>
                    <a:pt x="618855" y="45917"/>
                  </a:cubicBezTo>
                  <a:cubicBezTo>
                    <a:pt x="642316" y="29268"/>
                    <a:pt x="665653" y="14434"/>
                    <a:pt x="68968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149"/>
            <p:cNvSpPr/>
            <p:nvPr>
              <p:custDataLst>
                <p:tags r:id="rId31"/>
              </p:custDataLst>
            </p:nvPr>
          </p:nvSpPr>
          <p:spPr>
            <a:xfrm>
              <a:off x="2981626" y="5381822"/>
              <a:ext cx="892612" cy="1487595"/>
            </a:xfrm>
            <a:custGeom>
              <a:avLst/>
              <a:gdLst>
                <a:gd name="connsiteX0" fmla="*/ 892612 w 892612"/>
                <a:gd name="connsiteY0" fmla="*/ 0 h 1487595"/>
                <a:gd name="connsiteX1" fmla="*/ 99407 w 892612"/>
                <a:gd name="connsiteY1" fmla="*/ 1373872 h 1487595"/>
                <a:gd name="connsiteX2" fmla="*/ 33749 w 892612"/>
                <a:gd name="connsiteY2" fmla="*/ 1487595 h 1487595"/>
                <a:gd name="connsiteX3" fmla="*/ 8806 w 892612"/>
                <a:gd name="connsiteY3" fmla="*/ 1487595 h 1487595"/>
                <a:gd name="connsiteX4" fmla="*/ 0 w 892612"/>
                <a:gd name="connsiteY4" fmla="*/ 1469290 h 1487595"/>
                <a:gd name="connsiteX5" fmla="*/ 846279 w 892612"/>
                <a:gd name="connsiteY5" fmla="*/ 3492 h 1487595"/>
                <a:gd name="connsiteX6" fmla="*/ 892612 w 892612"/>
                <a:gd name="connsiteY6" fmla="*/ 0 h 14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611" h="1487595">
                  <a:moveTo>
                    <a:pt x="892612" y="0"/>
                  </a:moveTo>
                  <a:cubicBezTo>
                    <a:pt x="892612" y="0"/>
                    <a:pt x="892612" y="0"/>
                    <a:pt x="99407" y="1373872"/>
                  </a:cubicBezTo>
                  <a:lnTo>
                    <a:pt x="33749" y="1487595"/>
                  </a:lnTo>
                  <a:lnTo>
                    <a:pt x="8806" y="1487595"/>
                  </a:lnTo>
                  <a:lnTo>
                    <a:pt x="0" y="1469290"/>
                  </a:lnTo>
                  <a:cubicBezTo>
                    <a:pt x="0" y="1469290"/>
                    <a:pt x="0" y="1469290"/>
                    <a:pt x="846279" y="3492"/>
                  </a:cubicBezTo>
                  <a:cubicBezTo>
                    <a:pt x="862269" y="1383"/>
                    <a:pt x="877440" y="691"/>
                    <a:pt x="89261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148"/>
            <p:cNvSpPr/>
            <p:nvPr>
              <p:custDataLst>
                <p:tags r:id="rId32"/>
              </p:custDataLst>
            </p:nvPr>
          </p:nvSpPr>
          <p:spPr>
            <a:xfrm>
              <a:off x="3100041" y="5410660"/>
              <a:ext cx="883628" cy="1458756"/>
            </a:xfrm>
            <a:custGeom>
              <a:avLst/>
              <a:gdLst>
                <a:gd name="connsiteX0" fmla="*/ 842213 w 883628"/>
                <a:gd name="connsiteY0" fmla="*/ 0 h 1458756"/>
                <a:gd name="connsiteX1" fmla="*/ 883628 w 883628"/>
                <a:gd name="connsiteY1" fmla="*/ 5026 h 1458756"/>
                <a:gd name="connsiteX2" fmla="*/ 67343 w 883628"/>
                <a:gd name="connsiteY2" fmla="*/ 1418874 h 1458756"/>
                <a:gd name="connsiteX3" fmla="*/ 44317 w 883628"/>
                <a:gd name="connsiteY3" fmla="*/ 1458756 h 1458756"/>
                <a:gd name="connsiteX4" fmla="*/ 0 w 883628"/>
                <a:gd name="connsiteY4" fmla="*/ 1458756 h 1458756"/>
                <a:gd name="connsiteX5" fmla="*/ 7196 w 883628"/>
                <a:gd name="connsiteY5" fmla="*/ 1446291 h 1458756"/>
                <a:gd name="connsiteX6" fmla="*/ 842213 w 883628"/>
                <a:gd name="connsiteY6" fmla="*/ 0 h 14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628" h="1458756">
                  <a:moveTo>
                    <a:pt x="842213" y="0"/>
                  </a:moveTo>
                  <a:cubicBezTo>
                    <a:pt x="856563" y="731"/>
                    <a:pt x="870096" y="2879"/>
                    <a:pt x="883628" y="5026"/>
                  </a:cubicBezTo>
                  <a:cubicBezTo>
                    <a:pt x="883628" y="5026"/>
                    <a:pt x="883628" y="5026"/>
                    <a:pt x="67343" y="1418874"/>
                  </a:cubicBezTo>
                  <a:lnTo>
                    <a:pt x="44317" y="1458756"/>
                  </a:lnTo>
                  <a:lnTo>
                    <a:pt x="0" y="1458756"/>
                  </a:lnTo>
                  <a:lnTo>
                    <a:pt x="7196" y="1446291"/>
                  </a:lnTo>
                  <a:cubicBezTo>
                    <a:pt x="84672" y="1312099"/>
                    <a:pt x="291274" y="954254"/>
                    <a:pt x="842213"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147"/>
            <p:cNvSpPr/>
            <p:nvPr>
              <p:custDataLst>
                <p:tags r:id="rId33"/>
              </p:custDataLst>
            </p:nvPr>
          </p:nvSpPr>
          <p:spPr>
            <a:xfrm>
              <a:off x="2764377" y="5415763"/>
              <a:ext cx="576287" cy="998158"/>
            </a:xfrm>
            <a:custGeom>
              <a:avLst/>
              <a:gdLst>
                <a:gd name="connsiteX0" fmla="*/ 576287 w 576287"/>
                <a:gd name="connsiteY0" fmla="*/ 0 h 998158"/>
                <a:gd name="connsiteX1" fmla="*/ 0 w 576287"/>
                <a:gd name="connsiteY1" fmla="*/ 998158 h 998158"/>
                <a:gd name="connsiteX2" fmla="*/ 22426 w 576287"/>
                <a:gd name="connsiteY2" fmla="*/ 882555 h 998158"/>
                <a:gd name="connsiteX3" fmla="*/ 487385 w 576287"/>
                <a:gd name="connsiteY3" fmla="*/ 77223 h 998158"/>
                <a:gd name="connsiteX4" fmla="*/ 576287 w 576287"/>
                <a:gd name="connsiteY4" fmla="*/ 0 h 9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87" h="998157">
                  <a:moveTo>
                    <a:pt x="576287" y="0"/>
                  </a:moveTo>
                  <a:cubicBezTo>
                    <a:pt x="576287" y="0"/>
                    <a:pt x="576287" y="0"/>
                    <a:pt x="0" y="998158"/>
                  </a:cubicBezTo>
                  <a:cubicBezTo>
                    <a:pt x="4726" y="961188"/>
                    <a:pt x="12474" y="922181"/>
                    <a:pt x="22426" y="882555"/>
                  </a:cubicBezTo>
                  <a:cubicBezTo>
                    <a:pt x="22426" y="882555"/>
                    <a:pt x="22426" y="882555"/>
                    <a:pt x="487385" y="77223"/>
                  </a:cubicBezTo>
                  <a:cubicBezTo>
                    <a:pt x="516725" y="48792"/>
                    <a:pt x="546632" y="22578"/>
                    <a:pt x="576287"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146"/>
            <p:cNvSpPr/>
            <p:nvPr>
              <p:custDataLst>
                <p:tags r:id="rId34"/>
              </p:custDataLst>
            </p:nvPr>
          </p:nvSpPr>
          <p:spPr>
            <a:xfrm>
              <a:off x="3227072" y="5446910"/>
              <a:ext cx="857794" cy="1422506"/>
            </a:xfrm>
            <a:custGeom>
              <a:avLst/>
              <a:gdLst>
                <a:gd name="connsiteX0" fmla="*/ 821284 w 857794"/>
                <a:gd name="connsiteY0" fmla="*/ 0 h 1422506"/>
                <a:gd name="connsiteX1" fmla="*/ 857794 w 857794"/>
                <a:gd name="connsiteY1" fmla="*/ 13522 h 1422506"/>
                <a:gd name="connsiteX2" fmla="*/ 108221 w 857794"/>
                <a:gd name="connsiteY2" fmla="*/ 1311821 h 1422506"/>
                <a:gd name="connsiteX3" fmla="*/ 44317 w 857794"/>
                <a:gd name="connsiteY3" fmla="*/ 1422506 h 1422506"/>
                <a:gd name="connsiteX4" fmla="*/ 0 w 857794"/>
                <a:gd name="connsiteY4" fmla="*/ 1422506 h 1422506"/>
                <a:gd name="connsiteX5" fmla="*/ 31019 w 857794"/>
                <a:gd name="connsiteY5" fmla="*/ 1368778 h 1422506"/>
                <a:gd name="connsiteX6" fmla="*/ 821284 w 857794"/>
                <a:gd name="connsiteY6" fmla="*/ 0 h 142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94" h="1422506">
                  <a:moveTo>
                    <a:pt x="821284" y="0"/>
                  </a:moveTo>
                  <a:cubicBezTo>
                    <a:pt x="833999" y="3563"/>
                    <a:pt x="845897" y="8543"/>
                    <a:pt x="857794" y="13522"/>
                  </a:cubicBezTo>
                  <a:cubicBezTo>
                    <a:pt x="857794" y="13522"/>
                    <a:pt x="857794" y="13522"/>
                    <a:pt x="108221" y="1311821"/>
                  </a:cubicBezTo>
                  <a:lnTo>
                    <a:pt x="44317" y="1422506"/>
                  </a:lnTo>
                  <a:lnTo>
                    <a:pt x="0" y="1422506"/>
                  </a:lnTo>
                  <a:lnTo>
                    <a:pt x="31019" y="1368778"/>
                  </a:lnTo>
                  <a:cubicBezTo>
                    <a:pt x="143914" y="1173238"/>
                    <a:pt x="369704" y="782159"/>
                    <a:pt x="82128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45"/>
            <p:cNvSpPr/>
            <p:nvPr>
              <p:custDataLst>
                <p:tags r:id="rId35"/>
              </p:custDataLst>
            </p:nvPr>
          </p:nvSpPr>
          <p:spPr>
            <a:xfrm>
              <a:off x="3356055" y="5497094"/>
              <a:ext cx="823913" cy="1372323"/>
            </a:xfrm>
            <a:custGeom>
              <a:avLst/>
              <a:gdLst>
                <a:gd name="connsiteX0" fmla="*/ 792311 w 823913"/>
                <a:gd name="connsiteY0" fmla="*/ 0 h 1372323"/>
                <a:gd name="connsiteX1" fmla="*/ 793696 w 823913"/>
                <a:gd name="connsiteY1" fmla="*/ 800 h 1372323"/>
                <a:gd name="connsiteX2" fmla="*/ 823913 w 823913"/>
                <a:gd name="connsiteY2" fmla="*/ 22024 h 1372323"/>
                <a:gd name="connsiteX3" fmla="*/ 77036 w 823913"/>
                <a:gd name="connsiteY3" fmla="*/ 1315653 h 1372323"/>
                <a:gd name="connsiteX4" fmla="*/ 44317 w 823913"/>
                <a:gd name="connsiteY4" fmla="*/ 1372323 h 1372323"/>
                <a:gd name="connsiteX5" fmla="*/ 0 w 823913"/>
                <a:gd name="connsiteY5" fmla="*/ 1372323 h 1372323"/>
                <a:gd name="connsiteX6" fmla="*/ 44515 w 823913"/>
                <a:gd name="connsiteY6" fmla="*/ 1295221 h 1372323"/>
                <a:gd name="connsiteX7" fmla="*/ 792311 w 823913"/>
                <a:gd name="connsiteY7" fmla="*/ 0 h 137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913" h="1372323">
                  <a:moveTo>
                    <a:pt x="792311" y="0"/>
                  </a:moveTo>
                  <a:cubicBezTo>
                    <a:pt x="793004" y="400"/>
                    <a:pt x="793004" y="400"/>
                    <a:pt x="793696" y="800"/>
                  </a:cubicBezTo>
                  <a:cubicBezTo>
                    <a:pt x="804083" y="6797"/>
                    <a:pt x="814344" y="14611"/>
                    <a:pt x="823913" y="22024"/>
                  </a:cubicBezTo>
                  <a:cubicBezTo>
                    <a:pt x="823913" y="22024"/>
                    <a:pt x="823913" y="22024"/>
                    <a:pt x="77036" y="1315653"/>
                  </a:cubicBezTo>
                  <a:lnTo>
                    <a:pt x="44317" y="1372323"/>
                  </a:lnTo>
                  <a:lnTo>
                    <a:pt x="0" y="1372323"/>
                  </a:lnTo>
                  <a:lnTo>
                    <a:pt x="44515" y="1295221"/>
                  </a:lnTo>
                  <a:cubicBezTo>
                    <a:pt x="170443" y="1077107"/>
                    <a:pt x="394316" y="689348"/>
                    <a:pt x="79231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44"/>
            <p:cNvSpPr/>
            <p:nvPr>
              <p:custDataLst>
                <p:tags r:id="rId36"/>
              </p:custDataLst>
            </p:nvPr>
          </p:nvSpPr>
          <p:spPr>
            <a:xfrm>
              <a:off x="2753955" y="5509416"/>
              <a:ext cx="403655" cy="699151"/>
            </a:xfrm>
            <a:custGeom>
              <a:avLst/>
              <a:gdLst>
                <a:gd name="connsiteX0" fmla="*/ 403655 w 403655"/>
                <a:gd name="connsiteY0" fmla="*/ 0 h 699151"/>
                <a:gd name="connsiteX1" fmla="*/ 0 w 403655"/>
                <a:gd name="connsiteY1" fmla="*/ 699151 h 699151"/>
                <a:gd name="connsiteX2" fmla="*/ 82792 w 403655"/>
                <a:gd name="connsiteY2" fmla="*/ 478990 h 699151"/>
                <a:gd name="connsiteX3" fmla="*/ 254386 w 403655"/>
                <a:gd name="connsiteY3" fmla="*/ 181780 h 699151"/>
                <a:gd name="connsiteX4" fmla="*/ 403655 w 403655"/>
                <a:gd name="connsiteY4" fmla="*/ 0 h 6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55" h="699151">
                  <a:moveTo>
                    <a:pt x="403655" y="0"/>
                  </a:moveTo>
                  <a:cubicBezTo>
                    <a:pt x="403655" y="0"/>
                    <a:pt x="403655" y="0"/>
                    <a:pt x="0" y="699151"/>
                  </a:cubicBezTo>
                  <a:cubicBezTo>
                    <a:pt x="20719" y="628083"/>
                    <a:pt x="48861" y="553752"/>
                    <a:pt x="82792" y="478990"/>
                  </a:cubicBezTo>
                  <a:cubicBezTo>
                    <a:pt x="82792" y="478990"/>
                    <a:pt x="82792" y="478990"/>
                    <a:pt x="254386" y="181780"/>
                  </a:cubicBezTo>
                  <a:cubicBezTo>
                    <a:pt x="302167" y="115014"/>
                    <a:pt x="352467" y="53477"/>
                    <a:pt x="40365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143"/>
            <p:cNvSpPr/>
            <p:nvPr>
              <p:custDataLst>
                <p:tags r:id="rId37"/>
              </p:custDataLst>
            </p:nvPr>
          </p:nvSpPr>
          <p:spPr>
            <a:xfrm>
              <a:off x="3485039" y="5558808"/>
              <a:ext cx="783375" cy="1310608"/>
            </a:xfrm>
            <a:custGeom>
              <a:avLst/>
              <a:gdLst>
                <a:gd name="connsiteX0" fmla="*/ 756680 w 783375"/>
                <a:gd name="connsiteY0" fmla="*/ 0 h 1310608"/>
                <a:gd name="connsiteX1" fmla="*/ 783375 w 783375"/>
                <a:gd name="connsiteY1" fmla="*/ 30523 h 1310608"/>
                <a:gd name="connsiteX2" fmla="*/ 50163 w 783375"/>
                <a:gd name="connsiteY2" fmla="*/ 1300484 h 1310608"/>
                <a:gd name="connsiteX3" fmla="*/ 44318 w 783375"/>
                <a:gd name="connsiteY3" fmla="*/ 1310608 h 1310608"/>
                <a:gd name="connsiteX4" fmla="*/ 0 w 783375"/>
                <a:gd name="connsiteY4" fmla="*/ 1310608 h 1310608"/>
                <a:gd name="connsiteX5" fmla="*/ 14449 w 783375"/>
                <a:gd name="connsiteY5" fmla="*/ 1285582 h 1310608"/>
                <a:gd name="connsiteX6" fmla="*/ 756680 w 783375"/>
                <a:gd name="connsiteY6" fmla="*/ 0 h 131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375" h="1310608">
                  <a:moveTo>
                    <a:pt x="756680" y="0"/>
                  </a:moveTo>
                  <a:cubicBezTo>
                    <a:pt x="766124" y="9230"/>
                    <a:pt x="775567" y="18460"/>
                    <a:pt x="783375" y="30523"/>
                  </a:cubicBezTo>
                  <a:cubicBezTo>
                    <a:pt x="783375" y="30523"/>
                    <a:pt x="783375" y="30523"/>
                    <a:pt x="50163" y="1300484"/>
                  </a:cubicBezTo>
                  <a:lnTo>
                    <a:pt x="44318" y="1310608"/>
                  </a:lnTo>
                  <a:lnTo>
                    <a:pt x="0" y="1310608"/>
                  </a:lnTo>
                  <a:lnTo>
                    <a:pt x="14449" y="1285582"/>
                  </a:lnTo>
                  <a:cubicBezTo>
                    <a:pt x="139440" y="1069091"/>
                    <a:pt x="361647" y="684218"/>
                    <a:pt x="756680"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142"/>
            <p:cNvSpPr/>
            <p:nvPr>
              <p:custDataLst>
                <p:tags r:id="rId38"/>
              </p:custDataLst>
            </p:nvPr>
          </p:nvSpPr>
          <p:spPr>
            <a:xfrm>
              <a:off x="3614023" y="5630782"/>
              <a:ext cx="736081" cy="1238634"/>
            </a:xfrm>
            <a:custGeom>
              <a:avLst/>
              <a:gdLst>
                <a:gd name="connsiteX0" fmla="*/ 715126 w 736081"/>
                <a:gd name="connsiteY0" fmla="*/ 0 h 1238634"/>
                <a:gd name="connsiteX1" fmla="*/ 736081 w 736081"/>
                <a:gd name="connsiteY1" fmla="*/ 40464 h 1238634"/>
                <a:gd name="connsiteX2" fmla="*/ 96173 w 736081"/>
                <a:gd name="connsiteY2" fmla="*/ 1148817 h 1238634"/>
                <a:gd name="connsiteX3" fmla="*/ 44317 w 736081"/>
                <a:gd name="connsiteY3" fmla="*/ 1238634 h 1238634"/>
                <a:gd name="connsiteX4" fmla="*/ 0 w 736081"/>
                <a:gd name="connsiteY4" fmla="*/ 1238634 h 1238634"/>
                <a:gd name="connsiteX5" fmla="*/ 46707 w 736081"/>
                <a:gd name="connsiteY5" fmla="*/ 1157736 h 1238634"/>
                <a:gd name="connsiteX6" fmla="*/ 715126 w 736081"/>
                <a:gd name="connsiteY6" fmla="*/ 0 h 12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81" h="1238634">
                  <a:moveTo>
                    <a:pt x="715126" y="0"/>
                  </a:moveTo>
                  <a:cubicBezTo>
                    <a:pt x="722930" y="12070"/>
                    <a:pt x="729915" y="25558"/>
                    <a:pt x="736081" y="40464"/>
                  </a:cubicBezTo>
                  <a:cubicBezTo>
                    <a:pt x="736081" y="40464"/>
                    <a:pt x="736081" y="40464"/>
                    <a:pt x="96173" y="1148817"/>
                  </a:cubicBezTo>
                  <a:lnTo>
                    <a:pt x="44317" y="1238634"/>
                  </a:lnTo>
                  <a:lnTo>
                    <a:pt x="0" y="1238634"/>
                  </a:lnTo>
                  <a:lnTo>
                    <a:pt x="46707" y="1157736"/>
                  </a:lnTo>
                  <a:cubicBezTo>
                    <a:pt x="176245" y="933368"/>
                    <a:pt x="383507" y="574381"/>
                    <a:pt x="715126"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141"/>
            <p:cNvSpPr/>
            <p:nvPr>
              <p:custDataLst>
                <p:tags r:id="rId39"/>
              </p:custDataLst>
            </p:nvPr>
          </p:nvSpPr>
          <p:spPr>
            <a:xfrm>
              <a:off x="3743006" y="5718881"/>
              <a:ext cx="680330" cy="1150536"/>
            </a:xfrm>
            <a:custGeom>
              <a:avLst/>
              <a:gdLst>
                <a:gd name="connsiteX0" fmla="*/ 664262 w 680330"/>
                <a:gd name="connsiteY0" fmla="*/ 0 h 1150536"/>
                <a:gd name="connsiteX1" fmla="*/ 680330 w 680330"/>
                <a:gd name="connsiteY1" fmla="*/ 48930 h 1150536"/>
                <a:gd name="connsiteX2" fmla="*/ 75412 w 680330"/>
                <a:gd name="connsiteY2" fmla="*/ 1096678 h 1150536"/>
                <a:gd name="connsiteX3" fmla="*/ 44317 w 680330"/>
                <a:gd name="connsiteY3" fmla="*/ 1150536 h 1150536"/>
                <a:gd name="connsiteX4" fmla="*/ 0 w 680330"/>
                <a:gd name="connsiteY4" fmla="*/ 1150536 h 1150536"/>
                <a:gd name="connsiteX5" fmla="*/ 23987 w 680330"/>
                <a:gd name="connsiteY5" fmla="*/ 1108989 h 1150536"/>
                <a:gd name="connsiteX6" fmla="*/ 664262 w 680330"/>
                <a:gd name="connsiteY6" fmla="*/ 0 h 11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30" h="1150536">
                  <a:moveTo>
                    <a:pt x="664262" y="0"/>
                  </a:moveTo>
                  <a:cubicBezTo>
                    <a:pt x="670436" y="14894"/>
                    <a:pt x="675792" y="31204"/>
                    <a:pt x="680330" y="48930"/>
                  </a:cubicBezTo>
                  <a:cubicBezTo>
                    <a:pt x="680330" y="48930"/>
                    <a:pt x="680330" y="48930"/>
                    <a:pt x="75412" y="1096678"/>
                  </a:cubicBezTo>
                  <a:lnTo>
                    <a:pt x="44317" y="1150536"/>
                  </a:lnTo>
                  <a:lnTo>
                    <a:pt x="0" y="1150536"/>
                  </a:lnTo>
                  <a:lnTo>
                    <a:pt x="23987" y="1108989"/>
                  </a:lnTo>
                  <a:cubicBezTo>
                    <a:pt x="148072" y="894069"/>
                    <a:pt x="346606" y="550196"/>
                    <a:pt x="66426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40"/>
            <p:cNvSpPr/>
            <p:nvPr>
              <p:custDataLst>
                <p:tags r:id="rId40"/>
              </p:custDataLst>
            </p:nvPr>
          </p:nvSpPr>
          <p:spPr>
            <a:xfrm>
              <a:off x="3870035" y="5819324"/>
              <a:ext cx="614984" cy="1050093"/>
            </a:xfrm>
            <a:custGeom>
              <a:avLst/>
              <a:gdLst>
                <a:gd name="connsiteX0" fmla="*/ 606271 w 614984"/>
                <a:gd name="connsiteY0" fmla="*/ 0 h 1050093"/>
                <a:gd name="connsiteX1" fmla="*/ 614984 w 614984"/>
                <a:gd name="connsiteY1" fmla="*/ 61668 h 1050093"/>
                <a:gd name="connsiteX2" fmla="*/ 115513 w 614984"/>
                <a:gd name="connsiteY2" fmla="*/ 926777 h 1050093"/>
                <a:gd name="connsiteX3" fmla="*/ 44317 w 614984"/>
                <a:gd name="connsiteY3" fmla="*/ 1050093 h 1050093"/>
                <a:gd name="connsiteX4" fmla="*/ 0 w 614984"/>
                <a:gd name="connsiteY4" fmla="*/ 1050093 h 1050093"/>
                <a:gd name="connsiteX5" fmla="*/ 5653 w 614984"/>
                <a:gd name="connsiteY5" fmla="*/ 1040301 h 1050093"/>
                <a:gd name="connsiteX6" fmla="*/ 606271 w 614984"/>
                <a:gd name="connsiteY6" fmla="*/ 0 h 10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984" h="1050093">
                  <a:moveTo>
                    <a:pt x="606271" y="0"/>
                  </a:moveTo>
                  <a:cubicBezTo>
                    <a:pt x="610685" y="19540"/>
                    <a:pt x="613590" y="40096"/>
                    <a:pt x="614984" y="61668"/>
                  </a:cubicBezTo>
                  <a:cubicBezTo>
                    <a:pt x="614984" y="61668"/>
                    <a:pt x="614984" y="61668"/>
                    <a:pt x="115513" y="926777"/>
                  </a:cubicBezTo>
                  <a:lnTo>
                    <a:pt x="44317" y="1050093"/>
                  </a:lnTo>
                  <a:lnTo>
                    <a:pt x="0" y="1050093"/>
                  </a:lnTo>
                  <a:lnTo>
                    <a:pt x="5653" y="1040301"/>
                  </a:lnTo>
                  <a:cubicBezTo>
                    <a:pt x="122052" y="838692"/>
                    <a:pt x="308290" y="516118"/>
                    <a:pt x="60627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139"/>
            <p:cNvSpPr/>
            <p:nvPr>
              <p:custDataLst>
                <p:tags r:id="rId41"/>
              </p:custDataLst>
            </p:nvPr>
          </p:nvSpPr>
          <p:spPr>
            <a:xfrm>
              <a:off x="3999017" y="5938200"/>
              <a:ext cx="538932" cy="931217"/>
            </a:xfrm>
            <a:custGeom>
              <a:avLst/>
              <a:gdLst>
                <a:gd name="connsiteX0" fmla="*/ 537639 w 538932"/>
                <a:gd name="connsiteY0" fmla="*/ 0 h 931217"/>
                <a:gd name="connsiteX1" fmla="*/ 537322 w 538932"/>
                <a:gd name="connsiteY1" fmla="*/ 77309 h 931217"/>
                <a:gd name="connsiteX2" fmla="*/ 98704 w 538932"/>
                <a:gd name="connsiteY2" fmla="*/ 837017 h 931217"/>
                <a:gd name="connsiteX3" fmla="*/ 44318 w 538932"/>
                <a:gd name="connsiteY3" fmla="*/ 931217 h 931217"/>
                <a:gd name="connsiteX4" fmla="*/ 0 w 538932"/>
                <a:gd name="connsiteY4" fmla="*/ 931217 h 931217"/>
                <a:gd name="connsiteX5" fmla="*/ 50362 w 538932"/>
                <a:gd name="connsiteY5" fmla="*/ 843989 h 931217"/>
                <a:gd name="connsiteX6" fmla="*/ 537639 w 538932"/>
                <a:gd name="connsiteY6" fmla="*/ 0 h 9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932" h="931217">
                  <a:moveTo>
                    <a:pt x="537639" y="0"/>
                  </a:moveTo>
                  <a:cubicBezTo>
                    <a:pt x="539590" y="23807"/>
                    <a:pt x="539211" y="50049"/>
                    <a:pt x="537322" y="77309"/>
                  </a:cubicBezTo>
                  <a:cubicBezTo>
                    <a:pt x="537322" y="77309"/>
                    <a:pt x="537322" y="77309"/>
                    <a:pt x="98704" y="837017"/>
                  </a:cubicBezTo>
                  <a:lnTo>
                    <a:pt x="44318" y="931217"/>
                  </a:lnTo>
                  <a:lnTo>
                    <a:pt x="0" y="931217"/>
                  </a:lnTo>
                  <a:lnTo>
                    <a:pt x="50362" y="843989"/>
                  </a:lnTo>
                  <a:cubicBezTo>
                    <a:pt x="156981" y="659318"/>
                    <a:pt x="312064" y="390707"/>
                    <a:pt x="537639"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138"/>
            <p:cNvSpPr/>
            <p:nvPr>
              <p:custDataLst>
                <p:tags r:id="rId42"/>
              </p:custDataLst>
            </p:nvPr>
          </p:nvSpPr>
          <p:spPr>
            <a:xfrm>
              <a:off x="4128002" y="6080530"/>
              <a:ext cx="455464" cy="788887"/>
            </a:xfrm>
            <a:custGeom>
              <a:avLst/>
              <a:gdLst>
                <a:gd name="connsiteX0" fmla="*/ 455464 w 455464"/>
                <a:gd name="connsiteY0" fmla="*/ 0 h 788887"/>
                <a:gd name="connsiteX1" fmla="*/ 440416 w 455464"/>
                <a:gd name="connsiteY1" fmla="*/ 102823 h 788887"/>
                <a:gd name="connsiteX2" fmla="*/ 88431 w 455464"/>
                <a:gd name="connsiteY2" fmla="*/ 712479 h 788887"/>
                <a:gd name="connsiteX3" fmla="*/ 44317 w 455464"/>
                <a:gd name="connsiteY3" fmla="*/ 788887 h 788887"/>
                <a:gd name="connsiteX4" fmla="*/ 0 w 455464"/>
                <a:gd name="connsiteY4" fmla="*/ 788887 h 788887"/>
                <a:gd name="connsiteX5" fmla="*/ 35594 w 455464"/>
                <a:gd name="connsiteY5" fmla="*/ 727235 h 788887"/>
                <a:gd name="connsiteX6" fmla="*/ 455464 w 455464"/>
                <a:gd name="connsiteY6" fmla="*/ 0 h 7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63" h="788887">
                  <a:moveTo>
                    <a:pt x="455464" y="0"/>
                  </a:moveTo>
                  <a:cubicBezTo>
                    <a:pt x="451686" y="33729"/>
                    <a:pt x="447216" y="67059"/>
                    <a:pt x="440416" y="102823"/>
                  </a:cubicBezTo>
                  <a:cubicBezTo>
                    <a:pt x="440416" y="102823"/>
                    <a:pt x="440416" y="102823"/>
                    <a:pt x="88431" y="712479"/>
                  </a:cubicBezTo>
                  <a:lnTo>
                    <a:pt x="44317" y="788887"/>
                  </a:lnTo>
                  <a:lnTo>
                    <a:pt x="0" y="788887"/>
                  </a:lnTo>
                  <a:lnTo>
                    <a:pt x="35594" y="727235"/>
                  </a:lnTo>
                  <a:cubicBezTo>
                    <a:pt x="127465" y="568111"/>
                    <a:pt x="261094" y="336658"/>
                    <a:pt x="45546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137"/>
            <p:cNvSpPr/>
            <p:nvPr>
              <p:custDataLst>
                <p:tags r:id="rId43"/>
              </p:custDataLst>
            </p:nvPr>
          </p:nvSpPr>
          <p:spPr>
            <a:xfrm>
              <a:off x="4256988" y="6262435"/>
              <a:ext cx="350441" cy="606982"/>
            </a:xfrm>
            <a:custGeom>
              <a:avLst/>
              <a:gdLst>
                <a:gd name="connsiteX0" fmla="*/ 350441 w 350441"/>
                <a:gd name="connsiteY0" fmla="*/ 0 h 606982"/>
                <a:gd name="connsiteX1" fmla="*/ 302636 w 350441"/>
                <a:gd name="connsiteY1" fmla="*/ 159559 h 606982"/>
                <a:gd name="connsiteX2" fmla="*/ 92049 w 350441"/>
                <a:gd name="connsiteY2" fmla="*/ 524307 h 606982"/>
                <a:gd name="connsiteX3" fmla="*/ 44317 w 350441"/>
                <a:gd name="connsiteY3" fmla="*/ 606982 h 606982"/>
                <a:gd name="connsiteX4" fmla="*/ 0 w 350441"/>
                <a:gd name="connsiteY4" fmla="*/ 606982 h 606982"/>
                <a:gd name="connsiteX5" fmla="*/ 28827 w 350441"/>
                <a:gd name="connsiteY5" fmla="*/ 557052 h 606982"/>
                <a:gd name="connsiteX6" fmla="*/ 350441 w 350441"/>
                <a:gd name="connsiteY6" fmla="*/ 0 h 60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441" h="606982">
                  <a:moveTo>
                    <a:pt x="350441" y="0"/>
                  </a:moveTo>
                  <a:cubicBezTo>
                    <a:pt x="338221" y="51550"/>
                    <a:pt x="322286" y="104737"/>
                    <a:pt x="302636" y="159559"/>
                  </a:cubicBezTo>
                  <a:cubicBezTo>
                    <a:pt x="302636" y="159559"/>
                    <a:pt x="302636" y="159559"/>
                    <a:pt x="92049" y="524307"/>
                  </a:cubicBezTo>
                  <a:lnTo>
                    <a:pt x="44317" y="606982"/>
                  </a:lnTo>
                  <a:lnTo>
                    <a:pt x="0" y="606982"/>
                  </a:lnTo>
                  <a:lnTo>
                    <a:pt x="28827" y="557052"/>
                  </a:lnTo>
                  <a:cubicBezTo>
                    <a:pt x="99198" y="435165"/>
                    <a:pt x="201556" y="257876"/>
                    <a:pt x="35044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136"/>
            <p:cNvSpPr/>
            <p:nvPr>
              <p:custDataLst>
                <p:tags r:id="rId44"/>
              </p:custDataLst>
            </p:nvPr>
          </p:nvSpPr>
          <p:spPr>
            <a:xfrm>
              <a:off x="4384017" y="6554888"/>
              <a:ext cx="181594" cy="314529"/>
            </a:xfrm>
            <a:custGeom>
              <a:avLst/>
              <a:gdLst>
                <a:gd name="connsiteX0" fmla="*/ 181594 w 181594"/>
                <a:gd name="connsiteY0" fmla="*/ 0 h 314529"/>
                <a:gd name="connsiteX1" fmla="*/ 100989 w 181594"/>
                <a:gd name="connsiteY1" fmla="*/ 187001 h 314529"/>
                <a:gd name="connsiteX2" fmla="*/ 44195 w 181594"/>
                <a:gd name="connsiteY2" fmla="*/ 273100 h 314529"/>
                <a:gd name="connsiteX3" fmla="*/ 9396 w 181594"/>
                <a:gd name="connsiteY3" fmla="*/ 314529 h 314529"/>
                <a:gd name="connsiteX4" fmla="*/ 0 w 181594"/>
                <a:gd name="connsiteY4" fmla="*/ 314529 h 314529"/>
                <a:gd name="connsiteX5" fmla="*/ 181594 w 181594"/>
                <a:gd name="connsiteY5" fmla="*/ 0 h 3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594" h="314529">
                  <a:moveTo>
                    <a:pt x="181594" y="0"/>
                  </a:moveTo>
                  <a:cubicBezTo>
                    <a:pt x="162164" y="64117"/>
                    <a:pt x="136056" y="126263"/>
                    <a:pt x="100989" y="187001"/>
                  </a:cubicBezTo>
                  <a:cubicBezTo>
                    <a:pt x="83455" y="217370"/>
                    <a:pt x="64497" y="245976"/>
                    <a:pt x="44195" y="273100"/>
                  </a:cubicBezTo>
                  <a:lnTo>
                    <a:pt x="9396" y="314529"/>
                  </a:lnTo>
                  <a:lnTo>
                    <a:pt x="0" y="314529"/>
                  </a:lnTo>
                  <a:lnTo>
                    <a:pt x="181594" y="0"/>
                  </a:ln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custDataLst>
              <p:tags r:id="rId45"/>
            </p:custDataLst>
          </p:nvPr>
        </p:nvGrpSpPr>
        <p:grpSpPr>
          <a:xfrm>
            <a:off x="9044119" y="-5603"/>
            <a:ext cx="2624337" cy="2103905"/>
            <a:chOff x="9044119" y="-15877"/>
            <a:chExt cx="2624337" cy="2103905"/>
          </a:xfrm>
        </p:grpSpPr>
        <p:sp>
          <p:nvSpPr>
            <p:cNvPr id="52" name="任意多边形 122"/>
            <p:cNvSpPr/>
            <p:nvPr>
              <p:custDataLst>
                <p:tags r:id="rId46"/>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121"/>
            <p:cNvSpPr/>
            <p:nvPr>
              <p:custDataLst>
                <p:tags r:id="rId47"/>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20"/>
            <p:cNvSpPr/>
            <p:nvPr>
              <p:custDataLst>
                <p:tags r:id="rId48"/>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119"/>
            <p:cNvSpPr/>
            <p:nvPr>
              <p:custDataLst>
                <p:tags r:id="rId49"/>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118"/>
            <p:cNvSpPr/>
            <p:nvPr>
              <p:custDataLst>
                <p:tags r:id="rId50"/>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117"/>
            <p:cNvSpPr/>
            <p:nvPr>
              <p:custDataLst>
                <p:tags r:id="rId51"/>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116"/>
            <p:cNvSpPr/>
            <p:nvPr>
              <p:custDataLst>
                <p:tags r:id="rId52"/>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115"/>
            <p:cNvSpPr/>
            <p:nvPr>
              <p:custDataLst>
                <p:tags r:id="rId53"/>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114"/>
            <p:cNvSpPr/>
            <p:nvPr>
              <p:custDataLst>
                <p:tags r:id="rId54"/>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113"/>
            <p:cNvSpPr/>
            <p:nvPr>
              <p:custDataLst>
                <p:tags r:id="rId55"/>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112"/>
            <p:cNvSpPr/>
            <p:nvPr>
              <p:custDataLst>
                <p:tags r:id="rId56"/>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111"/>
            <p:cNvSpPr/>
            <p:nvPr>
              <p:custDataLst>
                <p:tags r:id="rId57"/>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110"/>
            <p:cNvSpPr/>
            <p:nvPr>
              <p:custDataLst>
                <p:tags r:id="rId58"/>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109"/>
            <p:cNvSpPr/>
            <p:nvPr>
              <p:custDataLst>
                <p:tags r:id="rId59"/>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108"/>
            <p:cNvSpPr/>
            <p:nvPr>
              <p:custDataLst>
                <p:tags r:id="rId60"/>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107"/>
            <p:cNvSpPr/>
            <p:nvPr>
              <p:custDataLst>
                <p:tags r:id="rId61"/>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106"/>
            <p:cNvSpPr/>
            <p:nvPr>
              <p:custDataLst>
                <p:tags r:id="rId62"/>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custDataLst>
              <p:tags r:id="rId63"/>
            </p:custDataLst>
          </p:nvPr>
        </p:nvGrpSpPr>
        <p:grpSpPr>
          <a:xfrm>
            <a:off x="3948556" y="-5638"/>
            <a:ext cx="842959" cy="675792"/>
            <a:chOff x="3948556" y="-15912"/>
            <a:chExt cx="842959" cy="675792"/>
          </a:xfrm>
        </p:grpSpPr>
        <p:sp>
          <p:nvSpPr>
            <p:cNvPr id="70" name="任意多边形 122"/>
            <p:cNvSpPr/>
            <p:nvPr>
              <p:custDataLst>
                <p:tags r:id="rId64"/>
              </p:custDataLst>
            </p:nvPr>
          </p:nvSpPr>
          <p:spPr>
            <a:xfrm>
              <a:off x="3948556" y="-15912"/>
              <a:ext cx="130984" cy="226872"/>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121"/>
            <p:cNvSpPr/>
            <p:nvPr>
              <p:custDataLst>
                <p:tags r:id="rId65"/>
              </p:custDataLst>
            </p:nvPr>
          </p:nvSpPr>
          <p:spPr>
            <a:xfrm>
              <a:off x="3953295" y="-15912"/>
              <a:ext cx="184906" cy="320267"/>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120"/>
            <p:cNvSpPr/>
            <p:nvPr>
              <p:custDataLst>
                <p:tags r:id="rId66"/>
              </p:custDataLst>
            </p:nvPr>
          </p:nvSpPr>
          <p:spPr>
            <a:xfrm>
              <a:off x="3970839" y="-15912"/>
              <a:ext cx="225136" cy="389946"/>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119"/>
            <p:cNvSpPr/>
            <p:nvPr>
              <p:custDataLst>
                <p:tags r:id="rId67"/>
              </p:custDataLst>
            </p:nvPr>
          </p:nvSpPr>
          <p:spPr>
            <a:xfrm>
              <a:off x="3993516" y="-15912"/>
              <a:ext cx="261121" cy="448012"/>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118"/>
            <p:cNvSpPr/>
            <p:nvPr>
              <p:custDataLst>
                <p:tags r:id="rId68"/>
              </p:custDataLst>
            </p:nvPr>
          </p:nvSpPr>
          <p:spPr>
            <a:xfrm>
              <a:off x="4020322" y="-15912"/>
              <a:ext cx="292975" cy="49674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117"/>
            <p:cNvSpPr/>
            <p:nvPr>
              <p:custDataLst>
                <p:tags r:id="rId69"/>
              </p:custDataLst>
            </p:nvPr>
          </p:nvSpPr>
          <p:spPr>
            <a:xfrm>
              <a:off x="4052100" y="-15912"/>
              <a:ext cx="319859" cy="53814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116"/>
            <p:cNvSpPr/>
            <p:nvPr>
              <p:custDataLst>
                <p:tags r:id="rId70"/>
              </p:custDataLst>
            </p:nvPr>
          </p:nvSpPr>
          <p:spPr>
            <a:xfrm>
              <a:off x="4088088" y="-15912"/>
              <a:ext cx="342534" cy="573545"/>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115"/>
            <p:cNvSpPr/>
            <p:nvPr>
              <p:custDataLst>
                <p:tags r:id="rId71"/>
              </p:custDataLst>
            </p:nvPr>
          </p:nvSpPr>
          <p:spPr>
            <a:xfrm>
              <a:off x="4126493" y="-15912"/>
              <a:ext cx="361902" cy="603227"/>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114"/>
            <p:cNvSpPr/>
            <p:nvPr>
              <p:custDataLst>
                <p:tags r:id="rId72"/>
              </p:custDataLst>
            </p:nvPr>
          </p:nvSpPr>
          <p:spPr>
            <a:xfrm>
              <a:off x="4169001" y="-15912"/>
              <a:ext cx="378056" cy="627340"/>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113"/>
            <p:cNvSpPr/>
            <p:nvPr>
              <p:custDataLst>
                <p:tags r:id="rId73"/>
              </p:custDataLst>
            </p:nvPr>
          </p:nvSpPr>
          <p:spPr>
            <a:xfrm>
              <a:off x="4214536" y="-15912"/>
              <a:ext cx="391182" cy="646209"/>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112"/>
            <p:cNvSpPr/>
            <p:nvPr>
              <p:custDataLst>
                <p:tags r:id="rId74"/>
              </p:custDataLst>
            </p:nvPr>
          </p:nvSpPr>
          <p:spPr>
            <a:xfrm>
              <a:off x="4262766" y="-15912"/>
              <a:ext cx="401613" cy="660830"/>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111"/>
            <p:cNvSpPr/>
            <p:nvPr>
              <p:custDataLst>
                <p:tags r:id="rId75"/>
              </p:custDataLst>
            </p:nvPr>
          </p:nvSpPr>
          <p:spPr>
            <a:xfrm>
              <a:off x="4315229" y="-11749"/>
              <a:ext cx="392560" cy="667277"/>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110"/>
            <p:cNvSpPr/>
            <p:nvPr>
              <p:custDataLst>
                <p:tags r:id="rId76"/>
              </p:custDataLst>
            </p:nvPr>
          </p:nvSpPr>
          <p:spPr>
            <a:xfrm>
              <a:off x="4370490" y="33932"/>
              <a:ext cx="365354" cy="625948"/>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109"/>
            <p:cNvSpPr/>
            <p:nvPr>
              <p:custDataLst>
                <p:tags r:id="rId77"/>
              </p:custDataLst>
            </p:nvPr>
          </p:nvSpPr>
          <p:spPr>
            <a:xfrm>
              <a:off x="4431035" y="87998"/>
              <a:ext cx="328880" cy="568619"/>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108"/>
            <p:cNvSpPr/>
            <p:nvPr>
              <p:custDataLst>
                <p:tags r:id="rId78"/>
              </p:custDataLst>
            </p:nvPr>
          </p:nvSpPr>
          <p:spPr>
            <a:xfrm>
              <a:off x="4497739" y="152729"/>
              <a:ext cx="282878" cy="489959"/>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107"/>
            <p:cNvSpPr/>
            <p:nvPr>
              <p:custDataLst>
                <p:tags r:id="rId79"/>
              </p:custDataLst>
            </p:nvPr>
          </p:nvSpPr>
          <p:spPr>
            <a:xfrm>
              <a:off x="4574834" y="235459"/>
              <a:ext cx="216681" cy="375302"/>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106"/>
            <p:cNvSpPr/>
            <p:nvPr>
              <p:custDataLst>
                <p:tags r:id="rId80"/>
              </p:custDataLst>
            </p:nvPr>
          </p:nvSpPr>
          <p:spPr>
            <a:xfrm>
              <a:off x="4680513" y="368466"/>
              <a:ext cx="91984" cy="159320"/>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p:custDataLst>
              <p:tags r:id="rId81"/>
            </p:custDataLst>
          </p:nvPr>
        </p:nvGrpSpPr>
        <p:grpSpPr>
          <a:xfrm rot="5400000" flipV="1">
            <a:off x="8242798" y="3217339"/>
            <a:ext cx="2499854" cy="423321"/>
            <a:chOff x="4846073" y="4928576"/>
            <a:chExt cx="2499854" cy="423321"/>
          </a:xfrm>
          <a:solidFill>
            <a:srgbClr val="B8CD32"/>
          </a:solidFill>
        </p:grpSpPr>
        <p:cxnSp>
          <p:nvCxnSpPr>
            <p:cNvPr id="88" name="直接连接符 87"/>
            <p:cNvCxnSpPr/>
            <p:nvPr>
              <p:custDataLst>
                <p:tags r:id="rId82"/>
              </p:custDataLst>
            </p:nvPr>
          </p:nvCxnSpPr>
          <p:spPr>
            <a:xfrm flipH="1" flipV="1">
              <a:off x="7345927" y="4928576"/>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custDataLst>
                <p:tags r:id="rId83"/>
              </p:custDataLst>
            </p:nvPr>
          </p:nvCxnSpPr>
          <p:spPr>
            <a:xfrm rot="10800000">
              <a:off x="4846074" y="5258793"/>
              <a:ext cx="2499853" cy="0"/>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84"/>
              </p:custDataLst>
            </p:nvPr>
          </p:nvCxnSpPr>
          <p:spPr>
            <a:xfrm flipH="1" flipV="1">
              <a:off x="4846073" y="4928576"/>
              <a:ext cx="0" cy="423321"/>
            </a:xfrm>
            <a:prstGeom prst="line">
              <a:avLst/>
            </a:prstGeom>
            <a:grpFill/>
            <a:ln w="190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custDataLst>
              <p:tags r:id="rId85"/>
            </p:custDataLst>
          </p:nvPr>
        </p:nvGrpSpPr>
        <p:grpSpPr>
          <a:xfrm rot="5400000">
            <a:off x="1559700" y="3106989"/>
            <a:ext cx="2499854" cy="644021"/>
            <a:chOff x="4846073" y="4936838"/>
            <a:chExt cx="2499854" cy="644021"/>
          </a:xfrm>
        </p:grpSpPr>
        <p:cxnSp>
          <p:nvCxnSpPr>
            <p:cNvPr id="92" name="直接连接符 91"/>
            <p:cNvCxnSpPr/>
            <p:nvPr>
              <p:custDataLst>
                <p:tags r:id="rId86"/>
              </p:custDataLst>
            </p:nvPr>
          </p:nvCxnSpPr>
          <p:spPr>
            <a:xfrm flipH="1" flipV="1">
              <a:off x="7345927" y="4936838"/>
              <a:ext cx="0" cy="644021"/>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custDataLst>
                <p:tags r:id="rId87"/>
              </p:custDataLst>
            </p:nvPr>
          </p:nvCxnSpPr>
          <p:spPr>
            <a:xfrm rot="10800000">
              <a:off x="4846074" y="5487382"/>
              <a:ext cx="2499853"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custDataLst>
                <p:tags r:id="rId88"/>
              </p:custDataLst>
            </p:nvPr>
          </p:nvCxnSpPr>
          <p:spPr>
            <a:xfrm flipH="1" flipV="1">
              <a:off x="4846073" y="4936838"/>
              <a:ext cx="0" cy="644021"/>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custDataLst>
              <p:tags r:id="rId89"/>
            </p:custDataLst>
          </p:nvPr>
        </p:nvSpPr>
        <p:spPr>
          <a:xfrm>
            <a:off x="3376054" y="2898183"/>
            <a:ext cx="5439892" cy="1061634"/>
          </a:xfrm>
        </p:spPr>
        <p:txBody>
          <a:bodyPr anchor="b">
            <a:normAutofit/>
          </a:bodyPr>
          <a:lstStyle>
            <a:lvl1pPr algn="ctr">
              <a:defRPr sz="4400">
                <a:solidFill>
                  <a:schemeClr val="accent1"/>
                </a:solidFill>
              </a:defRPr>
            </a:lvl1pPr>
          </a:lstStyle>
          <a:p>
            <a:r>
              <a:rPr lang="zh-CN" altLang="en-US"/>
              <a:t>单击此处编辑标题</a:t>
            </a:r>
            <a:endParaRPr lang="zh-CN" altLang="en-US"/>
          </a:p>
        </p:txBody>
      </p:sp>
      <p:sp>
        <p:nvSpPr>
          <p:cNvPr id="3" name="文本占位符 2"/>
          <p:cNvSpPr>
            <a:spLocks noGrp="1"/>
          </p:cNvSpPr>
          <p:nvPr>
            <p:ph type="body" idx="1"/>
            <p:custDataLst>
              <p:tags r:id="rId90"/>
            </p:custDataLst>
          </p:nvPr>
        </p:nvSpPr>
        <p:spPr>
          <a:xfrm>
            <a:off x="3376054" y="4047036"/>
            <a:ext cx="5439892" cy="862218"/>
          </a:xfrm>
        </p:spPr>
        <p:txBody>
          <a:bodyPr>
            <a:normAutofit/>
          </a:bodyPr>
          <a:lstStyle>
            <a:lvl1pPr marL="0" indent="0" algn="ctr">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91"/>
            </p:custDataLst>
          </p:nvPr>
        </p:nvSpPr>
        <p:spPr/>
        <p:txBody>
          <a:bodyPr/>
          <a:lstStyle>
            <a:lvl1pPr>
              <a:defRPr>
                <a:solidFill>
                  <a:schemeClr val="bg1">
                    <a:lumMod val="50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2"/>
            </p:custDataLst>
          </p:nvPr>
        </p:nvSpPr>
        <p:spPr/>
        <p:txBody>
          <a:bodyPr/>
          <a:lstStyle>
            <a:lvl1pPr>
              <a:defRPr>
                <a:solidFill>
                  <a:schemeClr val="bg1">
                    <a:lumMod val="50000"/>
                  </a:schemeClr>
                </a:solidFill>
              </a:defRPr>
            </a:lvl1pPr>
          </a:lstStyle>
          <a:p>
            <a:endParaRPr lang="zh-CN" altLang="en-US"/>
          </a:p>
        </p:txBody>
      </p:sp>
      <p:sp>
        <p:nvSpPr>
          <p:cNvPr id="6" name="灯片编号占位符 5"/>
          <p:cNvSpPr>
            <a:spLocks noGrp="1"/>
          </p:cNvSpPr>
          <p:nvPr>
            <p:ph type="sldNum" sz="quarter" idx="12"/>
            <p:custDataLst>
              <p:tags r:id="rId93"/>
            </p:custDataLst>
          </p:nvPr>
        </p:nvSpPr>
        <p:spPr/>
        <p:txBody>
          <a:bodyPr/>
          <a:lstStyle>
            <a:lvl1pPr>
              <a:defRPr>
                <a:solidFill>
                  <a:schemeClr val="bg1">
                    <a:lumMod val="50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3887" y="406800"/>
            <a:ext cx="10944226" cy="863600"/>
          </a:xfrm>
        </p:spPr>
        <p:txBody>
          <a:bodyPr>
            <a:normAutofit/>
          </a:bodyPr>
          <a:lstStyle>
            <a:lvl1pPr>
              <a:defRPr sz="2800"/>
            </a:lvl1p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23888" y="1414800"/>
            <a:ext cx="5400000" cy="4896000"/>
          </a:xfrm>
        </p:spPr>
        <p:txBody>
          <a:bodyPr vert="horz" lIns="91440" tIns="45720" rIns="91440" bIns="45720" rtlCol="0">
            <a:normAutofit/>
          </a:bodyPr>
          <a:lstStyle>
            <a:lvl1pPr>
              <a:defRPr lang="zh-CN" altLang="en-US"/>
            </a:lvl1pPr>
            <a:lvl2pPr>
              <a:defRPr lang="zh-CN" altLang="en-US"/>
            </a:lvl2pPr>
            <a:lvl3pPr>
              <a:defRPr lang="zh-CN" altLang="en-US"/>
            </a:lvl3pPr>
            <a:lvl4pPr>
              <a:defRPr lang="zh-CN" altLang="en-US"/>
            </a:lvl4pPr>
            <a:lvl5pPr>
              <a:defRPr lang="zh-CN" altLang="en-US"/>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68114" y="1414800"/>
            <a:ext cx="5400000" cy="4896000"/>
          </a:xfrm>
        </p:spPr>
        <p:txBody>
          <a:bodyPr>
            <a:normAutofit/>
          </a:bodyPr>
          <a:lstStyle>
            <a:lvl1pPr>
              <a:defRPr sz="1600"/>
            </a:lvl1pPr>
            <a:lvl2pPr>
              <a:defRPr sz="1600"/>
            </a:lvl2pPr>
            <a:lvl3pPr>
              <a:defRPr sz="16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3888" y="406800"/>
            <a:ext cx="10944225" cy="864000"/>
          </a:xfrm>
        </p:spPr>
        <p:txBody>
          <a:bodyPr>
            <a:normAutofit/>
          </a:bodyPr>
          <a:lstStyle>
            <a:lvl1pPr>
              <a:defRPr sz="28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23887" y="1414799"/>
            <a:ext cx="5400000" cy="862537"/>
          </a:xfrm>
        </p:spPr>
        <p:txBody>
          <a:bodyPr anchor="b"/>
          <a:lstStyle>
            <a:lvl1pPr marL="0" indent="0">
              <a:buNone/>
              <a:defRPr sz="2400" b="1"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23887" y="2424217"/>
            <a:ext cx="5400000" cy="3888000"/>
          </a:xfrm>
        </p:spPr>
        <p:txBody>
          <a:bodyPr>
            <a:normAutofit/>
          </a:bodyPr>
          <a:lstStyle>
            <a:lvl1pPr>
              <a:defRPr sz="1600"/>
            </a:lvl1pPr>
            <a:lvl2pPr>
              <a:defRPr sz="1600"/>
            </a:lvl2pPr>
            <a:lvl3pPr>
              <a:defRPr sz="16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66800" y="1414799"/>
            <a:ext cx="5400000" cy="862537"/>
          </a:xfrm>
        </p:spPr>
        <p:txBody>
          <a:bodyPr anchor="b"/>
          <a:lstStyle>
            <a:lvl1pPr marL="0" indent="0">
              <a:buNone/>
              <a:defRPr sz="2400" b="1"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66800" y="2424217"/>
            <a:ext cx="5400000" cy="3888000"/>
          </a:xfrm>
        </p:spPr>
        <p:txBody>
          <a:bodyPr>
            <a:normAutofit/>
          </a:bodyPr>
          <a:lstStyle>
            <a:lvl1pPr>
              <a:defRPr sz="1600"/>
            </a:lvl1pPr>
            <a:lvl2pPr>
              <a:defRPr sz="1600"/>
            </a:lvl2pPr>
            <a:lvl3pPr>
              <a:defRPr sz="16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7" name="Freeform 5"/>
          <p:cNvSpPr/>
          <p:nvPr userDrawn="1">
            <p:custDataLst>
              <p:tags r:id="rId2"/>
            </p:custDataLst>
          </p:nvPr>
        </p:nvSpPr>
        <p:spPr bwMode="auto">
          <a:xfrm>
            <a:off x="0" y="0"/>
            <a:ext cx="1441450" cy="1277938"/>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5"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0" name="Freeform 8"/>
          <p:cNvSpPr/>
          <p:nvPr userDrawn="1">
            <p:custDataLst>
              <p:tags r:id="rId3"/>
            </p:custDataLst>
          </p:nvPr>
        </p:nvSpPr>
        <p:spPr bwMode="auto">
          <a:xfrm>
            <a:off x="5994754" y="5393815"/>
            <a:ext cx="5176483" cy="1464185"/>
          </a:xfrm>
          <a:custGeom>
            <a:avLst/>
            <a:gdLst>
              <a:gd name="T0" fmla="*/ 0 w 2532"/>
              <a:gd name="T1" fmla="*/ 716 h 716"/>
              <a:gd name="T2" fmla="*/ 836 w 2532"/>
              <a:gd name="T3" fmla="*/ 488 h 716"/>
              <a:gd name="T4" fmla="*/ 1488 w 2532"/>
              <a:gd name="T5" fmla="*/ 328 h 716"/>
              <a:gd name="T6" fmla="*/ 2212 w 2532"/>
              <a:gd name="T7" fmla="*/ 308 h 716"/>
              <a:gd name="T8" fmla="*/ 2496 w 2532"/>
              <a:gd name="T9" fmla="*/ 716 h 716"/>
              <a:gd name="T10" fmla="*/ 0 w 2532"/>
              <a:gd name="T11" fmla="*/ 716 h 716"/>
            </a:gdLst>
            <a:ahLst/>
            <a:cxnLst>
              <a:cxn ang="0">
                <a:pos x="T0" y="T1"/>
              </a:cxn>
              <a:cxn ang="0">
                <a:pos x="T2" y="T3"/>
              </a:cxn>
              <a:cxn ang="0">
                <a:pos x="T4" y="T5"/>
              </a:cxn>
              <a:cxn ang="0">
                <a:pos x="T6" y="T7"/>
              </a:cxn>
              <a:cxn ang="0">
                <a:pos x="T8" y="T9"/>
              </a:cxn>
              <a:cxn ang="0">
                <a:pos x="T10" y="T11"/>
              </a:cxn>
            </a:cxnLst>
            <a:rect l="0" t="0" r="r" b="b"/>
            <a:pathLst>
              <a:path w="2532" h="716">
                <a:moveTo>
                  <a:pt x="0" y="716"/>
                </a:moveTo>
                <a:cubicBezTo>
                  <a:pt x="0" y="716"/>
                  <a:pt x="340" y="348"/>
                  <a:pt x="836" y="488"/>
                </a:cubicBezTo>
                <a:cubicBezTo>
                  <a:pt x="836" y="488"/>
                  <a:pt x="1212" y="656"/>
                  <a:pt x="1488" y="328"/>
                </a:cubicBezTo>
                <a:cubicBezTo>
                  <a:pt x="1764" y="0"/>
                  <a:pt x="1976" y="152"/>
                  <a:pt x="2212" y="308"/>
                </a:cubicBezTo>
                <a:cubicBezTo>
                  <a:pt x="2212" y="308"/>
                  <a:pt x="2532" y="572"/>
                  <a:pt x="2496" y="716"/>
                </a:cubicBezTo>
                <a:lnTo>
                  <a:pt x="0" y="71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6" name="Freeform 10"/>
          <p:cNvSpPr/>
          <p:nvPr userDrawn="1">
            <p:custDataLst>
              <p:tags r:id="rId4"/>
            </p:custDataLst>
          </p:nvPr>
        </p:nvSpPr>
        <p:spPr bwMode="auto">
          <a:xfrm>
            <a:off x="9937278" y="4111557"/>
            <a:ext cx="2254721" cy="2746443"/>
          </a:xfrm>
          <a:custGeom>
            <a:avLst/>
            <a:gdLst>
              <a:gd name="T0" fmla="*/ 1840 w 1840"/>
              <a:gd name="T1" fmla="*/ 392 h 2240"/>
              <a:gd name="T2" fmla="*/ 1208 w 1840"/>
              <a:gd name="T3" fmla="*/ 476 h 2240"/>
              <a:gd name="T4" fmla="*/ 1012 w 1840"/>
              <a:gd name="T5" fmla="*/ 916 h 2240"/>
              <a:gd name="T6" fmla="*/ 736 w 1840"/>
              <a:gd name="T7" fmla="*/ 2240 h 2240"/>
              <a:gd name="T8" fmla="*/ 1840 w 1840"/>
              <a:gd name="T9" fmla="*/ 2240 h 2240"/>
              <a:gd name="T10" fmla="*/ 1840 w 1840"/>
              <a:gd name="T11" fmla="*/ 392 h 2240"/>
            </a:gdLst>
            <a:ahLst/>
            <a:cxnLst>
              <a:cxn ang="0">
                <a:pos x="T0" y="T1"/>
              </a:cxn>
              <a:cxn ang="0">
                <a:pos x="T2" y="T3"/>
              </a:cxn>
              <a:cxn ang="0">
                <a:pos x="T4" y="T5"/>
              </a:cxn>
              <a:cxn ang="0">
                <a:pos x="T6" y="T7"/>
              </a:cxn>
              <a:cxn ang="0">
                <a:pos x="T8" y="T9"/>
              </a:cxn>
              <a:cxn ang="0">
                <a:pos x="T10" y="T11"/>
              </a:cxn>
            </a:cxnLst>
            <a:rect l="0" t="0" r="r" b="b"/>
            <a:pathLst>
              <a:path w="1840" h="2240">
                <a:moveTo>
                  <a:pt x="1840" y="392"/>
                </a:moveTo>
                <a:cubicBezTo>
                  <a:pt x="1840" y="392"/>
                  <a:pt x="996" y="0"/>
                  <a:pt x="1208" y="476"/>
                </a:cubicBezTo>
                <a:cubicBezTo>
                  <a:pt x="1208" y="476"/>
                  <a:pt x="1464" y="904"/>
                  <a:pt x="1012" y="916"/>
                </a:cubicBezTo>
                <a:cubicBezTo>
                  <a:pt x="1012" y="916"/>
                  <a:pt x="0" y="1208"/>
                  <a:pt x="736" y="2240"/>
                </a:cubicBezTo>
                <a:cubicBezTo>
                  <a:pt x="1840" y="2240"/>
                  <a:pt x="1840" y="2240"/>
                  <a:pt x="1840" y="2240"/>
                </a:cubicBezTo>
                <a:lnTo>
                  <a:pt x="1840" y="39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 name="Freeform 9"/>
          <p:cNvSpPr/>
          <p:nvPr userDrawn="1">
            <p:custDataLst>
              <p:tags r:id="rId5"/>
            </p:custDataLst>
          </p:nvPr>
        </p:nvSpPr>
        <p:spPr bwMode="auto">
          <a:xfrm>
            <a:off x="10789885" y="5171320"/>
            <a:ext cx="1402114" cy="1686680"/>
          </a:xfrm>
          <a:custGeom>
            <a:avLst/>
            <a:gdLst>
              <a:gd name="T0" fmla="*/ 1144 w 1144"/>
              <a:gd name="T1" fmla="*/ 0 h 1376"/>
              <a:gd name="T2" fmla="*/ 716 w 1144"/>
              <a:gd name="T3" fmla="*/ 684 h 1376"/>
              <a:gd name="T4" fmla="*/ 416 w 1144"/>
              <a:gd name="T5" fmla="*/ 1212 h 1376"/>
              <a:gd name="T6" fmla="*/ 0 w 1144"/>
              <a:gd name="T7" fmla="*/ 1376 h 1376"/>
              <a:gd name="T8" fmla="*/ 1144 w 1144"/>
              <a:gd name="T9" fmla="*/ 1376 h 1376"/>
              <a:gd name="T10" fmla="*/ 1144 w 1144"/>
              <a:gd name="T11" fmla="*/ 0 h 1376"/>
            </a:gdLst>
            <a:ahLst/>
            <a:cxnLst>
              <a:cxn ang="0">
                <a:pos x="T0" y="T1"/>
              </a:cxn>
              <a:cxn ang="0">
                <a:pos x="T2" y="T3"/>
              </a:cxn>
              <a:cxn ang="0">
                <a:pos x="T4" y="T5"/>
              </a:cxn>
              <a:cxn ang="0">
                <a:pos x="T6" y="T7"/>
              </a:cxn>
              <a:cxn ang="0">
                <a:pos x="T8" y="T9"/>
              </a:cxn>
              <a:cxn ang="0">
                <a:pos x="T10" y="T11"/>
              </a:cxn>
            </a:cxnLst>
            <a:rect l="0" t="0" r="r" b="b"/>
            <a:pathLst>
              <a:path w="1144" h="1376">
                <a:moveTo>
                  <a:pt x="1144" y="0"/>
                </a:moveTo>
                <a:cubicBezTo>
                  <a:pt x="1144" y="0"/>
                  <a:pt x="648" y="112"/>
                  <a:pt x="716" y="684"/>
                </a:cubicBezTo>
                <a:cubicBezTo>
                  <a:pt x="716" y="684"/>
                  <a:pt x="828" y="1080"/>
                  <a:pt x="416" y="1212"/>
                </a:cubicBezTo>
                <a:cubicBezTo>
                  <a:pt x="4" y="1344"/>
                  <a:pt x="0" y="1376"/>
                  <a:pt x="0" y="1376"/>
                </a:cubicBezTo>
                <a:cubicBezTo>
                  <a:pt x="1144" y="1376"/>
                  <a:pt x="1144" y="1376"/>
                  <a:pt x="1144" y="1376"/>
                </a:cubicBezTo>
                <a:lnTo>
                  <a:pt x="1144"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grpSp>
        <p:nvGrpSpPr>
          <p:cNvPr id="13" name="组合 12"/>
          <p:cNvGrpSpPr/>
          <p:nvPr userDrawn="1">
            <p:custDataLst>
              <p:tags r:id="rId6"/>
            </p:custDataLst>
          </p:nvPr>
        </p:nvGrpSpPr>
        <p:grpSpPr>
          <a:xfrm>
            <a:off x="853588" y="-15913"/>
            <a:ext cx="1778716" cy="1425979"/>
            <a:chOff x="853588" y="-15913"/>
            <a:chExt cx="1778716" cy="1425979"/>
          </a:xfrm>
        </p:grpSpPr>
        <p:sp>
          <p:nvSpPr>
            <p:cNvPr id="14" name="任意多边形 122"/>
            <p:cNvSpPr/>
            <p:nvPr>
              <p:custDataLst>
                <p:tags r:id="rId7"/>
              </p:custDataLst>
            </p:nvPr>
          </p:nvSpPr>
          <p:spPr>
            <a:xfrm>
              <a:off x="853588" y="-15912"/>
              <a:ext cx="276388" cy="478719"/>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21"/>
            <p:cNvSpPr/>
            <p:nvPr>
              <p:custDataLst>
                <p:tags r:id="rId8"/>
              </p:custDataLst>
            </p:nvPr>
          </p:nvSpPr>
          <p:spPr>
            <a:xfrm>
              <a:off x="863589" y="-15912"/>
              <a:ext cx="390168" cy="675791"/>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20"/>
            <p:cNvSpPr/>
            <p:nvPr>
              <p:custDataLst>
                <p:tags r:id="rId9"/>
              </p:custDataLst>
            </p:nvPr>
          </p:nvSpPr>
          <p:spPr>
            <a:xfrm>
              <a:off x="900607" y="-15912"/>
              <a:ext cx="475056" cy="822820"/>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19"/>
            <p:cNvSpPr/>
            <p:nvPr>
              <p:custDataLst>
                <p:tags r:id="rId10"/>
              </p:custDataLst>
            </p:nvPr>
          </p:nvSpPr>
          <p:spPr>
            <a:xfrm>
              <a:off x="948457" y="-15912"/>
              <a:ext cx="550987" cy="945343"/>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18"/>
            <p:cNvSpPr/>
            <p:nvPr>
              <p:custDataLst>
                <p:tags r:id="rId11"/>
              </p:custDataLst>
            </p:nvPr>
          </p:nvSpPr>
          <p:spPr>
            <a:xfrm>
              <a:off x="1005021" y="-15912"/>
              <a:ext cx="618203" cy="1048172"/>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17"/>
            <p:cNvSpPr/>
            <p:nvPr>
              <p:custDataLst>
                <p:tags r:id="rId12"/>
              </p:custDataLst>
            </p:nvPr>
          </p:nvSpPr>
          <p:spPr>
            <a:xfrm>
              <a:off x="1072076" y="-15912"/>
              <a:ext cx="674930" cy="1135530"/>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16"/>
            <p:cNvSpPr/>
            <p:nvPr>
              <p:custDataLst>
                <p:tags r:id="rId13"/>
              </p:custDataLst>
            </p:nvPr>
          </p:nvSpPr>
          <p:spPr>
            <a:xfrm>
              <a:off x="1148012" y="-15912"/>
              <a:ext cx="722776" cy="1210228"/>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115"/>
            <p:cNvSpPr/>
            <p:nvPr>
              <p:custDataLst>
                <p:tags r:id="rId14"/>
              </p:custDataLst>
            </p:nvPr>
          </p:nvSpPr>
          <p:spPr>
            <a:xfrm>
              <a:off x="1229051" y="-15913"/>
              <a:ext cx="763644" cy="1272862"/>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114"/>
            <p:cNvSpPr/>
            <p:nvPr>
              <p:custDataLst>
                <p:tags r:id="rId15"/>
              </p:custDataLst>
            </p:nvPr>
          </p:nvSpPr>
          <p:spPr>
            <a:xfrm>
              <a:off x="1318746" y="-15912"/>
              <a:ext cx="797730" cy="1323741"/>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113"/>
            <p:cNvSpPr/>
            <p:nvPr>
              <p:custDataLst>
                <p:tags r:id="rId16"/>
              </p:custDataLst>
            </p:nvPr>
          </p:nvSpPr>
          <p:spPr>
            <a:xfrm>
              <a:off x="1414829" y="-15912"/>
              <a:ext cx="825427" cy="136355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112"/>
            <p:cNvSpPr/>
            <p:nvPr>
              <p:custDataLst>
                <p:tags r:id="rId17"/>
              </p:custDataLst>
            </p:nvPr>
          </p:nvSpPr>
          <p:spPr>
            <a:xfrm>
              <a:off x="1516599" y="-15912"/>
              <a:ext cx="847439" cy="1394408"/>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111"/>
            <p:cNvSpPr/>
            <p:nvPr>
              <p:custDataLst>
                <p:tags r:id="rId18"/>
              </p:custDataLst>
            </p:nvPr>
          </p:nvSpPr>
          <p:spPr>
            <a:xfrm>
              <a:off x="1627300" y="-7128"/>
              <a:ext cx="828336" cy="1408012"/>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110"/>
            <p:cNvSpPr/>
            <p:nvPr>
              <p:custDataLst>
                <p:tags r:id="rId19"/>
              </p:custDataLst>
            </p:nvPr>
          </p:nvSpPr>
          <p:spPr>
            <a:xfrm>
              <a:off x="1743904" y="89263"/>
              <a:ext cx="770928" cy="1320803"/>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09"/>
            <p:cNvSpPr/>
            <p:nvPr>
              <p:custDataLst>
                <p:tags r:id="rId20"/>
              </p:custDataLst>
            </p:nvPr>
          </p:nvSpPr>
          <p:spPr>
            <a:xfrm>
              <a:off x="1871661" y="203345"/>
              <a:ext cx="693966" cy="1199834"/>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108"/>
            <p:cNvSpPr/>
            <p:nvPr>
              <p:custDataLst>
                <p:tags r:id="rId21"/>
              </p:custDataLst>
            </p:nvPr>
          </p:nvSpPr>
          <p:spPr>
            <a:xfrm>
              <a:off x="2012411" y="339934"/>
              <a:ext cx="596897" cy="1033856"/>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107"/>
            <p:cNvSpPr/>
            <p:nvPr>
              <p:custDataLst>
                <p:tags r:id="rId22"/>
              </p:custDataLst>
            </p:nvPr>
          </p:nvSpPr>
          <p:spPr>
            <a:xfrm>
              <a:off x="2175089" y="514502"/>
              <a:ext cx="457215" cy="791919"/>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106"/>
            <p:cNvSpPr/>
            <p:nvPr>
              <p:custDataLst>
                <p:tags r:id="rId23"/>
              </p:custDataLst>
            </p:nvPr>
          </p:nvSpPr>
          <p:spPr>
            <a:xfrm>
              <a:off x="2398080" y="795159"/>
              <a:ext cx="194093" cy="336179"/>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Freeform 6"/>
          <p:cNvSpPr/>
          <p:nvPr userDrawn="1">
            <p:custDataLst>
              <p:tags r:id="rId24"/>
            </p:custDataLst>
          </p:nvPr>
        </p:nvSpPr>
        <p:spPr bwMode="auto">
          <a:xfrm>
            <a:off x="1" y="4442537"/>
            <a:ext cx="2055255" cy="2417237"/>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9" name="Freeform 7"/>
          <p:cNvSpPr/>
          <p:nvPr userDrawn="1">
            <p:custDataLst>
              <p:tags r:id="rId25"/>
            </p:custDataLst>
          </p:nvPr>
        </p:nvSpPr>
        <p:spPr bwMode="auto">
          <a:xfrm>
            <a:off x="404950" y="5366380"/>
            <a:ext cx="3443104" cy="1493394"/>
          </a:xfrm>
          <a:custGeom>
            <a:avLst/>
            <a:gdLst>
              <a:gd name="T0" fmla="*/ 0 w 1624"/>
              <a:gd name="T1" fmla="*/ 704 h 704"/>
              <a:gd name="T2" fmla="*/ 1204 w 1624"/>
              <a:gd name="T3" fmla="*/ 28 h 704"/>
              <a:gd name="T4" fmla="*/ 1452 w 1624"/>
              <a:gd name="T5" fmla="*/ 304 h 704"/>
              <a:gd name="T6" fmla="*/ 1376 w 1624"/>
              <a:gd name="T7" fmla="*/ 704 h 704"/>
              <a:gd name="T8" fmla="*/ 0 w 1624"/>
              <a:gd name="T9" fmla="*/ 704 h 704"/>
            </a:gdLst>
            <a:ahLst/>
            <a:cxnLst>
              <a:cxn ang="0">
                <a:pos x="T0" y="T1"/>
              </a:cxn>
              <a:cxn ang="0">
                <a:pos x="T2" y="T3"/>
              </a:cxn>
              <a:cxn ang="0">
                <a:pos x="T4" y="T5"/>
              </a:cxn>
              <a:cxn ang="0">
                <a:pos x="T6" y="T7"/>
              </a:cxn>
              <a:cxn ang="0">
                <a:pos x="T8" y="T9"/>
              </a:cxn>
            </a:cxnLst>
            <a:rect l="0" t="0" r="r" b="b"/>
            <a:pathLst>
              <a:path w="1624" h="704">
                <a:moveTo>
                  <a:pt x="0" y="704"/>
                </a:moveTo>
                <a:cubicBezTo>
                  <a:pt x="0" y="704"/>
                  <a:pt x="540" y="48"/>
                  <a:pt x="1204" y="28"/>
                </a:cubicBezTo>
                <a:cubicBezTo>
                  <a:pt x="1204" y="28"/>
                  <a:pt x="1624" y="0"/>
                  <a:pt x="1452" y="304"/>
                </a:cubicBezTo>
                <a:cubicBezTo>
                  <a:pt x="1452" y="304"/>
                  <a:pt x="1252" y="616"/>
                  <a:pt x="1376" y="704"/>
                </a:cubicBezTo>
                <a:lnTo>
                  <a:pt x="0" y="704"/>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grpSp>
        <p:nvGrpSpPr>
          <p:cNvPr id="31" name="组合 30"/>
          <p:cNvGrpSpPr/>
          <p:nvPr userDrawn="1">
            <p:custDataLst>
              <p:tags r:id="rId26"/>
            </p:custDataLst>
          </p:nvPr>
        </p:nvGrpSpPr>
        <p:grpSpPr>
          <a:xfrm>
            <a:off x="2325770" y="5591809"/>
            <a:ext cx="1565295" cy="1277607"/>
            <a:chOff x="2753955" y="5356596"/>
            <a:chExt cx="1853474" cy="1512821"/>
          </a:xfrm>
        </p:grpSpPr>
        <p:sp>
          <p:nvSpPr>
            <p:cNvPr id="32" name="任意多边形 152"/>
            <p:cNvSpPr/>
            <p:nvPr>
              <p:custDataLst>
                <p:tags r:id="rId27"/>
              </p:custDataLst>
            </p:nvPr>
          </p:nvSpPr>
          <p:spPr>
            <a:xfrm>
              <a:off x="2852811" y="5356596"/>
              <a:ext cx="778025" cy="1338207"/>
            </a:xfrm>
            <a:custGeom>
              <a:avLst/>
              <a:gdLst>
                <a:gd name="connsiteX0" fmla="*/ 778025 w 778025"/>
                <a:gd name="connsiteY0" fmla="*/ 0 h 1338207"/>
                <a:gd name="connsiteX1" fmla="*/ 5411 w 778025"/>
                <a:gd name="connsiteY1" fmla="*/ 1338207 h 1338207"/>
                <a:gd name="connsiteX2" fmla="*/ 0 w 778025"/>
                <a:gd name="connsiteY2" fmla="*/ 1270818 h 1338207"/>
                <a:gd name="connsiteX3" fmla="*/ 716960 w 778025"/>
                <a:gd name="connsiteY3" fmla="*/ 29008 h 1338207"/>
                <a:gd name="connsiteX4" fmla="*/ 778025 w 778025"/>
                <a:gd name="connsiteY4" fmla="*/ 0 h 13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5" h="1338207">
                  <a:moveTo>
                    <a:pt x="778025" y="0"/>
                  </a:moveTo>
                  <a:cubicBezTo>
                    <a:pt x="778025" y="0"/>
                    <a:pt x="778025" y="0"/>
                    <a:pt x="5411" y="1338207"/>
                  </a:cubicBezTo>
                  <a:cubicBezTo>
                    <a:pt x="1824" y="1317234"/>
                    <a:pt x="566" y="1293826"/>
                    <a:pt x="0" y="1270818"/>
                  </a:cubicBezTo>
                  <a:cubicBezTo>
                    <a:pt x="0" y="1270818"/>
                    <a:pt x="0" y="1270818"/>
                    <a:pt x="716960" y="29008"/>
                  </a:cubicBezTo>
                  <a:cubicBezTo>
                    <a:pt x="737168" y="17994"/>
                    <a:pt x="758069" y="7379"/>
                    <a:pt x="77802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151"/>
            <p:cNvSpPr/>
            <p:nvPr>
              <p:custDataLst>
                <p:tags r:id="rId28"/>
              </p:custDataLst>
            </p:nvPr>
          </p:nvSpPr>
          <p:spPr>
            <a:xfrm>
              <a:off x="2911753" y="5361148"/>
              <a:ext cx="845438" cy="1440807"/>
            </a:xfrm>
            <a:custGeom>
              <a:avLst/>
              <a:gdLst>
                <a:gd name="connsiteX0" fmla="*/ 845438 w 845438"/>
                <a:gd name="connsiteY0" fmla="*/ 0 h 1440807"/>
                <a:gd name="connsiteX1" fmla="*/ 13588 w 845438"/>
                <a:gd name="connsiteY1" fmla="*/ 1440807 h 1440807"/>
                <a:gd name="connsiteX2" fmla="*/ 0 w 845438"/>
                <a:gd name="connsiteY2" fmla="*/ 1387583 h 1440807"/>
                <a:gd name="connsiteX3" fmla="*/ 792550 w 845438"/>
                <a:gd name="connsiteY3" fmla="*/ 14845 h 1440807"/>
                <a:gd name="connsiteX4" fmla="*/ 845438 w 845438"/>
                <a:gd name="connsiteY4" fmla="*/ 0 h 144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438" h="1440807">
                  <a:moveTo>
                    <a:pt x="845438" y="0"/>
                  </a:moveTo>
                  <a:cubicBezTo>
                    <a:pt x="845438" y="0"/>
                    <a:pt x="845438" y="0"/>
                    <a:pt x="13588" y="1440807"/>
                  </a:cubicBezTo>
                  <a:cubicBezTo>
                    <a:pt x="8240" y="1424484"/>
                    <a:pt x="3710" y="1406742"/>
                    <a:pt x="0" y="1387583"/>
                  </a:cubicBezTo>
                  <a:cubicBezTo>
                    <a:pt x="0" y="1387583"/>
                    <a:pt x="0" y="1387583"/>
                    <a:pt x="792550" y="14845"/>
                  </a:cubicBezTo>
                  <a:cubicBezTo>
                    <a:pt x="810998" y="8479"/>
                    <a:pt x="828628" y="3530"/>
                    <a:pt x="845438"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50"/>
            <p:cNvSpPr/>
            <p:nvPr>
              <p:custDataLst>
                <p:tags r:id="rId29"/>
              </p:custDataLst>
            </p:nvPr>
          </p:nvSpPr>
          <p:spPr>
            <a:xfrm>
              <a:off x="2802949" y="5372565"/>
              <a:ext cx="689682" cy="1194565"/>
            </a:xfrm>
            <a:custGeom>
              <a:avLst/>
              <a:gdLst>
                <a:gd name="connsiteX0" fmla="*/ 689682 w 689682"/>
                <a:gd name="connsiteY0" fmla="*/ 0 h 1194565"/>
                <a:gd name="connsiteX1" fmla="*/ 0 w 689682"/>
                <a:gd name="connsiteY1" fmla="*/ 1194565 h 1194565"/>
                <a:gd name="connsiteX2" fmla="*/ 4351 w 689682"/>
                <a:gd name="connsiteY2" fmla="*/ 1110269 h 1194565"/>
                <a:gd name="connsiteX3" fmla="*/ 618855 w 689682"/>
                <a:gd name="connsiteY3" fmla="*/ 45917 h 1194565"/>
                <a:gd name="connsiteX4" fmla="*/ 689682 w 689682"/>
                <a:gd name="connsiteY4" fmla="*/ 0 h 1194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82" h="1194565">
                  <a:moveTo>
                    <a:pt x="689682" y="0"/>
                  </a:moveTo>
                  <a:cubicBezTo>
                    <a:pt x="689682" y="0"/>
                    <a:pt x="689682" y="0"/>
                    <a:pt x="0" y="1194565"/>
                  </a:cubicBezTo>
                  <a:cubicBezTo>
                    <a:pt x="485" y="1166538"/>
                    <a:pt x="1663" y="1138911"/>
                    <a:pt x="4351" y="1110269"/>
                  </a:cubicBezTo>
                  <a:cubicBezTo>
                    <a:pt x="4351" y="1110269"/>
                    <a:pt x="4351" y="1110269"/>
                    <a:pt x="618855" y="45917"/>
                  </a:cubicBezTo>
                  <a:cubicBezTo>
                    <a:pt x="642316" y="29268"/>
                    <a:pt x="665653" y="14434"/>
                    <a:pt x="68968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149"/>
            <p:cNvSpPr/>
            <p:nvPr>
              <p:custDataLst>
                <p:tags r:id="rId30"/>
              </p:custDataLst>
            </p:nvPr>
          </p:nvSpPr>
          <p:spPr>
            <a:xfrm>
              <a:off x="2981626" y="5381822"/>
              <a:ext cx="892612" cy="1487595"/>
            </a:xfrm>
            <a:custGeom>
              <a:avLst/>
              <a:gdLst>
                <a:gd name="connsiteX0" fmla="*/ 892612 w 892612"/>
                <a:gd name="connsiteY0" fmla="*/ 0 h 1487595"/>
                <a:gd name="connsiteX1" fmla="*/ 99407 w 892612"/>
                <a:gd name="connsiteY1" fmla="*/ 1373872 h 1487595"/>
                <a:gd name="connsiteX2" fmla="*/ 33749 w 892612"/>
                <a:gd name="connsiteY2" fmla="*/ 1487595 h 1487595"/>
                <a:gd name="connsiteX3" fmla="*/ 8806 w 892612"/>
                <a:gd name="connsiteY3" fmla="*/ 1487595 h 1487595"/>
                <a:gd name="connsiteX4" fmla="*/ 0 w 892612"/>
                <a:gd name="connsiteY4" fmla="*/ 1469290 h 1487595"/>
                <a:gd name="connsiteX5" fmla="*/ 846279 w 892612"/>
                <a:gd name="connsiteY5" fmla="*/ 3492 h 1487595"/>
                <a:gd name="connsiteX6" fmla="*/ 892612 w 892612"/>
                <a:gd name="connsiteY6" fmla="*/ 0 h 14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611" h="1487595">
                  <a:moveTo>
                    <a:pt x="892612" y="0"/>
                  </a:moveTo>
                  <a:cubicBezTo>
                    <a:pt x="892612" y="0"/>
                    <a:pt x="892612" y="0"/>
                    <a:pt x="99407" y="1373872"/>
                  </a:cubicBezTo>
                  <a:lnTo>
                    <a:pt x="33749" y="1487595"/>
                  </a:lnTo>
                  <a:lnTo>
                    <a:pt x="8806" y="1487595"/>
                  </a:lnTo>
                  <a:lnTo>
                    <a:pt x="0" y="1469290"/>
                  </a:lnTo>
                  <a:cubicBezTo>
                    <a:pt x="0" y="1469290"/>
                    <a:pt x="0" y="1469290"/>
                    <a:pt x="846279" y="3492"/>
                  </a:cubicBezTo>
                  <a:cubicBezTo>
                    <a:pt x="862269" y="1383"/>
                    <a:pt x="877440" y="691"/>
                    <a:pt x="89261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148"/>
            <p:cNvSpPr/>
            <p:nvPr>
              <p:custDataLst>
                <p:tags r:id="rId31"/>
              </p:custDataLst>
            </p:nvPr>
          </p:nvSpPr>
          <p:spPr>
            <a:xfrm>
              <a:off x="3100041" y="5410660"/>
              <a:ext cx="883628" cy="1458756"/>
            </a:xfrm>
            <a:custGeom>
              <a:avLst/>
              <a:gdLst>
                <a:gd name="connsiteX0" fmla="*/ 842213 w 883628"/>
                <a:gd name="connsiteY0" fmla="*/ 0 h 1458756"/>
                <a:gd name="connsiteX1" fmla="*/ 883628 w 883628"/>
                <a:gd name="connsiteY1" fmla="*/ 5026 h 1458756"/>
                <a:gd name="connsiteX2" fmla="*/ 67343 w 883628"/>
                <a:gd name="connsiteY2" fmla="*/ 1418874 h 1458756"/>
                <a:gd name="connsiteX3" fmla="*/ 44317 w 883628"/>
                <a:gd name="connsiteY3" fmla="*/ 1458756 h 1458756"/>
                <a:gd name="connsiteX4" fmla="*/ 0 w 883628"/>
                <a:gd name="connsiteY4" fmla="*/ 1458756 h 1458756"/>
                <a:gd name="connsiteX5" fmla="*/ 7196 w 883628"/>
                <a:gd name="connsiteY5" fmla="*/ 1446291 h 1458756"/>
                <a:gd name="connsiteX6" fmla="*/ 842213 w 883628"/>
                <a:gd name="connsiteY6" fmla="*/ 0 h 14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628" h="1458756">
                  <a:moveTo>
                    <a:pt x="842213" y="0"/>
                  </a:moveTo>
                  <a:cubicBezTo>
                    <a:pt x="856563" y="731"/>
                    <a:pt x="870096" y="2879"/>
                    <a:pt x="883628" y="5026"/>
                  </a:cubicBezTo>
                  <a:cubicBezTo>
                    <a:pt x="883628" y="5026"/>
                    <a:pt x="883628" y="5026"/>
                    <a:pt x="67343" y="1418874"/>
                  </a:cubicBezTo>
                  <a:lnTo>
                    <a:pt x="44317" y="1458756"/>
                  </a:lnTo>
                  <a:lnTo>
                    <a:pt x="0" y="1458756"/>
                  </a:lnTo>
                  <a:lnTo>
                    <a:pt x="7196" y="1446291"/>
                  </a:lnTo>
                  <a:cubicBezTo>
                    <a:pt x="84672" y="1312099"/>
                    <a:pt x="291274" y="954254"/>
                    <a:pt x="842213"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147"/>
            <p:cNvSpPr/>
            <p:nvPr>
              <p:custDataLst>
                <p:tags r:id="rId32"/>
              </p:custDataLst>
            </p:nvPr>
          </p:nvSpPr>
          <p:spPr>
            <a:xfrm>
              <a:off x="2764377" y="5415763"/>
              <a:ext cx="576287" cy="998158"/>
            </a:xfrm>
            <a:custGeom>
              <a:avLst/>
              <a:gdLst>
                <a:gd name="connsiteX0" fmla="*/ 576287 w 576287"/>
                <a:gd name="connsiteY0" fmla="*/ 0 h 998158"/>
                <a:gd name="connsiteX1" fmla="*/ 0 w 576287"/>
                <a:gd name="connsiteY1" fmla="*/ 998158 h 998158"/>
                <a:gd name="connsiteX2" fmla="*/ 22426 w 576287"/>
                <a:gd name="connsiteY2" fmla="*/ 882555 h 998158"/>
                <a:gd name="connsiteX3" fmla="*/ 487385 w 576287"/>
                <a:gd name="connsiteY3" fmla="*/ 77223 h 998158"/>
                <a:gd name="connsiteX4" fmla="*/ 576287 w 576287"/>
                <a:gd name="connsiteY4" fmla="*/ 0 h 9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87" h="998157">
                  <a:moveTo>
                    <a:pt x="576287" y="0"/>
                  </a:moveTo>
                  <a:cubicBezTo>
                    <a:pt x="576287" y="0"/>
                    <a:pt x="576287" y="0"/>
                    <a:pt x="0" y="998158"/>
                  </a:cubicBezTo>
                  <a:cubicBezTo>
                    <a:pt x="4726" y="961188"/>
                    <a:pt x="12474" y="922181"/>
                    <a:pt x="22426" y="882555"/>
                  </a:cubicBezTo>
                  <a:cubicBezTo>
                    <a:pt x="22426" y="882555"/>
                    <a:pt x="22426" y="882555"/>
                    <a:pt x="487385" y="77223"/>
                  </a:cubicBezTo>
                  <a:cubicBezTo>
                    <a:pt x="516725" y="48792"/>
                    <a:pt x="546632" y="22578"/>
                    <a:pt x="576287"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146"/>
            <p:cNvSpPr/>
            <p:nvPr>
              <p:custDataLst>
                <p:tags r:id="rId33"/>
              </p:custDataLst>
            </p:nvPr>
          </p:nvSpPr>
          <p:spPr>
            <a:xfrm>
              <a:off x="3227072" y="5446910"/>
              <a:ext cx="857794" cy="1422506"/>
            </a:xfrm>
            <a:custGeom>
              <a:avLst/>
              <a:gdLst>
                <a:gd name="connsiteX0" fmla="*/ 821284 w 857794"/>
                <a:gd name="connsiteY0" fmla="*/ 0 h 1422506"/>
                <a:gd name="connsiteX1" fmla="*/ 857794 w 857794"/>
                <a:gd name="connsiteY1" fmla="*/ 13522 h 1422506"/>
                <a:gd name="connsiteX2" fmla="*/ 108221 w 857794"/>
                <a:gd name="connsiteY2" fmla="*/ 1311821 h 1422506"/>
                <a:gd name="connsiteX3" fmla="*/ 44317 w 857794"/>
                <a:gd name="connsiteY3" fmla="*/ 1422506 h 1422506"/>
                <a:gd name="connsiteX4" fmla="*/ 0 w 857794"/>
                <a:gd name="connsiteY4" fmla="*/ 1422506 h 1422506"/>
                <a:gd name="connsiteX5" fmla="*/ 31019 w 857794"/>
                <a:gd name="connsiteY5" fmla="*/ 1368778 h 1422506"/>
                <a:gd name="connsiteX6" fmla="*/ 821284 w 857794"/>
                <a:gd name="connsiteY6" fmla="*/ 0 h 142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94" h="1422506">
                  <a:moveTo>
                    <a:pt x="821284" y="0"/>
                  </a:moveTo>
                  <a:cubicBezTo>
                    <a:pt x="833999" y="3563"/>
                    <a:pt x="845897" y="8543"/>
                    <a:pt x="857794" y="13522"/>
                  </a:cubicBezTo>
                  <a:cubicBezTo>
                    <a:pt x="857794" y="13522"/>
                    <a:pt x="857794" y="13522"/>
                    <a:pt x="108221" y="1311821"/>
                  </a:cubicBezTo>
                  <a:lnTo>
                    <a:pt x="44317" y="1422506"/>
                  </a:lnTo>
                  <a:lnTo>
                    <a:pt x="0" y="1422506"/>
                  </a:lnTo>
                  <a:lnTo>
                    <a:pt x="31019" y="1368778"/>
                  </a:lnTo>
                  <a:cubicBezTo>
                    <a:pt x="143914" y="1173238"/>
                    <a:pt x="369704" y="782159"/>
                    <a:pt x="82128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145"/>
            <p:cNvSpPr/>
            <p:nvPr>
              <p:custDataLst>
                <p:tags r:id="rId34"/>
              </p:custDataLst>
            </p:nvPr>
          </p:nvSpPr>
          <p:spPr>
            <a:xfrm>
              <a:off x="3356055" y="5497094"/>
              <a:ext cx="823913" cy="1372323"/>
            </a:xfrm>
            <a:custGeom>
              <a:avLst/>
              <a:gdLst>
                <a:gd name="connsiteX0" fmla="*/ 792311 w 823913"/>
                <a:gd name="connsiteY0" fmla="*/ 0 h 1372323"/>
                <a:gd name="connsiteX1" fmla="*/ 793696 w 823913"/>
                <a:gd name="connsiteY1" fmla="*/ 800 h 1372323"/>
                <a:gd name="connsiteX2" fmla="*/ 823913 w 823913"/>
                <a:gd name="connsiteY2" fmla="*/ 22024 h 1372323"/>
                <a:gd name="connsiteX3" fmla="*/ 77036 w 823913"/>
                <a:gd name="connsiteY3" fmla="*/ 1315653 h 1372323"/>
                <a:gd name="connsiteX4" fmla="*/ 44317 w 823913"/>
                <a:gd name="connsiteY4" fmla="*/ 1372323 h 1372323"/>
                <a:gd name="connsiteX5" fmla="*/ 0 w 823913"/>
                <a:gd name="connsiteY5" fmla="*/ 1372323 h 1372323"/>
                <a:gd name="connsiteX6" fmla="*/ 44515 w 823913"/>
                <a:gd name="connsiteY6" fmla="*/ 1295221 h 1372323"/>
                <a:gd name="connsiteX7" fmla="*/ 792311 w 823913"/>
                <a:gd name="connsiteY7" fmla="*/ 0 h 137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913" h="1372323">
                  <a:moveTo>
                    <a:pt x="792311" y="0"/>
                  </a:moveTo>
                  <a:cubicBezTo>
                    <a:pt x="793004" y="400"/>
                    <a:pt x="793004" y="400"/>
                    <a:pt x="793696" y="800"/>
                  </a:cubicBezTo>
                  <a:cubicBezTo>
                    <a:pt x="804083" y="6797"/>
                    <a:pt x="814344" y="14611"/>
                    <a:pt x="823913" y="22024"/>
                  </a:cubicBezTo>
                  <a:cubicBezTo>
                    <a:pt x="823913" y="22024"/>
                    <a:pt x="823913" y="22024"/>
                    <a:pt x="77036" y="1315653"/>
                  </a:cubicBezTo>
                  <a:lnTo>
                    <a:pt x="44317" y="1372323"/>
                  </a:lnTo>
                  <a:lnTo>
                    <a:pt x="0" y="1372323"/>
                  </a:lnTo>
                  <a:lnTo>
                    <a:pt x="44515" y="1295221"/>
                  </a:lnTo>
                  <a:cubicBezTo>
                    <a:pt x="170443" y="1077107"/>
                    <a:pt x="394316" y="689348"/>
                    <a:pt x="79231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44"/>
            <p:cNvSpPr/>
            <p:nvPr>
              <p:custDataLst>
                <p:tags r:id="rId35"/>
              </p:custDataLst>
            </p:nvPr>
          </p:nvSpPr>
          <p:spPr>
            <a:xfrm>
              <a:off x="2753955" y="5509416"/>
              <a:ext cx="403655" cy="699151"/>
            </a:xfrm>
            <a:custGeom>
              <a:avLst/>
              <a:gdLst>
                <a:gd name="connsiteX0" fmla="*/ 403655 w 403655"/>
                <a:gd name="connsiteY0" fmla="*/ 0 h 699151"/>
                <a:gd name="connsiteX1" fmla="*/ 0 w 403655"/>
                <a:gd name="connsiteY1" fmla="*/ 699151 h 699151"/>
                <a:gd name="connsiteX2" fmla="*/ 82792 w 403655"/>
                <a:gd name="connsiteY2" fmla="*/ 478990 h 699151"/>
                <a:gd name="connsiteX3" fmla="*/ 254386 w 403655"/>
                <a:gd name="connsiteY3" fmla="*/ 181780 h 699151"/>
                <a:gd name="connsiteX4" fmla="*/ 403655 w 403655"/>
                <a:gd name="connsiteY4" fmla="*/ 0 h 6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55" h="699151">
                  <a:moveTo>
                    <a:pt x="403655" y="0"/>
                  </a:moveTo>
                  <a:cubicBezTo>
                    <a:pt x="403655" y="0"/>
                    <a:pt x="403655" y="0"/>
                    <a:pt x="0" y="699151"/>
                  </a:cubicBezTo>
                  <a:cubicBezTo>
                    <a:pt x="20719" y="628083"/>
                    <a:pt x="48861" y="553752"/>
                    <a:pt x="82792" y="478990"/>
                  </a:cubicBezTo>
                  <a:cubicBezTo>
                    <a:pt x="82792" y="478990"/>
                    <a:pt x="82792" y="478990"/>
                    <a:pt x="254386" y="181780"/>
                  </a:cubicBezTo>
                  <a:cubicBezTo>
                    <a:pt x="302167" y="115014"/>
                    <a:pt x="352467" y="53477"/>
                    <a:pt x="40365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43"/>
            <p:cNvSpPr/>
            <p:nvPr>
              <p:custDataLst>
                <p:tags r:id="rId36"/>
              </p:custDataLst>
            </p:nvPr>
          </p:nvSpPr>
          <p:spPr>
            <a:xfrm>
              <a:off x="3485039" y="5558808"/>
              <a:ext cx="783375" cy="1310608"/>
            </a:xfrm>
            <a:custGeom>
              <a:avLst/>
              <a:gdLst>
                <a:gd name="connsiteX0" fmla="*/ 756680 w 783375"/>
                <a:gd name="connsiteY0" fmla="*/ 0 h 1310608"/>
                <a:gd name="connsiteX1" fmla="*/ 783375 w 783375"/>
                <a:gd name="connsiteY1" fmla="*/ 30523 h 1310608"/>
                <a:gd name="connsiteX2" fmla="*/ 50163 w 783375"/>
                <a:gd name="connsiteY2" fmla="*/ 1300484 h 1310608"/>
                <a:gd name="connsiteX3" fmla="*/ 44318 w 783375"/>
                <a:gd name="connsiteY3" fmla="*/ 1310608 h 1310608"/>
                <a:gd name="connsiteX4" fmla="*/ 0 w 783375"/>
                <a:gd name="connsiteY4" fmla="*/ 1310608 h 1310608"/>
                <a:gd name="connsiteX5" fmla="*/ 14449 w 783375"/>
                <a:gd name="connsiteY5" fmla="*/ 1285582 h 1310608"/>
                <a:gd name="connsiteX6" fmla="*/ 756680 w 783375"/>
                <a:gd name="connsiteY6" fmla="*/ 0 h 131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375" h="1310608">
                  <a:moveTo>
                    <a:pt x="756680" y="0"/>
                  </a:moveTo>
                  <a:cubicBezTo>
                    <a:pt x="766124" y="9230"/>
                    <a:pt x="775567" y="18460"/>
                    <a:pt x="783375" y="30523"/>
                  </a:cubicBezTo>
                  <a:cubicBezTo>
                    <a:pt x="783375" y="30523"/>
                    <a:pt x="783375" y="30523"/>
                    <a:pt x="50163" y="1300484"/>
                  </a:cubicBezTo>
                  <a:lnTo>
                    <a:pt x="44318" y="1310608"/>
                  </a:lnTo>
                  <a:lnTo>
                    <a:pt x="0" y="1310608"/>
                  </a:lnTo>
                  <a:lnTo>
                    <a:pt x="14449" y="1285582"/>
                  </a:lnTo>
                  <a:cubicBezTo>
                    <a:pt x="139440" y="1069091"/>
                    <a:pt x="361647" y="684218"/>
                    <a:pt x="756680"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142"/>
            <p:cNvSpPr/>
            <p:nvPr>
              <p:custDataLst>
                <p:tags r:id="rId37"/>
              </p:custDataLst>
            </p:nvPr>
          </p:nvSpPr>
          <p:spPr>
            <a:xfrm>
              <a:off x="3614023" y="5630782"/>
              <a:ext cx="736081" cy="1238634"/>
            </a:xfrm>
            <a:custGeom>
              <a:avLst/>
              <a:gdLst>
                <a:gd name="connsiteX0" fmla="*/ 715126 w 736081"/>
                <a:gd name="connsiteY0" fmla="*/ 0 h 1238634"/>
                <a:gd name="connsiteX1" fmla="*/ 736081 w 736081"/>
                <a:gd name="connsiteY1" fmla="*/ 40464 h 1238634"/>
                <a:gd name="connsiteX2" fmla="*/ 96173 w 736081"/>
                <a:gd name="connsiteY2" fmla="*/ 1148817 h 1238634"/>
                <a:gd name="connsiteX3" fmla="*/ 44317 w 736081"/>
                <a:gd name="connsiteY3" fmla="*/ 1238634 h 1238634"/>
                <a:gd name="connsiteX4" fmla="*/ 0 w 736081"/>
                <a:gd name="connsiteY4" fmla="*/ 1238634 h 1238634"/>
                <a:gd name="connsiteX5" fmla="*/ 46707 w 736081"/>
                <a:gd name="connsiteY5" fmla="*/ 1157736 h 1238634"/>
                <a:gd name="connsiteX6" fmla="*/ 715126 w 736081"/>
                <a:gd name="connsiteY6" fmla="*/ 0 h 12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81" h="1238634">
                  <a:moveTo>
                    <a:pt x="715126" y="0"/>
                  </a:moveTo>
                  <a:cubicBezTo>
                    <a:pt x="722930" y="12070"/>
                    <a:pt x="729915" y="25558"/>
                    <a:pt x="736081" y="40464"/>
                  </a:cubicBezTo>
                  <a:cubicBezTo>
                    <a:pt x="736081" y="40464"/>
                    <a:pt x="736081" y="40464"/>
                    <a:pt x="96173" y="1148817"/>
                  </a:cubicBezTo>
                  <a:lnTo>
                    <a:pt x="44317" y="1238634"/>
                  </a:lnTo>
                  <a:lnTo>
                    <a:pt x="0" y="1238634"/>
                  </a:lnTo>
                  <a:lnTo>
                    <a:pt x="46707" y="1157736"/>
                  </a:lnTo>
                  <a:cubicBezTo>
                    <a:pt x="176245" y="933368"/>
                    <a:pt x="383507" y="574381"/>
                    <a:pt x="715126"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141"/>
            <p:cNvSpPr/>
            <p:nvPr>
              <p:custDataLst>
                <p:tags r:id="rId38"/>
              </p:custDataLst>
            </p:nvPr>
          </p:nvSpPr>
          <p:spPr>
            <a:xfrm>
              <a:off x="3743006" y="5718881"/>
              <a:ext cx="680330" cy="1150536"/>
            </a:xfrm>
            <a:custGeom>
              <a:avLst/>
              <a:gdLst>
                <a:gd name="connsiteX0" fmla="*/ 664262 w 680330"/>
                <a:gd name="connsiteY0" fmla="*/ 0 h 1150536"/>
                <a:gd name="connsiteX1" fmla="*/ 680330 w 680330"/>
                <a:gd name="connsiteY1" fmla="*/ 48930 h 1150536"/>
                <a:gd name="connsiteX2" fmla="*/ 75412 w 680330"/>
                <a:gd name="connsiteY2" fmla="*/ 1096678 h 1150536"/>
                <a:gd name="connsiteX3" fmla="*/ 44317 w 680330"/>
                <a:gd name="connsiteY3" fmla="*/ 1150536 h 1150536"/>
                <a:gd name="connsiteX4" fmla="*/ 0 w 680330"/>
                <a:gd name="connsiteY4" fmla="*/ 1150536 h 1150536"/>
                <a:gd name="connsiteX5" fmla="*/ 23987 w 680330"/>
                <a:gd name="connsiteY5" fmla="*/ 1108989 h 1150536"/>
                <a:gd name="connsiteX6" fmla="*/ 664262 w 680330"/>
                <a:gd name="connsiteY6" fmla="*/ 0 h 11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30" h="1150536">
                  <a:moveTo>
                    <a:pt x="664262" y="0"/>
                  </a:moveTo>
                  <a:cubicBezTo>
                    <a:pt x="670436" y="14894"/>
                    <a:pt x="675792" y="31204"/>
                    <a:pt x="680330" y="48930"/>
                  </a:cubicBezTo>
                  <a:cubicBezTo>
                    <a:pt x="680330" y="48930"/>
                    <a:pt x="680330" y="48930"/>
                    <a:pt x="75412" y="1096678"/>
                  </a:cubicBezTo>
                  <a:lnTo>
                    <a:pt x="44317" y="1150536"/>
                  </a:lnTo>
                  <a:lnTo>
                    <a:pt x="0" y="1150536"/>
                  </a:lnTo>
                  <a:lnTo>
                    <a:pt x="23987" y="1108989"/>
                  </a:lnTo>
                  <a:cubicBezTo>
                    <a:pt x="148072" y="894069"/>
                    <a:pt x="346606" y="550196"/>
                    <a:pt x="66426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140"/>
            <p:cNvSpPr/>
            <p:nvPr>
              <p:custDataLst>
                <p:tags r:id="rId39"/>
              </p:custDataLst>
            </p:nvPr>
          </p:nvSpPr>
          <p:spPr>
            <a:xfrm>
              <a:off x="3870035" y="5819324"/>
              <a:ext cx="614984" cy="1050093"/>
            </a:xfrm>
            <a:custGeom>
              <a:avLst/>
              <a:gdLst>
                <a:gd name="connsiteX0" fmla="*/ 606271 w 614984"/>
                <a:gd name="connsiteY0" fmla="*/ 0 h 1050093"/>
                <a:gd name="connsiteX1" fmla="*/ 614984 w 614984"/>
                <a:gd name="connsiteY1" fmla="*/ 61668 h 1050093"/>
                <a:gd name="connsiteX2" fmla="*/ 115513 w 614984"/>
                <a:gd name="connsiteY2" fmla="*/ 926777 h 1050093"/>
                <a:gd name="connsiteX3" fmla="*/ 44317 w 614984"/>
                <a:gd name="connsiteY3" fmla="*/ 1050093 h 1050093"/>
                <a:gd name="connsiteX4" fmla="*/ 0 w 614984"/>
                <a:gd name="connsiteY4" fmla="*/ 1050093 h 1050093"/>
                <a:gd name="connsiteX5" fmla="*/ 5653 w 614984"/>
                <a:gd name="connsiteY5" fmla="*/ 1040301 h 1050093"/>
                <a:gd name="connsiteX6" fmla="*/ 606271 w 614984"/>
                <a:gd name="connsiteY6" fmla="*/ 0 h 10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984" h="1050093">
                  <a:moveTo>
                    <a:pt x="606271" y="0"/>
                  </a:moveTo>
                  <a:cubicBezTo>
                    <a:pt x="610685" y="19540"/>
                    <a:pt x="613590" y="40096"/>
                    <a:pt x="614984" y="61668"/>
                  </a:cubicBezTo>
                  <a:cubicBezTo>
                    <a:pt x="614984" y="61668"/>
                    <a:pt x="614984" y="61668"/>
                    <a:pt x="115513" y="926777"/>
                  </a:cubicBezTo>
                  <a:lnTo>
                    <a:pt x="44317" y="1050093"/>
                  </a:lnTo>
                  <a:lnTo>
                    <a:pt x="0" y="1050093"/>
                  </a:lnTo>
                  <a:lnTo>
                    <a:pt x="5653" y="1040301"/>
                  </a:lnTo>
                  <a:cubicBezTo>
                    <a:pt x="122052" y="838692"/>
                    <a:pt x="308290" y="516118"/>
                    <a:pt x="60627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39"/>
            <p:cNvSpPr/>
            <p:nvPr>
              <p:custDataLst>
                <p:tags r:id="rId40"/>
              </p:custDataLst>
            </p:nvPr>
          </p:nvSpPr>
          <p:spPr>
            <a:xfrm>
              <a:off x="3999017" y="5938200"/>
              <a:ext cx="538932" cy="931217"/>
            </a:xfrm>
            <a:custGeom>
              <a:avLst/>
              <a:gdLst>
                <a:gd name="connsiteX0" fmla="*/ 537639 w 538932"/>
                <a:gd name="connsiteY0" fmla="*/ 0 h 931217"/>
                <a:gd name="connsiteX1" fmla="*/ 537322 w 538932"/>
                <a:gd name="connsiteY1" fmla="*/ 77309 h 931217"/>
                <a:gd name="connsiteX2" fmla="*/ 98704 w 538932"/>
                <a:gd name="connsiteY2" fmla="*/ 837017 h 931217"/>
                <a:gd name="connsiteX3" fmla="*/ 44318 w 538932"/>
                <a:gd name="connsiteY3" fmla="*/ 931217 h 931217"/>
                <a:gd name="connsiteX4" fmla="*/ 0 w 538932"/>
                <a:gd name="connsiteY4" fmla="*/ 931217 h 931217"/>
                <a:gd name="connsiteX5" fmla="*/ 50362 w 538932"/>
                <a:gd name="connsiteY5" fmla="*/ 843989 h 931217"/>
                <a:gd name="connsiteX6" fmla="*/ 537639 w 538932"/>
                <a:gd name="connsiteY6" fmla="*/ 0 h 9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932" h="931217">
                  <a:moveTo>
                    <a:pt x="537639" y="0"/>
                  </a:moveTo>
                  <a:cubicBezTo>
                    <a:pt x="539590" y="23807"/>
                    <a:pt x="539211" y="50049"/>
                    <a:pt x="537322" y="77309"/>
                  </a:cubicBezTo>
                  <a:cubicBezTo>
                    <a:pt x="537322" y="77309"/>
                    <a:pt x="537322" y="77309"/>
                    <a:pt x="98704" y="837017"/>
                  </a:cubicBezTo>
                  <a:lnTo>
                    <a:pt x="44318" y="931217"/>
                  </a:lnTo>
                  <a:lnTo>
                    <a:pt x="0" y="931217"/>
                  </a:lnTo>
                  <a:lnTo>
                    <a:pt x="50362" y="843989"/>
                  </a:lnTo>
                  <a:cubicBezTo>
                    <a:pt x="156981" y="659318"/>
                    <a:pt x="312064" y="390707"/>
                    <a:pt x="537639"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138"/>
            <p:cNvSpPr/>
            <p:nvPr>
              <p:custDataLst>
                <p:tags r:id="rId41"/>
              </p:custDataLst>
            </p:nvPr>
          </p:nvSpPr>
          <p:spPr>
            <a:xfrm>
              <a:off x="4128002" y="6080530"/>
              <a:ext cx="455464" cy="788887"/>
            </a:xfrm>
            <a:custGeom>
              <a:avLst/>
              <a:gdLst>
                <a:gd name="connsiteX0" fmla="*/ 455464 w 455464"/>
                <a:gd name="connsiteY0" fmla="*/ 0 h 788887"/>
                <a:gd name="connsiteX1" fmla="*/ 440416 w 455464"/>
                <a:gd name="connsiteY1" fmla="*/ 102823 h 788887"/>
                <a:gd name="connsiteX2" fmla="*/ 88431 w 455464"/>
                <a:gd name="connsiteY2" fmla="*/ 712479 h 788887"/>
                <a:gd name="connsiteX3" fmla="*/ 44317 w 455464"/>
                <a:gd name="connsiteY3" fmla="*/ 788887 h 788887"/>
                <a:gd name="connsiteX4" fmla="*/ 0 w 455464"/>
                <a:gd name="connsiteY4" fmla="*/ 788887 h 788887"/>
                <a:gd name="connsiteX5" fmla="*/ 35594 w 455464"/>
                <a:gd name="connsiteY5" fmla="*/ 727235 h 788887"/>
                <a:gd name="connsiteX6" fmla="*/ 455464 w 455464"/>
                <a:gd name="connsiteY6" fmla="*/ 0 h 7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63" h="788887">
                  <a:moveTo>
                    <a:pt x="455464" y="0"/>
                  </a:moveTo>
                  <a:cubicBezTo>
                    <a:pt x="451686" y="33729"/>
                    <a:pt x="447216" y="67059"/>
                    <a:pt x="440416" y="102823"/>
                  </a:cubicBezTo>
                  <a:cubicBezTo>
                    <a:pt x="440416" y="102823"/>
                    <a:pt x="440416" y="102823"/>
                    <a:pt x="88431" y="712479"/>
                  </a:cubicBezTo>
                  <a:lnTo>
                    <a:pt x="44317" y="788887"/>
                  </a:lnTo>
                  <a:lnTo>
                    <a:pt x="0" y="788887"/>
                  </a:lnTo>
                  <a:lnTo>
                    <a:pt x="35594" y="727235"/>
                  </a:lnTo>
                  <a:cubicBezTo>
                    <a:pt x="127465" y="568111"/>
                    <a:pt x="261094" y="336658"/>
                    <a:pt x="45546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137"/>
            <p:cNvSpPr/>
            <p:nvPr>
              <p:custDataLst>
                <p:tags r:id="rId42"/>
              </p:custDataLst>
            </p:nvPr>
          </p:nvSpPr>
          <p:spPr>
            <a:xfrm>
              <a:off x="4256988" y="6262435"/>
              <a:ext cx="350441" cy="606982"/>
            </a:xfrm>
            <a:custGeom>
              <a:avLst/>
              <a:gdLst>
                <a:gd name="connsiteX0" fmla="*/ 350441 w 350441"/>
                <a:gd name="connsiteY0" fmla="*/ 0 h 606982"/>
                <a:gd name="connsiteX1" fmla="*/ 302636 w 350441"/>
                <a:gd name="connsiteY1" fmla="*/ 159559 h 606982"/>
                <a:gd name="connsiteX2" fmla="*/ 92049 w 350441"/>
                <a:gd name="connsiteY2" fmla="*/ 524307 h 606982"/>
                <a:gd name="connsiteX3" fmla="*/ 44317 w 350441"/>
                <a:gd name="connsiteY3" fmla="*/ 606982 h 606982"/>
                <a:gd name="connsiteX4" fmla="*/ 0 w 350441"/>
                <a:gd name="connsiteY4" fmla="*/ 606982 h 606982"/>
                <a:gd name="connsiteX5" fmla="*/ 28827 w 350441"/>
                <a:gd name="connsiteY5" fmla="*/ 557052 h 606982"/>
                <a:gd name="connsiteX6" fmla="*/ 350441 w 350441"/>
                <a:gd name="connsiteY6" fmla="*/ 0 h 60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441" h="606982">
                  <a:moveTo>
                    <a:pt x="350441" y="0"/>
                  </a:moveTo>
                  <a:cubicBezTo>
                    <a:pt x="338221" y="51550"/>
                    <a:pt x="322286" y="104737"/>
                    <a:pt x="302636" y="159559"/>
                  </a:cubicBezTo>
                  <a:cubicBezTo>
                    <a:pt x="302636" y="159559"/>
                    <a:pt x="302636" y="159559"/>
                    <a:pt x="92049" y="524307"/>
                  </a:cubicBezTo>
                  <a:lnTo>
                    <a:pt x="44317" y="606982"/>
                  </a:lnTo>
                  <a:lnTo>
                    <a:pt x="0" y="606982"/>
                  </a:lnTo>
                  <a:lnTo>
                    <a:pt x="28827" y="557052"/>
                  </a:lnTo>
                  <a:cubicBezTo>
                    <a:pt x="99198" y="435165"/>
                    <a:pt x="201556" y="257876"/>
                    <a:pt x="35044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136"/>
            <p:cNvSpPr/>
            <p:nvPr>
              <p:custDataLst>
                <p:tags r:id="rId43"/>
              </p:custDataLst>
            </p:nvPr>
          </p:nvSpPr>
          <p:spPr>
            <a:xfrm>
              <a:off x="4384017" y="6554888"/>
              <a:ext cx="181594" cy="314529"/>
            </a:xfrm>
            <a:custGeom>
              <a:avLst/>
              <a:gdLst>
                <a:gd name="connsiteX0" fmla="*/ 181594 w 181594"/>
                <a:gd name="connsiteY0" fmla="*/ 0 h 314529"/>
                <a:gd name="connsiteX1" fmla="*/ 100989 w 181594"/>
                <a:gd name="connsiteY1" fmla="*/ 187001 h 314529"/>
                <a:gd name="connsiteX2" fmla="*/ 44195 w 181594"/>
                <a:gd name="connsiteY2" fmla="*/ 273100 h 314529"/>
                <a:gd name="connsiteX3" fmla="*/ 9396 w 181594"/>
                <a:gd name="connsiteY3" fmla="*/ 314529 h 314529"/>
                <a:gd name="connsiteX4" fmla="*/ 0 w 181594"/>
                <a:gd name="connsiteY4" fmla="*/ 314529 h 314529"/>
                <a:gd name="connsiteX5" fmla="*/ 181594 w 181594"/>
                <a:gd name="connsiteY5" fmla="*/ 0 h 3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594" h="314529">
                  <a:moveTo>
                    <a:pt x="181594" y="0"/>
                  </a:moveTo>
                  <a:cubicBezTo>
                    <a:pt x="162164" y="64117"/>
                    <a:pt x="136056" y="126263"/>
                    <a:pt x="100989" y="187001"/>
                  </a:cubicBezTo>
                  <a:cubicBezTo>
                    <a:pt x="83455" y="217370"/>
                    <a:pt x="64497" y="245976"/>
                    <a:pt x="44195" y="273100"/>
                  </a:cubicBezTo>
                  <a:lnTo>
                    <a:pt x="9396" y="314529"/>
                  </a:lnTo>
                  <a:lnTo>
                    <a:pt x="0" y="314529"/>
                  </a:lnTo>
                  <a:lnTo>
                    <a:pt x="181594" y="0"/>
                  </a:ln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Freeform 11"/>
          <p:cNvSpPr/>
          <p:nvPr userDrawn="1">
            <p:custDataLst>
              <p:tags r:id="rId44"/>
            </p:custDataLst>
          </p:nvPr>
        </p:nvSpPr>
        <p:spPr bwMode="auto">
          <a:xfrm>
            <a:off x="10650309" y="-1466"/>
            <a:ext cx="1541691" cy="1400490"/>
          </a:xfrm>
          <a:custGeom>
            <a:avLst/>
            <a:gdLst>
              <a:gd name="T0" fmla="*/ 324 w 952"/>
              <a:gd name="T1" fmla="*/ 0 h 864"/>
              <a:gd name="T2" fmla="*/ 296 w 952"/>
              <a:gd name="T3" fmla="*/ 376 h 864"/>
              <a:gd name="T4" fmla="*/ 536 w 952"/>
              <a:gd name="T5" fmla="*/ 700 h 864"/>
              <a:gd name="T6" fmla="*/ 952 w 952"/>
              <a:gd name="T7" fmla="*/ 768 h 864"/>
              <a:gd name="T8" fmla="*/ 952 w 952"/>
              <a:gd name="T9" fmla="*/ 0 h 864"/>
              <a:gd name="T10" fmla="*/ 324 w 952"/>
              <a:gd name="T11" fmla="*/ 0 h 864"/>
            </a:gdLst>
            <a:ahLst/>
            <a:cxnLst>
              <a:cxn ang="0">
                <a:pos x="T0" y="T1"/>
              </a:cxn>
              <a:cxn ang="0">
                <a:pos x="T2" y="T3"/>
              </a:cxn>
              <a:cxn ang="0">
                <a:pos x="T4" y="T5"/>
              </a:cxn>
              <a:cxn ang="0">
                <a:pos x="T6" y="T7"/>
              </a:cxn>
              <a:cxn ang="0">
                <a:pos x="T8" y="T9"/>
              </a:cxn>
              <a:cxn ang="0">
                <a:pos x="T10" y="T11"/>
              </a:cxn>
            </a:cxnLst>
            <a:rect l="0" t="0" r="r" b="b"/>
            <a:pathLst>
              <a:path w="952" h="864">
                <a:moveTo>
                  <a:pt x="324" y="0"/>
                </a:moveTo>
                <a:cubicBezTo>
                  <a:pt x="324" y="0"/>
                  <a:pt x="488" y="152"/>
                  <a:pt x="296" y="376"/>
                </a:cubicBezTo>
                <a:cubicBezTo>
                  <a:pt x="296" y="376"/>
                  <a:pt x="0" y="864"/>
                  <a:pt x="536" y="700"/>
                </a:cubicBezTo>
                <a:cubicBezTo>
                  <a:pt x="536" y="700"/>
                  <a:pt x="796" y="616"/>
                  <a:pt x="952" y="768"/>
                </a:cubicBezTo>
                <a:cubicBezTo>
                  <a:pt x="952" y="0"/>
                  <a:pt x="952" y="0"/>
                  <a:pt x="952" y="0"/>
                </a:cubicBezTo>
                <a:lnTo>
                  <a:pt x="324"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49" name="组合 48"/>
          <p:cNvGrpSpPr/>
          <p:nvPr userDrawn="1">
            <p:custDataLst>
              <p:tags r:id="rId45"/>
            </p:custDataLst>
          </p:nvPr>
        </p:nvGrpSpPr>
        <p:grpSpPr>
          <a:xfrm>
            <a:off x="9334948" y="-15876"/>
            <a:ext cx="2381878" cy="1909528"/>
            <a:chOff x="9044119" y="-15877"/>
            <a:chExt cx="2624337" cy="2103905"/>
          </a:xfrm>
        </p:grpSpPr>
        <p:sp>
          <p:nvSpPr>
            <p:cNvPr id="50" name="任意多边形 122"/>
            <p:cNvSpPr/>
            <p:nvPr>
              <p:custDataLst>
                <p:tags r:id="rId46"/>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121"/>
            <p:cNvSpPr/>
            <p:nvPr>
              <p:custDataLst>
                <p:tags r:id="rId47"/>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120"/>
            <p:cNvSpPr/>
            <p:nvPr>
              <p:custDataLst>
                <p:tags r:id="rId48"/>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119"/>
            <p:cNvSpPr/>
            <p:nvPr>
              <p:custDataLst>
                <p:tags r:id="rId49"/>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18"/>
            <p:cNvSpPr/>
            <p:nvPr>
              <p:custDataLst>
                <p:tags r:id="rId50"/>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117"/>
            <p:cNvSpPr/>
            <p:nvPr>
              <p:custDataLst>
                <p:tags r:id="rId51"/>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116"/>
            <p:cNvSpPr/>
            <p:nvPr>
              <p:custDataLst>
                <p:tags r:id="rId52"/>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115"/>
            <p:cNvSpPr/>
            <p:nvPr>
              <p:custDataLst>
                <p:tags r:id="rId53"/>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114"/>
            <p:cNvSpPr/>
            <p:nvPr>
              <p:custDataLst>
                <p:tags r:id="rId54"/>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113"/>
            <p:cNvSpPr/>
            <p:nvPr>
              <p:custDataLst>
                <p:tags r:id="rId55"/>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112"/>
            <p:cNvSpPr/>
            <p:nvPr>
              <p:custDataLst>
                <p:tags r:id="rId56"/>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111"/>
            <p:cNvSpPr/>
            <p:nvPr>
              <p:custDataLst>
                <p:tags r:id="rId57"/>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110"/>
            <p:cNvSpPr/>
            <p:nvPr>
              <p:custDataLst>
                <p:tags r:id="rId58"/>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109"/>
            <p:cNvSpPr/>
            <p:nvPr>
              <p:custDataLst>
                <p:tags r:id="rId59"/>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108"/>
            <p:cNvSpPr/>
            <p:nvPr>
              <p:custDataLst>
                <p:tags r:id="rId60"/>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107"/>
            <p:cNvSpPr/>
            <p:nvPr>
              <p:custDataLst>
                <p:tags r:id="rId61"/>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106"/>
            <p:cNvSpPr/>
            <p:nvPr>
              <p:custDataLst>
                <p:tags r:id="rId62"/>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userDrawn="1">
            <p:custDataLst>
              <p:tags r:id="rId63"/>
            </p:custDataLst>
          </p:nvPr>
        </p:nvGrpSpPr>
        <p:grpSpPr>
          <a:xfrm>
            <a:off x="3948556" y="-15912"/>
            <a:ext cx="842959" cy="675792"/>
            <a:chOff x="3948556" y="-15912"/>
            <a:chExt cx="842959" cy="675792"/>
          </a:xfrm>
        </p:grpSpPr>
        <p:sp>
          <p:nvSpPr>
            <p:cNvPr id="68" name="任意多边形 122"/>
            <p:cNvSpPr/>
            <p:nvPr>
              <p:custDataLst>
                <p:tags r:id="rId64"/>
              </p:custDataLst>
            </p:nvPr>
          </p:nvSpPr>
          <p:spPr>
            <a:xfrm>
              <a:off x="3948556" y="-15912"/>
              <a:ext cx="130984" cy="226872"/>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121"/>
            <p:cNvSpPr/>
            <p:nvPr>
              <p:custDataLst>
                <p:tags r:id="rId65"/>
              </p:custDataLst>
            </p:nvPr>
          </p:nvSpPr>
          <p:spPr>
            <a:xfrm>
              <a:off x="3953295" y="-15912"/>
              <a:ext cx="184906" cy="320267"/>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120"/>
            <p:cNvSpPr/>
            <p:nvPr>
              <p:custDataLst>
                <p:tags r:id="rId66"/>
              </p:custDataLst>
            </p:nvPr>
          </p:nvSpPr>
          <p:spPr>
            <a:xfrm>
              <a:off x="3970839" y="-15912"/>
              <a:ext cx="225136" cy="389946"/>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119"/>
            <p:cNvSpPr/>
            <p:nvPr>
              <p:custDataLst>
                <p:tags r:id="rId67"/>
              </p:custDataLst>
            </p:nvPr>
          </p:nvSpPr>
          <p:spPr>
            <a:xfrm>
              <a:off x="3993516" y="-15912"/>
              <a:ext cx="261121" cy="448012"/>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118"/>
            <p:cNvSpPr/>
            <p:nvPr>
              <p:custDataLst>
                <p:tags r:id="rId68"/>
              </p:custDataLst>
            </p:nvPr>
          </p:nvSpPr>
          <p:spPr>
            <a:xfrm>
              <a:off x="4020322" y="-15912"/>
              <a:ext cx="292975" cy="49674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117"/>
            <p:cNvSpPr/>
            <p:nvPr>
              <p:custDataLst>
                <p:tags r:id="rId69"/>
              </p:custDataLst>
            </p:nvPr>
          </p:nvSpPr>
          <p:spPr>
            <a:xfrm>
              <a:off x="4052100" y="-15912"/>
              <a:ext cx="319859" cy="53814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116"/>
            <p:cNvSpPr/>
            <p:nvPr>
              <p:custDataLst>
                <p:tags r:id="rId70"/>
              </p:custDataLst>
            </p:nvPr>
          </p:nvSpPr>
          <p:spPr>
            <a:xfrm>
              <a:off x="4088088" y="-15912"/>
              <a:ext cx="342534" cy="573545"/>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115"/>
            <p:cNvSpPr/>
            <p:nvPr>
              <p:custDataLst>
                <p:tags r:id="rId71"/>
              </p:custDataLst>
            </p:nvPr>
          </p:nvSpPr>
          <p:spPr>
            <a:xfrm>
              <a:off x="4126493" y="-15912"/>
              <a:ext cx="361902" cy="603227"/>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114"/>
            <p:cNvSpPr/>
            <p:nvPr>
              <p:custDataLst>
                <p:tags r:id="rId72"/>
              </p:custDataLst>
            </p:nvPr>
          </p:nvSpPr>
          <p:spPr>
            <a:xfrm>
              <a:off x="4169001" y="-15912"/>
              <a:ext cx="378056" cy="627340"/>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113"/>
            <p:cNvSpPr/>
            <p:nvPr>
              <p:custDataLst>
                <p:tags r:id="rId73"/>
              </p:custDataLst>
            </p:nvPr>
          </p:nvSpPr>
          <p:spPr>
            <a:xfrm>
              <a:off x="4214536" y="-15912"/>
              <a:ext cx="391182" cy="646209"/>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112"/>
            <p:cNvSpPr/>
            <p:nvPr>
              <p:custDataLst>
                <p:tags r:id="rId74"/>
              </p:custDataLst>
            </p:nvPr>
          </p:nvSpPr>
          <p:spPr>
            <a:xfrm>
              <a:off x="4262766" y="-15912"/>
              <a:ext cx="401613" cy="660830"/>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111"/>
            <p:cNvSpPr/>
            <p:nvPr>
              <p:custDataLst>
                <p:tags r:id="rId75"/>
              </p:custDataLst>
            </p:nvPr>
          </p:nvSpPr>
          <p:spPr>
            <a:xfrm>
              <a:off x="4315229" y="-11749"/>
              <a:ext cx="392560" cy="667277"/>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110"/>
            <p:cNvSpPr/>
            <p:nvPr>
              <p:custDataLst>
                <p:tags r:id="rId76"/>
              </p:custDataLst>
            </p:nvPr>
          </p:nvSpPr>
          <p:spPr>
            <a:xfrm>
              <a:off x="4370490" y="33932"/>
              <a:ext cx="365354" cy="625948"/>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109"/>
            <p:cNvSpPr/>
            <p:nvPr>
              <p:custDataLst>
                <p:tags r:id="rId77"/>
              </p:custDataLst>
            </p:nvPr>
          </p:nvSpPr>
          <p:spPr>
            <a:xfrm>
              <a:off x="4431035" y="87998"/>
              <a:ext cx="328880" cy="568619"/>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108"/>
            <p:cNvSpPr/>
            <p:nvPr>
              <p:custDataLst>
                <p:tags r:id="rId78"/>
              </p:custDataLst>
            </p:nvPr>
          </p:nvSpPr>
          <p:spPr>
            <a:xfrm>
              <a:off x="4497739" y="152729"/>
              <a:ext cx="282878" cy="489959"/>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107"/>
            <p:cNvSpPr/>
            <p:nvPr>
              <p:custDataLst>
                <p:tags r:id="rId79"/>
              </p:custDataLst>
            </p:nvPr>
          </p:nvSpPr>
          <p:spPr>
            <a:xfrm>
              <a:off x="4574834" y="235459"/>
              <a:ext cx="216681" cy="375302"/>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106"/>
            <p:cNvSpPr/>
            <p:nvPr>
              <p:custDataLst>
                <p:tags r:id="rId80"/>
              </p:custDataLst>
            </p:nvPr>
          </p:nvSpPr>
          <p:spPr>
            <a:xfrm>
              <a:off x="4680513" y="368466"/>
              <a:ext cx="91984" cy="159320"/>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userDrawn="1">
            <p:ph type="title"/>
            <p:custDataLst>
              <p:tags r:id="rId81"/>
            </p:custDataLst>
          </p:nvPr>
        </p:nvSpPr>
        <p:spPr/>
        <p:txBody>
          <a:bodyPr>
            <a:normAutofit/>
          </a:bodyPr>
          <a:lstStyle>
            <a:lvl1pPr>
              <a:defRPr sz="2800"/>
            </a:lvl1pPr>
          </a:lstStyle>
          <a:p>
            <a:r>
              <a:rPr lang="zh-CN" altLang="en-US"/>
              <a:t>单击此处编辑母版标题样式</a:t>
            </a:r>
            <a:endParaRPr lang="zh-CN" altLang="en-US"/>
          </a:p>
        </p:txBody>
      </p:sp>
      <p:sp>
        <p:nvSpPr>
          <p:cNvPr id="3" name="日期占位符 2"/>
          <p:cNvSpPr>
            <a:spLocks noGrp="1"/>
          </p:cNvSpPr>
          <p:nvPr userDrawn="1">
            <p:ph type="dt" sz="half" idx="10"/>
            <p:custDataLst>
              <p:tags r:id="rId8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3"/>
            </p:custDataLst>
          </p:nvPr>
        </p:nvSpPr>
        <p:spPr/>
        <p:txBody>
          <a:bodyPr/>
          <a:lstStyle/>
          <a:p>
            <a:endParaRPr lang="zh-CN" altLang="en-US"/>
          </a:p>
        </p:txBody>
      </p:sp>
      <p:sp>
        <p:nvSpPr>
          <p:cNvPr id="5" name="灯片编号占位符 4"/>
          <p:cNvSpPr>
            <a:spLocks noGrp="1"/>
          </p:cNvSpPr>
          <p:nvPr userDrawn="1">
            <p:ph type="sldNum" sz="quarter" idx="12"/>
            <p:custDataLst>
              <p:tags r:id="rId8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3887" y="406800"/>
            <a:ext cx="10944225" cy="863601"/>
          </a:xfrm>
        </p:spPr>
        <p:txBody>
          <a:bodyPr anchor="ctr" anchorCtr="0">
            <a:normAutofit/>
          </a:bodyPr>
          <a:lstStyle>
            <a:lvl1pPr>
              <a:defRPr sz="28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622800" y="1412875"/>
            <a:ext cx="6913236" cy="4895937"/>
          </a:xfrm>
        </p:spPr>
        <p:txBody>
          <a:bodyPr>
            <a:normAutofit/>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custDataLst>
              <p:tags r:id="rId4"/>
            </p:custDataLst>
          </p:nvPr>
        </p:nvSpPr>
        <p:spPr>
          <a:xfrm>
            <a:off x="7680960" y="1414800"/>
            <a:ext cx="3887971" cy="4895937"/>
          </a:xfrm>
        </p:spPr>
        <p:txBody>
          <a:bodyPr>
            <a:normAutofit/>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199688" y="406800"/>
            <a:ext cx="1368424" cy="5903913"/>
          </a:xfrm>
        </p:spPr>
        <p:txBody>
          <a:bodyPr vert="eaVert" anchor="ctr">
            <a:normAutofit/>
          </a:bodyPr>
          <a:lstStyle>
            <a:lvl1pPr>
              <a:defRPr sz="32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23887" y="406800"/>
            <a:ext cx="9432926" cy="59039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23888" y="980082"/>
            <a:ext cx="10944225" cy="489783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Freeform 10"/>
          <p:cNvSpPr/>
          <p:nvPr>
            <p:custDataLst>
              <p:tags r:id="rId2"/>
            </p:custDataLst>
          </p:nvPr>
        </p:nvSpPr>
        <p:spPr bwMode="auto">
          <a:xfrm flipH="1">
            <a:off x="0" y="2859087"/>
            <a:ext cx="3282950" cy="3998913"/>
          </a:xfrm>
          <a:custGeom>
            <a:avLst/>
            <a:gdLst>
              <a:gd name="T0" fmla="*/ 1840 w 1840"/>
              <a:gd name="T1" fmla="*/ 392 h 2240"/>
              <a:gd name="T2" fmla="*/ 1208 w 1840"/>
              <a:gd name="T3" fmla="*/ 476 h 2240"/>
              <a:gd name="T4" fmla="*/ 1012 w 1840"/>
              <a:gd name="T5" fmla="*/ 916 h 2240"/>
              <a:gd name="T6" fmla="*/ 736 w 1840"/>
              <a:gd name="T7" fmla="*/ 2240 h 2240"/>
              <a:gd name="T8" fmla="*/ 1840 w 1840"/>
              <a:gd name="T9" fmla="*/ 2240 h 2240"/>
              <a:gd name="T10" fmla="*/ 1840 w 1840"/>
              <a:gd name="T11" fmla="*/ 392 h 2240"/>
            </a:gdLst>
            <a:ahLst/>
            <a:cxnLst>
              <a:cxn ang="0">
                <a:pos x="T0" y="T1"/>
              </a:cxn>
              <a:cxn ang="0">
                <a:pos x="T2" y="T3"/>
              </a:cxn>
              <a:cxn ang="0">
                <a:pos x="T4" y="T5"/>
              </a:cxn>
              <a:cxn ang="0">
                <a:pos x="T6" y="T7"/>
              </a:cxn>
              <a:cxn ang="0">
                <a:pos x="T8" y="T9"/>
              </a:cxn>
              <a:cxn ang="0">
                <a:pos x="T10" y="T11"/>
              </a:cxn>
            </a:cxnLst>
            <a:rect l="0" t="0" r="r" b="b"/>
            <a:pathLst>
              <a:path w="1840" h="2240">
                <a:moveTo>
                  <a:pt x="1840" y="392"/>
                </a:moveTo>
                <a:cubicBezTo>
                  <a:pt x="1840" y="392"/>
                  <a:pt x="996" y="0"/>
                  <a:pt x="1208" y="476"/>
                </a:cubicBezTo>
                <a:cubicBezTo>
                  <a:pt x="1208" y="476"/>
                  <a:pt x="1464" y="904"/>
                  <a:pt x="1012" y="916"/>
                </a:cubicBezTo>
                <a:cubicBezTo>
                  <a:pt x="1012" y="916"/>
                  <a:pt x="0" y="1208"/>
                  <a:pt x="736" y="2240"/>
                </a:cubicBezTo>
                <a:cubicBezTo>
                  <a:pt x="1840" y="2240"/>
                  <a:pt x="1840" y="2240"/>
                  <a:pt x="1840" y="2240"/>
                </a:cubicBezTo>
                <a:lnTo>
                  <a:pt x="1840" y="39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Freeform 5"/>
          <p:cNvSpPr/>
          <p:nvPr>
            <p:custDataLst>
              <p:tags r:id="rId3"/>
            </p:custDataLst>
          </p:nvPr>
        </p:nvSpPr>
        <p:spPr bwMode="auto">
          <a:xfrm>
            <a:off x="0" y="0"/>
            <a:ext cx="1441450" cy="1277938"/>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5"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8" name="Freeform 6"/>
          <p:cNvSpPr/>
          <p:nvPr>
            <p:custDataLst>
              <p:tags r:id="rId4"/>
            </p:custDataLst>
          </p:nvPr>
        </p:nvSpPr>
        <p:spPr bwMode="auto">
          <a:xfrm flipH="1">
            <a:off x="9758362" y="3995737"/>
            <a:ext cx="2433638" cy="2862263"/>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9" name="Freeform 7"/>
          <p:cNvSpPr/>
          <p:nvPr>
            <p:custDataLst>
              <p:tags r:id="rId5"/>
            </p:custDataLst>
          </p:nvPr>
        </p:nvSpPr>
        <p:spPr bwMode="auto">
          <a:xfrm>
            <a:off x="0" y="5089664"/>
            <a:ext cx="4076997" cy="1768336"/>
          </a:xfrm>
          <a:custGeom>
            <a:avLst/>
            <a:gdLst>
              <a:gd name="T0" fmla="*/ 0 w 1624"/>
              <a:gd name="T1" fmla="*/ 704 h 704"/>
              <a:gd name="T2" fmla="*/ 1204 w 1624"/>
              <a:gd name="T3" fmla="*/ 28 h 704"/>
              <a:gd name="T4" fmla="*/ 1452 w 1624"/>
              <a:gd name="T5" fmla="*/ 304 h 704"/>
              <a:gd name="T6" fmla="*/ 1376 w 1624"/>
              <a:gd name="T7" fmla="*/ 704 h 704"/>
              <a:gd name="T8" fmla="*/ 0 w 1624"/>
              <a:gd name="T9" fmla="*/ 704 h 704"/>
            </a:gdLst>
            <a:ahLst/>
            <a:cxnLst>
              <a:cxn ang="0">
                <a:pos x="T0" y="T1"/>
              </a:cxn>
              <a:cxn ang="0">
                <a:pos x="T2" y="T3"/>
              </a:cxn>
              <a:cxn ang="0">
                <a:pos x="T4" y="T5"/>
              </a:cxn>
              <a:cxn ang="0">
                <a:pos x="T6" y="T7"/>
              </a:cxn>
              <a:cxn ang="0">
                <a:pos x="T8" y="T9"/>
              </a:cxn>
            </a:cxnLst>
            <a:rect l="0" t="0" r="r" b="b"/>
            <a:pathLst>
              <a:path w="1624" h="704">
                <a:moveTo>
                  <a:pt x="0" y="704"/>
                </a:moveTo>
                <a:cubicBezTo>
                  <a:pt x="0" y="704"/>
                  <a:pt x="540" y="48"/>
                  <a:pt x="1204" y="28"/>
                </a:cubicBezTo>
                <a:cubicBezTo>
                  <a:pt x="1204" y="28"/>
                  <a:pt x="1624" y="0"/>
                  <a:pt x="1452" y="304"/>
                </a:cubicBezTo>
                <a:cubicBezTo>
                  <a:pt x="1452" y="304"/>
                  <a:pt x="1252" y="616"/>
                  <a:pt x="1376" y="704"/>
                </a:cubicBezTo>
                <a:lnTo>
                  <a:pt x="0" y="704"/>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10" name="Freeform 8"/>
          <p:cNvSpPr/>
          <p:nvPr>
            <p:custDataLst>
              <p:tags r:id="rId6"/>
            </p:custDataLst>
          </p:nvPr>
        </p:nvSpPr>
        <p:spPr bwMode="auto">
          <a:xfrm>
            <a:off x="4865858" y="5074503"/>
            <a:ext cx="6305380" cy="1783497"/>
          </a:xfrm>
          <a:custGeom>
            <a:avLst/>
            <a:gdLst>
              <a:gd name="T0" fmla="*/ 0 w 2532"/>
              <a:gd name="T1" fmla="*/ 716 h 716"/>
              <a:gd name="T2" fmla="*/ 836 w 2532"/>
              <a:gd name="T3" fmla="*/ 488 h 716"/>
              <a:gd name="T4" fmla="*/ 1488 w 2532"/>
              <a:gd name="T5" fmla="*/ 328 h 716"/>
              <a:gd name="T6" fmla="*/ 2212 w 2532"/>
              <a:gd name="T7" fmla="*/ 308 h 716"/>
              <a:gd name="T8" fmla="*/ 2496 w 2532"/>
              <a:gd name="T9" fmla="*/ 716 h 716"/>
              <a:gd name="T10" fmla="*/ 0 w 2532"/>
              <a:gd name="T11" fmla="*/ 716 h 716"/>
            </a:gdLst>
            <a:ahLst/>
            <a:cxnLst>
              <a:cxn ang="0">
                <a:pos x="T0" y="T1"/>
              </a:cxn>
              <a:cxn ang="0">
                <a:pos x="T2" y="T3"/>
              </a:cxn>
              <a:cxn ang="0">
                <a:pos x="T4" y="T5"/>
              </a:cxn>
              <a:cxn ang="0">
                <a:pos x="T6" y="T7"/>
              </a:cxn>
              <a:cxn ang="0">
                <a:pos x="T8" y="T9"/>
              </a:cxn>
              <a:cxn ang="0">
                <a:pos x="T10" y="T11"/>
              </a:cxn>
            </a:cxnLst>
            <a:rect l="0" t="0" r="r" b="b"/>
            <a:pathLst>
              <a:path w="2532" h="716">
                <a:moveTo>
                  <a:pt x="0" y="716"/>
                </a:moveTo>
                <a:cubicBezTo>
                  <a:pt x="0" y="716"/>
                  <a:pt x="340" y="348"/>
                  <a:pt x="836" y="488"/>
                </a:cubicBezTo>
                <a:cubicBezTo>
                  <a:pt x="836" y="488"/>
                  <a:pt x="1212" y="656"/>
                  <a:pt x="1488" y="328"/>
                </a:cubicBezTo>
                <a:cubicBezTo>
                  <a:pt x="1764" y="0"/>
                  <a:pt x="1976" y="152"/>
                  <a:pt x="2212" y="308"/>
                </a:cubicBezTo>
                <a:cubicBezTo>
                  <a:pt x="2212" y="308"/>
                  <a:pt x="2532" y="572"/>
                  <a:pt x="2496" y="716"/>
                </a:cubicBezTo>
                <a:lnTo>
                  <a:pt x="0" y="716"/>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 name="Freeform 9"/>
          <p:cNvSpPr/>
          <p:nvPr>
            <p:custDataLst>
              <p:tags r:id="rId7"/>
            </p:custDataLst>
          </p:nvPr>
        </p:nvSpPr>
        <p:spPr bwMode="auto">
          <a:xfrm>
            <a:off x="10150475" y="4402137"/>
            <a:ext cx="2041525" cy="2455863"/>
          </a:xfrm>
          <a:custGeom>
            <a:avLst/>
            <a:gdLst>
              <a:gd name="T0" fmla="*/ 1144 w 1144"/>
              <a:gd name="T1" fmla="*/ 0 h 1376"/>
              <a:gd name="T2" fmla="*/ 716 w 1144"/>
              <a:gd name="T3" fmla="*/ 684 h 1376"/>
              <a:gd name="T4" fmla="*/ 416 w 1144"/>
              <a:gd name="T5" fmla="*/ 1212 h 1376"/>
              <a:gd name="T6" fmla="*/ 0 w 1144"/>
              <a:gd name="T7" fmla="*/ 1376 h 1376"/>
              <a:gd name="T8" fmla="*/ 1144 w 1144"/>
              <a:gd name="T9" fmla="*/ 1376 h 1376"/>
              <a:gd name="T10" fmla="*/ 1144 w 1144"/>
              <a:gd name="T11" fmla="*/ 0 h 1376"/>
            </a:gdLst>
            <a:ahLst/>
            <a:cxnLst>
              <a:cxn ang="0">
                <a:pos x="T0" y="T1"/>
              </a:cxn>
              <a:cxn ang="0">
                <a:pos x="T2" y="T3"/>
              </a:cxn>
              <a:cxn ang="0">
                <a:pos x="T4" y="T5"/>
              </a:cxn>
              <a:cxn ang="0">
                <a:pos x="T6" y="T7"/>
              </a:cxn>
              <a:cxn ang="0">
                <a:pos x="T8" y="T9"/>
              </a:cxn>
              <a:cxn ang="0">
                <a:pos x="T10" y="T11"/>
              </a:cxn>
            </a:cxnLst>
            <a:rect l="0" t="0" r="r" b="b"/>
            <a:pathLst>
              <a:path w="1144" h="1376">
                <a:moveTo>
                  <a:pt x="1144" y="0"/>
                </a:moveTo>
                <a:cubicBezTo>
                  <a:pt x="1144" y="0"/>
                  <a:pt x="648" y="112"/>
                  <a:pt x="716" y="684"/>
                </a:cubicBezTo>
                <a:cubicBezTo>
                  <a:pt x="716" y="684"/>
                  <a:pt x="828" y="1080"/>
                  <a:pt x="416" y="1212"/>
                </a:cubicBezTo>
                <a:cubicBezTo>
                  <a:pt x="4" y="1344"/>
                  <a:pt x="0" y="1376"/>
                  <a:pt x="0" y="1376"/>
                </a:cubicBezTo>
                <a:cubicBezTo>
                  <a:pt x="1144" y="1376"/>
                  <a:pt x="1144" y="1376"/>
                  <a:pt x="1144" y="1376"/>
                </a:cubicBezTo>
                <a:lnTo>
                  <a:pt x="1144"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12" name="Freeform 11"/>
          <p:cNvSpPr/>
          <p:nvPr>
            <p:custDataLst>
              <p:tags r:id="rId8"/>
            </p:custDataLst>
          </p:nvPr>
        </p:nvSpPr>
        <p:spPr bwMode="auto">
          <a:xfrm>
            <a:off x="10493375" y="0"/>
            <a:ext cx="1698625" cy="1543050"/>
          </a:xfrm>
          <a:custGeom>
            <a:avLst/>
            <a:gdLst>
              <a:gd name="T0" fmla="*/ 324 w 952"/>
              <a:gd name="T1" fmla="*/ 0 h 864"/>
              <a:gd name="T2" fmla="*/ 296 w 952"/>
              <a:gd name="T3" fmla="*/ 376 h 864"/>
              <a:gd name="T4" fmla="*/ 536 w 952"/>
              <a:gd name="T5" fmla="*/ 700 h 864"/>
              <a:gd name="T6" fmla="*/ 952 w 952"/>
              <a:gd name="T7" fmla="*/ 768 h 864"/>
              <a:gd name="T8" fmla="*/ 952 w 952"/>
              <a:gd name="T9" fmla="*/ 0 h 864"/>
              <a:gd name="T10" fmla="*/ 324 w 952"/>
              <a:gd name="T11" fmla="*/ 0 h 864"/>
            </a:gdLst>
            <a:ahLst/>
            <a:cxnLst>
              <a:cxn ang="0">
                <a:pos x="T0" y="T1"/>
              </a:cxn>
              <a:cxn ang="0">
                <a:pos x="T2" y="T3"/>
              </a:cxn>
              <a:cxn ang="0">
                <a:pos x="T4" y="T5"/>
              </a:cxn>
              <a:cxn ang="0">
                <a:pos x="T6" y="T7"/>
              </a:cxn>
              <a:cxn ang="0">
                <a:pos x="T8" y="T9"/>
              </a:cxn>
              <a:cxn ang="0">
                <a:pos x="T10" y="T11"/>
              </a:cxn>
            </a:cxnLst>
            <a:rect l="0" t="0" r="r" b="b"/>
            <a:pathLst>
              <a:path w="952" h="864">
                <a:moveTo>
                  <a:pt x="324" y="0"/>
                </a:moveTo>
                <a:cubicBezTo>
                  <a:pt x="324" y="0"/>
                  <a:pt x="488" y="152"/>
                  <a:pt x="296" y="376"/>
                </a:cubicBezTo>
                <a:cubicBezTo>
                  <a:pt x="296" y="376"/>
                  <a:pt x="0" y="864"/>
                  <a:pt x="536" y="700"/>
                </a:cubicBezTo>
                <a:cubicBezTo>
                  <a:pt x="536" y="700"/>
                  <a:pt x="796" y="616"/>
                  <a:pt x="952" y="768"/>
                </a:cubicBezTo>
                <a:cubicBezTo>
                  <a:pt x="952" y="0"/>
                  <a:pt x="952" y="0"/>
                  <a:pt x="952" y="0"/>
                </a:cubicBezTo>
                <a:lnTo>
                  <a:pt x="324"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a:p>
        </p:txBody>
      </p:sp>
      <p:grpSp>
        <p:nvGrpSpPr>
          <p:cNvPr id="13" name="组合 12"/>
          <p:cNvGrpSpPr/>
          <p:nvPr>
            <p:custDataLst>
              <p:tags r:id="rId9"/>
            </p:custDataLst>
          </p:nvPr>
        </p:nvGrpSpPr>
        <p:grpSpPr>
          <a:xfrm>
            <a:off x="853588" y="-15913"/>
            <a:ext cx="1778716" cy="1425979"/>
            <a:chOff x="853588" y="-15913"/>
            <a:chExt cx="1778716" cy="1425979"/>
          </a:xfrm>
          <a:solidFill>
            <a:schemeClr val="accent4"/>
          </a:solidFill>
        </p:grpSpPr>
        <p:sp>
          <p:nvSpPr>
            <p:cNvPr id="14" name="任意多边形 122"/>
            <p:cNvSpPr/>
            <p:nvPr>
              <p:custDataLst>
                <p:tags r:id="rId10"/>
              </p:custDataLst>
            </p:nvPr>
          </p:nvSpPr>
          <p:spPr>
            <a:xfrm>
              <a:off x="853588" y="-15912"/>
              <a:ext cx="276388" cy="478719"/>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21"/>
            <p:cNvSpPr/>
            <p:nvPr>
              <p:custDataLst>
                <p:tags r:id="rId11"/>
              </p:custDataLst>
            </p:nvPr>
          </p:nvSpPr>
          <p:spPr>
            <a:xfrm>
              <a:off x="863589" y="-15912"/>
              <a:ext cx="390168" cy="675791"/>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20"/>
            <p:cNvSpPr/>
            <p:nvPr>
              <p:custDataLst>
                <p:tags r:id="rId12"/>
              </p:custDataLst>
            </p:nvPr>
          </p:nvSpPr>
          <p:spPr>
            <a:xfrm>
              <a:off x="900607" y="-15912"/>
              <a:ext cx="475056" cy="822820"/>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19"/>
            <p:cNvSpPr/>
            <p:nvPr>
              <p:custDataLst>
                <p:tags r:id="rId13"/>
              </p:custDataLst>
            </p:nvPr>
          </p:nvSpPr>
          <p:spPr>
            <a:xfrm>
              <a:off x="948457" y="-15912"/>
              <a:ext cx="550987" cy="945343"/>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18"/>
            <p:cNvSpPr/>
            <p:nvPr>
              <p:custDataLst>
                <p:tags r:id="rId14"/>
              </p:custDataLst>
            </p:nvPr>
          </p:nvSpPr>
          <p:spPr>
            <a:xfrm>
              <a:off x="1005021" y="-15912"/>
              <a:ext cx="618203" cy="1048172"/>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17"/>
            <p:cNvSpPr/>
            <p:nvPr>
              <p:custDataLst>
                <p:tags r:id="rId15"/>
              </p:custDataLst>
            </p:nvPr>
          </p:nvSpPr>
          <p:spPr>
            <a:xfrm>
              <a:off x="1072076" y="-15912"/>
              <a:ext cx="674930" cy="1135530"/>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16"/>
            <p:cNvSpPr/>
            <p:nvPr>
              <p:custDataLst>
                <p:tags r:id="rId16"/>
              </p:custDataLst>
            </p:nvPr>
          </p:nvSpPr>
          <p:spPr>
            <a:xfrm>
              <a:off x="1148012" y="-15912"/>
              <a:ext cx="722776" cy="1210228"/>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115"/>
            <p:cNvSpPr/>
            <p:nvPr>
              <p:custDataLst>
                <p:tags r:id="rId17"/>
              </p:custDataLst>
            </p:nvPr>
          </p:nvSpPr>
          <p:spPr>
            <a:xfrm>
              <a:off x="1229051" y="-15913"/>
              <a:ext cx="763644" cy="1272862"/>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114"/>
            <p:cNvSpPr/>
            <p:nvPr>
              <p:custDataLst>
                <p:tags r:id="rId18"/>
              </p:custDataLst>
            </p:nvPr>
          </p:nvSpPr>
          <p:spPr>
            <a:xfrm>
              <a:off x="1318746" y="-15912"/>
              <a:ext cx="797730" cy="1323741"/>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113"/>
            <p:cNvSpPr/>
            <p:nvPr>
              <p:custDataLst>
                <p:tags r:id="rId19"/>
              </p:custDataLst>
            </p:nvPr>
          </p:nvSpPr>
          <p:spPr>
            <a:xfrm>
              <a:off x="1414829" y="-15912"/>
              <a:ext cx="825427" cy="136355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112"/>
            <p:cNvSpPr/>
            <p:nvPr>
              <p:custDataLst>
                <p:tags r:id="rId20"/>
              </p:custDataLst>
            </p:nvPr>
          </p:nvSpPr>
          <p:spPr>
            <a:xfrm>
              <a:off x="1516599" y="-15912"/>
              <a:ext cx="847439" cy="1394408"/>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111"/>
            <p:cNvSpPr/>
            <p:nvPr>
              <p:custDataLst>
                <p:tags r:id="rId21"/>
              </p:custDataLst>
            </p:nvPr>
          </p:nvSpPr>
          <p:spPr>
            <a:xfrm>
              <a:off x="1627300" y="-7128"/>
              <a:ext cx="828336" cy="1408012"/>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110"/>
            <p:cNvSpPr/>
            <p:nvPr>
              <p:custDataLst>
                <p:tags r:id="rId22"/>
              </p:custDataLst>
            </p:nvPr>
          </p:nvSpPr>
          <p:spPr>
            <a:xfrm>
              <a:off x="1743904" y="89263"/>
              <a:ext cx="770928" cy="1320803"/>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09"/>
            <p:cNvSpPr/>
            <p:nvPr>
              <p:custDataLst>
                <p:tags r:id="rId23"/>
              </p:custDataLst>
            </p:nvPr>
          </p:nvSpPr>
          <p:spPr>
            <a:xfrm>
              <a:off x="1871661" y="203345"/>
              <a:ext cx="693966" cy="1199834"/>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108"/>
            <p:cNvSpPr/>
            <p:nvPr>
              <p:custDataLst>
                <p:tags r:id="rId24"/>
              </p:custDataLst>
            </p:nvPr>
          </p:nvSpPr>
          <p:spPr>
            <a:xfrm>
              <a:off x="2012411" y="339934"/>
              <a:ext cx="596897" cy="1033856"/>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107"/>
            <p:cNvSpPr/>
            <p:nvPr>
              <p:custDataLst>
                <p:tags r:id="rId25"/>
              </p:custDataLst>
            </p:nvPr>
          </p:nvSpPr>
          <p:spPr>
            <a:xfrm>
              <a:off x="2175089" y="514502"/>
              <a:ext cx="457215" cy="791919"/>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106"/>
            <p:cNvSpPr/>
            <p:nvPr>
              <p:custDataLst>
                <p:tags r:id="rId26"/>
              </p:custDataLst>
            </p:nvPr>
          </p:nvSpPr>
          <p:spPr>
            <a:xfrm>
              <a:off x="2398080" y="795159"/>
              <a:ext cx="194093" cy="336179"/>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custDataLst>
              <p:tags r:id="rId27"/>
            </p:custDataLst>
          </p:nvPr>
        </p:nvGrpSpPr>
        <p:grpSpPr>
          <a:xfrm>
            <a:off x="2753955" y="5356596"/>
            <a:ext cx="1853474" cy="1512821"/>
            <a:chOff x="2753955" y="5356596"/>
            <a:chExt cx="1853474" cy="1512821"/>
          </a:xfrm>
        </p:grpSpPr>
        <p:sp>
          <p:nvSpPr>
            <p:cNvPr id="32" name="任意多边形 152"/>
            <p:cNvSpPr/>
            <p:nvPr>
              <p:custDataLst>
                <p:tags r:id="rId28"/>
              </p:custDataLst>
            </p:nvPr>
          </p:nvSpPr>
          <p:spPr>
            <a:xfrm>
              <a:off x="2852811" y="5356596"/>
              <a:ext cx="778025" cy="1338207"/>
            </a:xfrm>
            <a:custGeom>
              <a:avLst/>
              <a:gdLst>
                <a:gd name="connsiteX0" fmla="*/ 778025 w 778025"/>
                <a:gd name="connsiteY0" fmla="*/ 0 h 1338207"/>
                <a:gd name="connsiteX1" fmla="*/ 5411 w 778025"/>
                <a:gd name="connsiteY1" fmla="*/ 1338207 h 1338207"/>
                <a:gd name="connsiteX2" fmla="*/ 0 w 778025"/>
                <a:gd name="connsiteY2" fmla="*/ 1270818 h 1338207"/>
                <a:gd name="connsiteX3" fmla="*/ 716960 w 778025"/>
                <a:gd name="connsiteY3" fmla="*/ 29008 h 1338207"/>
                <a:gd name="connsiteX4" fmla="*/ 778025 w 778025"/>
                <a:gd name="connsiteY4" fmla="*/ 0 h 13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5" h="1338207">
                  <a:moveTo>
                    <a:pt x="778025" y="0"/>
                  </a:moveTo>
                  <a:cubicBezTo>
                    <a:pt x="778025" y="0"/>
                    <a:pt x="778025" y="0"/>
                    <a:pt x="5411" y="1338207"/>
                  </a:cubicBezTo>
                  <a:cubicBezTo>
                    <a:pt x="1824" y="1317234"/>
                    <a:pt x="566" y="1293826"/>
                    <a:pt x="0" y="1270818"/>
                  </a:cubicBezTo>
                  <a:cubicBezTo>
                    <a:pt x="0" y="1270818"/>
                    <a:pt x="0" y="1270818"/>
                    <a:pt x="716960" y="29008"/>
                  </a:cubicBezTo>
                  <a:cubicBezTo>
                    <a:pt x="737168" y="17994"/>
                    <a:pt x="758069" y="7379"/>
                    <a:pt x="77802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151"/>
            <p:cNvSpPr/>
            <p:nvPr>
              <p:custDataLst>
                <p:tags r:id="rId29"/>
              </p:custDataLst>
            </p:nvPr>
          </p:nvSpPr>
          <p:spPr>
            <a:xfrm>
              <a:off x="2911753" y="5361148"/>
              <a:ext cx="845438" cy="1440807"/>
            </a:xfrm>
            <a:custGeom>
              <a:avLst/>
              <a:gdLst>
                <a:gd name="connsiteX0" fmla="*/ 845438 w 845438"/>
                <a:gd name="connsiteY0" fmla="*/ 0 h 1440807"/>
                <a:gd name="connsiteX1" fmla="*/ 13588 w 845438"/>
                <a:gd name="connsiteY1" fmla="*/ 1440807 h 1440807"/>
                <a:gd name="connsiteX2" fmla="*/ 0 w 845438"/>
                <a:gd name="connsiteY2" fmla="*/ 1387583 h 1440807"/>
                <a:gd name="connsiteX3" fmla="*/ 792550 w 845438"/>
                <a:gd name="connsiteY3" fmla="*/ 14845 h 1440807"/>
                <a:gd name="connsiteX4" fmla="*/ 845438 w 845438"/>
                <a:gd name="connsiteY4" fmla="*/ 0 h 144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438" h="1440807">
                  <a:moveTo>
                    <a:pt x="845438" y="0"/>
                  </a:moveTo>
                  <a:cubicBezTo>
                    <a:pt x="845438" y="0"/>
                    <a:pt x="845438" y="0"/>
                    <a:pt x="13588" y="1440807"/>
                  </a:cubicBezTo>
                  <a:cubicBezTo>
                    <a:pt x="8240" y="1424484"/>
                    <a:pt x="3710" y="1406742"/>
                    <a:pt x="0" y="1387583"/>
                  </a:cubicBezTo>
                  <a:cubicBezTo>
                    <a:pt x="0" y="1387583"/>
                    <a:pt x="0" y="1387583"/>
                    <a:pt x="792550" y="14845"/>
                  </a:cubicBezTo>
                  <a:cubicBezTo>
                    <a:pt x="810998" y="8479"/>
                    <a:pt x="828628" y="3530"/>
                    <a:pt x="845438"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50"/>
            <p:cNvSpPr/>
            <p:nvPr>
              <p:custDataLst>
                <p:tags r:id="rId30"/>
              </p:custDataLst>
            </p:nvPr>
          </p:nvSpPr>
          <p:spPr>
            <a:xfrm>
              <a:off x="2802949" y="5372565"/>
              <a:ext cx="689682" cy="1194565"/>
            </a:xfrm>
            <a:custGeom>
              <a:avLst/>
              <a:gdLst>
                <a:gd name="connsiteX0" fmla="*/ 689682 w 689682"/>
                <a:gd name="connsiteY0" fmla="*/ 0 h 1194565"/>
                <a:gd name="connsiteX1" fmla="*/ 0 w 689682"/>
                <a:gd name="connsiteY1" fmla="*/ 1194565 h 1194565"/>
                <a:gd name="connsiteX2" fmla="*/ 4351 w 689682"/>
                <a:gd name="connsiteY2" fmla="*/ 1110269 h 1194565"/>
                <a:gd name="connsiteX3" fmla="*/ 618855 w 689682"/>
                <a:gd name="connsiteY3" fmla="*/ 45917 h 1194565"/>
                <a:gd name="connsiteX4" fmla="*/ 689682 w 689682"/>
                <a:gd name="connsiteY4" fmla="*/ 0 h 1194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82" h="1194565">
                  <a:moveTo>
                    <a:pt x="689682" y="0"/>
                  </a:moveTo>
                  <a:cubicBezTo>
                    <a:pt x="689682" y="0"/>
                    <a:pt x="689682" y="0"/>
                    <a:pt x="0" y="1194565"/>
                  </a:cubicBezTo>
                  <a:cubicBezTo>
                    <a:pt x="485" y="1166538"/>
                    <a:pt x="1663" y="1138911"/>
                    <a:pt x="4351" y="1110269"/>
                  </a:cubicBezTo>
                  <a:cubicBezTo>
                    <a:pt x="4351" y="1110269"/>
                    <a:pt x="4351" y="1110269"/>
                    <a:pt x="618855" y="45917"/>
                  </a:cubicBezTo>
                  <a:cubicBezTo>
                    <a:pt x="642316" y="29268"/>
                    <a:pt x="665653" y="14434"/>
                    <a:pt x="68968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149"/>
            <p:cNvSpPr/>
            <p:nvPr>
              <p:custDataLst>
                <p:tags r:id="rId31"/>
              </p:custDataLst>
            </p:nvPr>
          </p:nvSpPr>
          <p:spPr>
            <a:xfrm>
              <a:off x="2981626" y="5381822"/>
              <a:ext cx="892612" cy="1487595"/>
            </a:xfrm>
            <a:custGeom>
              <a:avLst/>
              <a:gdLst>
                <a:gd name="connsiteX0" fmla="*/ 892612 w 892612"/>
                <a:gd name="connsiteY0" fmla="*/ 0 h 1487595"/>
                <a:gd name="connsiteX1" fmla="*/ 99407 w 892612"/>
                <a:gd name="connsiteY1" fmla="*/ 1373872 h 1487595"/>
                <a:gd name="connsiteX2" fmla="*/ 33749 w 892612"/>
                <a:gd name="connsiteY2" fmla="*/ 1487595 h 1487595"/>
                <a:gd name="connsiteX3" fmla="*/ 8806 w 892612"/>
                <a:gd name="connsiteY3" fmla="*/ 1487595 h 1487595"/>
                <a:gd name="connsiteX4" fmla="*/ 0 w 892612"/>
                <a:gd name="connsiteY4" fmla="*/ 1469290 h 1487595"/>
                <a:gd name="connsiteX5" fmla="*/ 846279 w 892612"/>
                <a:gd name="connsiteY5" fmla="*/ 3492 h 1487595"/>
                <a:gd name="connsiteX6" fmla="*/ 892612 w 892612"/>
                <a:gd name="connsiteY6" fmla="*/ 0 h 14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611" h="1487595">
                  <a:moveTo>
                    <a:pt x="892612" y="0"/>
                  </a:moveTo>
                  <a:cubicBezTo>
                    <a:pt x="892612" y="0"/>
                    <a:pt x="892612" y="0"/>
                    <a:pt x="99407" y="1373872"/>
                  </a:cubicBezTo>
                  <a:lnTo>
                    <a:pt x="33749" y="1487595"/>
                  </a:lnTo>
                  <a:lnTo>
                    <a:pt x="8806" y="1487595"/>
                  </a:lnTo>
                  <a:lnTo>
                    <a:pt x="0" y="1469290"/>
                  </a:lnTo>
                  <a:cubicBezTo>
                    <a:pt x="0" y="1469290"/>
                    <a:pt x="0" y="1469290"/>
                    <a:pt x="846279" y="3492"/>
                  </a:cubicBezTo>
                  <a:cubicBezTo>
                    <a:pt x="862269" y="1383"/>
                    <a:pt x="877440" y="691"/>
                    <a:pt x="89261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148"/>
            <p:cNvSpPr/>
            <p:nvPr>
              <p:custDataLst>
                <p:tags r:id="rId32"/>
              </p:custDataLst>
            </p:nvPr>
          </p:nvSpPr>
          <p:spPr>
            <a:xfrm>
              <a:off x="3100041" y="5410660"/>
              <a:ext cx="883628" cy="1458756"/>
            </a:xfrm>
            <a:custGeom>
              <a:avLst/>
              <a:gdLst>
                <a:gd name="connsiteX0" fmla="*/ 842213 w 883628"/>
                <a:gd name="connsiteY0" fmla="*/ 0 h 1458756"/>
                <a:gd name="connsiteX1" fmla="*/ 883628 w 883628"/>
                <a:gd name="connsiteY1" fmla="*/ 5026 h 1458756"/>
                <a:gd name="connsiteX2" fmla="*/ 67343 w 883628"/>
                <a:gd name="connsiteY2" fmla="*/ 1418874 h 1458756"/>
                <a:gd name="connsiteX3" fmla="*/ 44317 w 883628"/>
                <a:gd name="connsiteY3" fmla="*/ 1458756 h 1458756"/>
                <a:gd name="connsiteX4" fmla="*/ 0 w 883628"/>
                <a:gd name="connsiteY4" fmla="*/ 1458756 h 1458756"/>
                <a:gd name="connsiteX5" fmla="*/ 7196 w 883628"/>
                <a:gd name="connsiteY5" fmla="*/ 1446291 h 1458756"/>
                <a:gd name="connsiteX6" fmla="*/ 842213 w 883628"/>
                <a:gd name="connsiteY6" fmla="*/ 0 h 14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628" h="1458756">
                  <a:moveTo>
                    <a:pt x="842213" y="0"/>
                  </a:moveTo>
                  <a:cubicBezTo>
                    <a:pt x="856563" y="731"/>
                    <a:pt x="870096" y="2879"/>
                    <a:pt x="883628" y="5026"/>
                  </a:cubicBezTo>
                  <a:cubicBezTo>
                    <a:pt x="883628" y="5026"/>
                    <a:pt x="883628" y="5026"/>
                    <a:pt x="67343" y="1418874"/>
                  </a:cubicBezTo>
                  <a:lnTo>
                    <a:pt x="44317" y="1458756"/>
                  </a:lnTo>
                  <a:lnTo>
                    <a:pt x="0" y="1458756"/>
                  </a:lnTo>
                  <a:lnTo>
                    <a:pt x="7196" y="1446291"/>
                  </a:lnTo>
                  <a:cubicBezTo>
                    <a:pt x="84672" y="1312099"/>
                    <a:pt x="291274" y="954254"/>
                    <a:pt x="842213"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147"/>
            <p:cNvSpPr/>
            <p:nvPr>
              <p:custDataLst>
                <p:tags r:id="rId33"/>
              </p:custDataLst>
            </p:nvPr>
          </p:nvSpPr>
          <p:spPr>
            <a:xfrm>
              <a:off x="2764377" y="5415763"/>
              <a:ext cx="576287" cy="998158"/>
            </a:xfrm>
            <a:custGeom>
              <a:avLst/>
              <a:gdLst>
                <a:gd name="connsiteX0" fmla="*/ 576287 w 576287"/>
                <a:gd name="connsiteY0" fmla="*/ 0 h 998158"/>
                <a:gd name="connsiteX1" fmla="*/ 0 w 576287"/>
                <a:gd name="connsiteY1" fmla="*/ 998158 h 998158"/>
                <a:gd name="connsiteX2" fmla="*/ 22426 w 576287"/>
                <a:gd name="connsiteY2" fmla="*/ 882555 h 998158"/>
                <a:gd name="connsiteX3" fmla="*/ 487385 w 576287"/>
                <a:gd name="connsiteY3" fmla="*/ 77223 h 998158"/>
                <a:gd name="connsiteX4" fmla="*/ 576287 w 576287"/>
                <a:gd name="connsiteY4" fmla="*/ 0 h 9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87" h="998157">
                  <a:moveTo>
                    <a:pt x="576287" y="0"/>
                  </a:moveTo>
                  <a:cubicBezTo>
                    <a:pt x="576287" y="0"/>
                    <a:pt x="576287" y="0"/>
                    <a:pt x="0" y="998158"/>
                  </a:cubicBezTo>
                  <a:cubicBezTo>
                    <a:pt x="4726" y="961188"/>
                    <a:pt x="12474" y="922181"/>
                    <a:pt x="22426" y="882555"/>
                  </a:cubicBezTo>
                  <a:cubicBezTo>
                    <a:pt x="22426" y="882555"/>
                    <a:pt x="22426" y="882555"/>
                    <a:pt x="487385" y="77223"/>
                  </a:cubicBezTo>
                  <a:cubicBezTo>
                    <a:pt x="516725" y="48792"/>
                    <a:pt x="546632" y="22578"/>
                    <a:pt x="576287"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146"/>
            <p:cNvSpPr/>
            <p:nvPr>
              <p:custDataLst>
                <p:tags r:id="rId34"/>
              </p:custDataLst>
            </p:nvPr>
          </p:nvSpPr>
          <p:spPr>
            <a:xfrm>
              <a:off x="3227072" y="5446910"/>
              <a:ext cx="857794" cy="1422506"/>
            </a:xfrm>
            <a:custGeom>
              <a:avLst/>
              <a:gdLst>
                <a:gd name="connsiteX0" fmla="*/ 821284 w 857794"/>
                <a:gd name="connsiteY0" fmla="*/ 0 h 1422506"/>
                <a:gd name="connsiteX1" fmla="*/ 857794 w 857794"/>
                <a:gd name="connsiteY1" fmla="*/ 13522 h 1422506"/>
                <a:gd name="connsiteX2" fmla="*/ 108221 w 857794"/>
                <a:gd name="connsiteY2" fmla="*/ 1311821 h 1422506"/>
                <a:gd name="connsiteX3" fmla="*/ 44317 w 857794"/>
                <a:gd name="connsiteY3" fmla="*/ 1422506 h 1422506"/>
                <a:gd name="connsiteX4" fmla="*/ 0 w 857794"/>
                <a:gd name="connsiteY4" fmla="*/ 1422506 h 1422506"/>
                <a:gd name="connsiteX5" fmla="*/ 31019 w 857794"/>
                <a:gd name="connsiteY5" fmla="*/ 1368778 h 1422506"/>
                <a:gd name="connsiteX6" fmla="*/ 821284 w 857794"/>
                <a:gd name="connsiteY6" fmla="*/ 0 h 142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94" h="1422506">
                  <a:moveTo>
                    <a:pt x="821284" y="0"/>
                  </a:moveTo>
                  <a:cubicBezTo>
                    <a:pt x="833999" y="3563"/>
                    <a:pt x="845897" y="8543"/>
                    <a:pt x="857794" y="13522"/>
                  </a:cubicBezTo>
                  <a:cubicBezTo>
                    <a:pt x="857794" y="13522"/>
                    <a:pt x="857794" y="13522"/>
                    <a:pt x="108221" y="1311821"/>
                  </a:cubicBezTo>
                  <a:lnTo>
                    <a:pt x="44317" y="1422506"/>
                  </a:lnTo>
                  <a:lnTo>
                    <a:pt x="0" y="1422506"/>
                  </a:lnTo>
                  <a:lnTo>
                    <a:pt x="31019" y="1368778"/>
                  </a:lnTo>
                  <a:cubicBezTo>
                    <a:pt x="143914" y="1173238"/>
                    <a:pt x="369704" y="782159"/>
                    <a:pt x="82128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145"/>
            <p:cNvSpPr/>
            <p:nvPr>
              <p:custDataLst>
                <p:tags r:id="rId35"/>
              </p:custDataLst>
            </p:nvPr>
          </p:nvSpPr>
          <p:spPr>
            <a:xfrm>
              <a:off x="3356055" y="5497094"/>
              <a:ext cx="823913" cy="1372323"/>
            </a:xfrm>
            <a:custGeom>
              <a:avLst/>
              <a:gdLst>
                <a:gd name="connsiteX0" fmla="*/ 792311 w 823913"/>
                <a:gd name="connsiteY0" fmla="*/ 0 h 1372323"/>
                <a:gd name="connsiteX1" fmla="*/ 793696 w 823913"/>
                <a:gd name="connsiteY1" fmla="*/ 800 h 1372323"/>
                <a:gd name="connsiteX2" fmla="*/ 823913 w 823913"/>
                <a:gd name="connsiteY2" fmla="*/ 22024 h 1372323"/>
                <a:gd name="connsiteX3" fmla="*/ 77036 w 823913"/>
                <a:gd name="connsiteY3" fmla="*/ 1315653 h 1372323"/>
                <a:gd name="connsiteX4" fmla="*/ 44317 w 823913"/>
                <a:gd name="connsiteY4" fmla="*/ 1372323 h 1372323"/>
                <a:gd name="connsiteX5" fmla="*/ 0 w 823913"/>
                <a:gd name="connsiteY5" fmla="*/ 1372323 h 1372323"/>
                <a:gd name="connsiteX6" fmla="*/ 44515 w 823913"/>
                <a:gd name="connsiteY6" fmla="*/ 1295221 h 1372323"/>
                <a:gd name="connsiteX7" fmla="*/ 792311 w 823913"/>
                <a:gd name="connsiteY7" fmla="*/ 0 h 137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913" h="1372323">
                  <a:moveTo>
                    <a:pt x="792311" y="0"/>
                  </a:moveTo>
                  <a:cubicBezTo>
                    <a:pt x="793004" y="400"/>
                    <a:pt x="793004" y="400"/>
                    <a:pt x="793696" y="800"/>
                  </a:cubicBezTo>
                  <a:cubicBezTo>
                    <a:pt x="804083" y="6797"/>
                    <a:pt x="814344" y="14611"/>
                    <a:pt x="823913" y="22024"/>
                  </a:cubicBezTo>
                  <a:cubicBezTo>
                    <a:pt x="823913" y="22024"/>
                    <a:pt x="823913" y="22024"/>
                    <a:pt x="77036" y="1315653"/>
                  </a:cubicBezTo>
                  <a:lnTo>
                    <a:pt x="44317" y="1372323"/>
                  </a:lnTo>
                  <a:lnTo>
                    <a:pt x="0" y="1372323"/>
                  </a:lnTo>
                  <a:lnTo>
                    <a:pt x="44515" y="1295221"/>
                  </a:lnTo>
                  <a:cubicBezTo>
                    <a:pt x="170443" y="1077107"/>
                    <a:pt x="394316" y="689348"/>
                    <a:pt x="79231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44"/>
            <p:cNvSpPr/>
            <p:nvPr>
              <p:custDataLst>
                <p:tags r:id="rId36"/>
              </p:custDataLst>
            </p:nvPr>
          </p:nvSpPr>
          <p:spPr>
            <a:xfrm>
              <a:off x="2753955" y="5509416"/>
              <a:ext cx="403655" cy="699151"/>
            </a:xfrm>
            <a:custGeom>
              <a:avLst/>
              <a:gdLst>
                <a:gd name="connsiteX0" fmla="*/ 403655 w 403655"/>
                <a:gd name="connsiteY0" fmla="*/ 0 h 699151"/>
                <a:gd name="connsiteX1" fmla="*/ 0 w 403655"/>
                <a:gd name="connsiteY1" fmla="*/ 699151 h 699151"/>
                <a:gd name="connsiteX2" fmla="*/ 82792 w 403655"/>
                <a:gd name="connsiteY2" fmla="*/ 478990 h 699151"/>
                <a:gd name="connsiteX3" fmla="*/ 254386 w 403655"/>
                <a:gd name="connsiteY3" fmla="*/ 181780 h 699151"/>
                <a:gd name="connsiteX4" fmla="*/ 403655 w 403655"/>
                <a:gd name="connsiteY4" fmla="*/ 0 h 6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55" h="699151">
                  <a:moveTo>
                    <a:pt x="403655" y="0"/>
                  </a:moveTo>
                  <a:cubicBezTo>
                    <a:pt x="403655" y="0"/>
                    <a:pt x="403655" y="0"/>
                    <a:pt x="0" y="699151"/>
                  </a:cubicBezTo>
                  <a:cubicBezTo>
                    <a:pt x="20719" y="628083"/>
                    <a:pt x="48861" y="553752"/>
                    <a:pt x="82792" y="478990"/>
                  </a:cubicBezTo>
                  <a:cubicBezTo>
                    <a:pt x="82792" y="478990"/>
                    <a:pt x="82792" y="478990"/>
                    <a:pt x="254386" y="181780"/>
                  </a:cubicBezTo>
                  <a:cubicBezTo>
                    <a:pt x="302167" y="115014"/>
                    <a:pt x="352467" y="53477"/>
                    <a:pt x="403655"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43"/>
            <p:cNvSpPr/>
            <p:nvPr>
              <p:custDataLst>
                <p:tags r:id="rId37"/>
              </p:custDataLst>
            </p:nvPr>
          </p:nvSpPr>
          <p:spPr>
            <a:xfrm>
              <a:off x="3485039" y="5558808"/>
              <a:ext cx="783375" cy="1310608"/>
            </a:xfrm>
            <a:custGeom>
              <a:avLst/>
              <a:gdLst>
                <a:gd name="connsiteX0" fmla="*/ 756680 w 783375"/>
                <a:gd name="connsiteY0" fmla="*/ 0 h 1310608"/>
                <a:gd name="connsiteX1" fmla="*/ 783375 w 783375"/>
                <a:gd name="connsiteY1" fmla="*/ 30523 h 1310608"/>
                <a:gd name="connsiteX2" fmla="*/ 50163 w 783375"/>
                <a:gd name="connsiteY2" fmla="*/ 1300484 h 1310608"/>
                <a:gd name="connsiteX3" fmla="*/ 44318 w 783375"/>
                <a:gd name="connsiteY3" fmla="*/ 1310608 h 1310608"/>
                <a:gd name="connsiteX4" fmla="*/ 0 w 783375"/>
                <a:gd name="connsiteY4" fmla="*/ 1310608 h 1310608"/>
                <a:gd name="connsiteX5" fmla="*/ 14449 w 783375"/>
                <a:gd name="connsiteY5" fmla="*/ 1285582 h 1310608"/>
                <a:gd name="connsiteX6" fmla="*/ 756680 w 783375"/>
                <a:gd name="connsiteY6" fmla="*/ 0 h 131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375" h="1310608">
                  <a:moveTo>
                    <a:pt x="756680" y="0"/>
                  </a:moveTo>
                  <a:cubicBezTo>
                    <a:pt x="766124" y="9230"/>
                    <a:pt x="775567" y="18460"/>
                    <a:pt x="783375" y="30523"/>
                  </a:cubicBezTo>
                  <a:cubicBezTo>
                    <a:pt x="783375" y="30523"/>
                    <a:pt x="783375" y="30523"/>
                    <a:pt x="50163" y="1300484"/>
                  </a:cubicBezTo>
                  <a:lnTo>
                    <a:pt x="44318" y="1310608"/>
                  </a:lnTo>
                  <a:lnTo>
                    <a:pt x="0" y="1310608"/>
                  </a:lnTo>
                  <a:lnTo>
                    <a:pt x="14449" y="1285582"/>
                  </a:lnTo>
                  <a:cubicBezTo>
                    <a:pt x="139440" y="1069091"/>
                    <a:pt x="361647" y="684218"/>
                    <a:pt x="756680"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142"/>
            <p:cNvSpPr/>
            <p:nvPr>
              <p:custDataLst>
                <p:tags r:id="rId38"/>
              </p:custDataLst>
            </p:nvPr>
          </p:nvSpPr>
          <p:spPr>
            <a:xfrm>
              <a:off x="3614023" y="5630782"/>
              <a:ext cx="736081" cy="1238634"/>
            </a:xfrm>
            <a:custGeom>
              <a:avLst/>
              <a:gdLst>
                <a:gd name="connsiteX0" fmla="*/ 715126 w 736081"/>
                <a:gd name="connsiteY0" fmla="*/ 0 h 1238634"/>
                <a:gd name="connsiteX1" fmla="*/ 736081 w 736081"/>
                <a:gd name="connsiteY1" fmla="*/ 40464 h 1238634"/>
                <a:gd name="connsiteX2" fmla="*/ 96173 w 736081"/>
                <a:gd name="connsiteY2" fmla="*/ 1148817 h 1238634"/>
                <a:gd name="connsiteX3" fmla="*/ 44317 w 736081"/>
                <a:gd name="connsiteY3" fmla="*/ 1238634 h 1238634"/>
                <a:gd name="connsiteX4" fmla="*/ 0 w 736081"/>
                <a:gd name="connsiteY4" fmla="*/ 1238634 h 1238634"/>
                <a:gd name="connsiteX5" fmla="*/ 46707 w 736081"/>
                <a:gd name="connsiteY5" fmla="*/ 1157736 h 1238634"/>
                <a:gd name="connsiteX6" fmla="*/ 715126 w 736081"/>
                <a:gd name="connsiteY6" fmla="*/ 0 h 12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81" h="1238634">
                  <a:moveTo>
                    <a:pt x="715126" y="0"/>
                  </a:moveTo>
                  <a:cubicBezTo>
                    <a:pt x="722930" y="12070"/>
                    <a:pt x="729915" y="25558"/>
                    <a:pt x="736081" y="40464"/>
                  </a:cubicBezTo>
                  <a:cubicBezTo>
                    <a:pt x="736081" y="40464"/>
                    <a:pt x="736081" y="40464"/>
                    <a:pt x="96173" y="1148817"/>
                  </a:cubicBezTo>
                  <a:lnTo>
                    <a:pt x="44317" y="1238634"/>
                  </a:lnTo>
                  <a:lnTo>
                    <a:pt x="0" y="1238634"/>
                  </a:lnTo>
                  <a:lnTo>
                    <a:pt x="46707" y="1157736"/>
                  </a:lnTo>
                  <a:cubicBezTo>
                    <a:pt x="176245" y="933368"/>
                    <a:pt x="383507" y="574381"/>
                    <a:pt x="715126"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141"/>
            <p:cNvSpPr/>
            <p:nvPr>
              <p:custDataLst>
                <p:tags r:id="rId39"/>
              </p:custDataLst>
            </p:nvPr>
          </p:nvSpPr>
          <p:spPr>
            <a:xfrm>
              <a:off x="3743006" y="5718881"/>
              <a:ext cx="680330" cy="1150536"/>
            </a:xfrm>
            <a:custGeom>
              <a:avLst/>
              <a:gdLst>
                <a:gd name="connsiteX0" fmla="*/ 664262 w 680330"/>
                <a:gd name="connsiteY0" fmla="*/ 0 h 1150536"/>
                <a:gd name="connsiteX1" fmla="*/ 680330 w 680330"/>
                <a:gd name="connsiteY1" fmla="*/ 48930 h 1150536"/>
                <a:gd name="connsiteX2" fmla="*/ 75412 w 680330"/>
                <a:gd name="connsiteY2" fmla="*/ 1096678 h 1150536"/>
                <a:gd name="connsiteX3" fmla="*/ 44317 w 680330"/>
                <a:gd name="connsiteY3" fmla="*/ 1150536 h 1150536"/>
                <a:gd name="connsiteX4" fmla="*/ 0 w 680330"/>
                <a:gd name="connsiteY4" fmla="*/ 1150536 h 1150536"/>
                <a:gd name="connsiteX5" fmla="*/ 23987 w 680330"/>
                <a:gd name="connsiteY5" fmla="*/ 1108989 h 1150536"/>
                <a:gd name="connsiteX6" fmla="*/ 664262 w 680330"/>
                <a:gd name="connsiteY6" fmla="*/ 0 h 11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30" h="1150536">
                  <a:moveTo>
                    <a:pt x="664262" y="0"/>
                  </a:moveTo>
                  <a:cubicBezTo>
                    <a:pt x="670436" y="14894"/>
                    <a:pt x="675792" y="31204"/>
                    <a:pt x="680330" y="48930"/>
                  </a:cubicBezTo>
                  <a:cubicBezTo>
                    <a:pt x="680330" y="48930"/>
                    <a:pt x="680330" y="48930"/>
                    <a:pt x="75412" y="1096678"/>
                  </a:cubicBezTo>
                  <a:lnTo>
                    <a:pt x="44317" y="1150536"/>
                  </a:lnTo>
                  <a:lnTo>
                    <a:pt x="0" y="1150536"/>
                  </a:lnTo>
                  <a:lnTo>
                    <a:pt x="23987" y="1108989"/>
                  </a:lnTo>
                  <a:cubicBezTo>
                    <a:pt x="148072" y="894069"/>
                    <a:pt x="346606" y="550196"/>
                    <a:pt x="664262"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140"/>
            <p:cNvSpPr/>
            <p:nvPr>
              <p:custDataLst>
                <p:tags r:id="rId40"/>
              </p:custDataLst>
            </p:nvPr>
          </p:nvSpPr>
          <p:spPr>
            <a:xfrm>
              <a:off x="3870035" y="5819324"/>
              <a:ext cx="614984" cy="1050093"/>
            </a:xfrm>
            <a:custGeom>
              <a:avLst/>
              <a:gdLst>
                <a:gd name="connsiteX0" fmla="*/ 606271 w 614984"/>
                <a:gd name="connsiteY0" fmla="*/ 0 h 1050093"/>
                <a:gd name="connsiteX1" fmla="*/ 614984 w 614984"/>
                <a:gd name="connsiteY1" fmla="*/ 61668 h 1050093"/>
                <a:gd name="connsiteX2" fmla="*/ 115513 w 614984"/>
                <a:gd name="connsiteY2" fmla="*/ 926777 h 1050093"/>
                <a:gd name="connsiteX3" fmla="*/ 44317 w 614984"/>
                <a:gd name="connsiteY3" fmla="*/ 1050093 h 1050093"/>
                <a:gd name="connsiteX4" fmla="*/ 0 w 614984"/>
                <a:gd name="connsiteY4" fmla="*/ 1050093 h 1050093"/>
                <a:gd name="connsiteX5" fmla="*/ 5653 w 614984"/>
                <a:gd name="connsiteY5" fmla="*/ 1040301 h 1050093"/>
                <a:gd name="connsiteX6" fmla="*/ 606271 w 614984"/>
                <a:gd name="connsiteY6" fmla="*/ 0 h 10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984" h="1050093">
                  <a:moveTo>
                    <a:pt x="606271" y="0"/>
                  </a:moveTo>
                  <a:cubicBezTo>
                    <a:pt x="610685" y="19540"/>
                    <a:pt x="613590" y="40096"/>
                    <a:pt x="614984" y="61668"/>
                  </a:cubicBezTo>
                  <a:cubicBezTo>
                    <a:pt x="614984" y="61668"/>
                    <a:pt x="614984" y="61668"/>
                    <a:pt x="115513" y="926777"/>
                  </a:cubicBezTo>
                  <a:lnTo>
                    <a:pt x="44317" y="1050093"/>
                  </a:lnTo>
                  <a:lnTo>
                    <a:pt x="0" y="1050093"/>
                  </a:lnTo>
                  <a:lnTo>
                    <a:pt x="5653" y="1040301"/>
                  </a:lnTo>
                  <a:cubicBezTo>
                    <a:pt x="122052" y="838692"/>
                    <a:pt x="308290" y="516118"/>
                    <a:pt x="60627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39"/>
            <p:cNvSpPr/>
            <p:nvPr>
              <p:custDataLst>
                <p:tags r:id="rId41"/>
              </p:custDataLst>
            </p:nvPr>
          </p:nvSpPr>
          <p:spPr>
            <a:xfrm>
              <a:off x="3999017" y="5938200"/>
              <a:ext cx="538932" cy="931217"/>
            </a:xfrm>
            <a:custGeom>
              <a:avLst/>
              <a:gdLst>
                <a:gd name="connsiteX0" fmla="*/ 537639 w 538932"/>
                <a:gd name="connsiteY0" fmla="*/ 0 h 931217"/>
                <a:gd name="connsiteX1" fmla="*/ 537322 w 538932"/>
                <a:gd name="connsiteY1" fmla="*/ 77309 h 931217"/>
                <a:gd name="connsiteX2" fmla="*/ 98704 w 538932"/>
                <a:gd name="connsiteY2" fmla="*/ 837017 h 931217"/>
                <a:gd name="connsiteX3" fmla="*/ 44318 w 538932"/>
                <a:gd name="connsiteY3" fmla="*/ 931217 h 931217"/>
                <a:gd name="connsiteX4" fmla="*/ 0 w 538932"/>
                <a:gd name="connsiteY4" fmla="*/ 931217 h 931217"/>
                <a:gd name="connsiteX5" fmla="*/ 50362 w 538932"/>
                <a:gd name="connsiteY5" fmla="*/ 843989 h 931217"/>
                <a:gd name="connsiteX6" fmla="*/ 537639 w 538932"/>
                <a:gd name="connsiteY6" fmla="*/ 0 h 9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932" h="931217">
                  <a:moveTo>
                    <a:pt x="537639" y="0"/>
                  </a:moveTo>
                  <a:cubicBezTo>
                    <a:pt x="539590" y="23807"/>
                    <a:pt x="539211" y="50049"/>
                    <a:pt x="537322" y="77309"/>
                  </a:cubicBezTo>
                  <a:cubicBezTo>
                    <a:pt x="537322" y="77309"/>
                    <a:pt x="537322" y="77309"/>
                    <a:pt x="98704" y="837017"/>
                  </a:cubicBezTo>
                  <a:lnTo>
                    <a:pt x="44318" y="931217"/>
                  </a:lnTo>
                  <a:lnTo>
                    <a:pt x="0" y="931217"/>
                  </a:lnTo>
                  <a:lnTo>
                    <a:pt x="50362" y="843989"/>
                  </a:lnTo>
                  <a:cubicBezTo>
                    <a:pt x="156981" y="659318"/>
                    <a:pt x="312064" y="390707"/>
                    <a:pt x="537639"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138"/>
            <p:cNvSpPr/>
            <p:nvPr>
              <p:custDataLst>
                <p:tags r:id="rId42"/>
              </p:custDataLst>
            </p:nvPr>
          </p:nvSpPr>
          <p:spPr>
            <a:xfrm>
              <a:off x="4128002" y="6080530"/>
              <a:ext cx="455464" cy="788887"/>
            </a:xfrm>
            <a:custGeom>
              <a:avLst/>
              <a:gdLst>
                <a:gd name="connsiteX0" fmla="*/ 455464 w 455464"/>
                <a:gd name="connsiteY0" fmla="*/ 0 h 788887"/>
                <a:gd name="connsiteX1" fmla="*/ 440416 w 455464"/>
                <a:gd name="connsiteY1" fmla="*/ 102823 h 788887"/>
                <a:gd name="connsiteX2" fmla="*/ 88431 w 455464"/>
                <a:gd name="connsiteY2" fmla="*/ 712479 h 788887"/>
                <a:gd name="connsiteX3" fmla="*/ 44317 w 455464"/>
                <a:gd name="connsiteY3" fmla="*/ 788887 h 788887"/>
                <a:gd name="connsiteX4" fmla="*/ 0 w 455464"/>
                <a:gd name="connsiteY4" fmla="*/ 788887 h 788887"/>
                <a:gd name="connsiteX5" fmla="*/ 35594 w 455464"/>
                <a:gd name="connsiteY5" fmla="*/ 727235 h 788887"/>
                <a:gd name="connsiteX6" fmla="*/ 455464 w 455464"/>
                <a:gd name="connsiteY6" fmla="*/ 0 h 7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63" h="788887">
                  <a:moveTo>
                    <a:pt x="455464" y="0"/>
                  </a:moveTo>
                  <a:cubicBezTo>
                    <a:pt x="451686" y="33729"/>
                    <a:pt x="447216" y="67059"/>
                    <a:pt x="440416" y="102823"/>
                  </a:cubicBezTo>
                  <a:cubicBezTo>
                    <a:pt x="440416" y="102823"/>
                    <a:pt x="440416" y="102823"/>
                    <a:pt x="88431" y="712479"/>
                  </a:cubicBezTo>
                  <a:lnTo>
                    <a:pt x="44317" y="788887"/>
                  </a:lnTo>
                  <a:lnTo>
                    <a:pt x="0" y="788887"/>
                  </a:lnTo>
                  <a:lnTo>
                    <a:pt x="35594" y="727235"/>
                  </a:lnTo>
                  <a:cubicBezTo>
                    <a:pt x="127465" y="568111"/>
                    <a:pt x="261094" y="336658"/>
                    <a:pt x="455464"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137"/>
            <p:cNvSpPr/>
            <p:nvPr>
              <p:custDataLst>
                <p:tags r:id="rId43"/>
              </p:custDataLst>
            </p:nvPr>
          </p:nvSpPr>
          <p:spPr>
            <a:xfrm>
              <a:off x="4256988" y="6262435"/>
              <a:ext cx="350441" cy="606982"/>
            </a:xfrm>
            <a:custGeom>
              <a:avLst/>
              <a:gdLst>
                <a:gd name="connsiteX0" fmla="*/ 350441 w 350441"/>
                <a:gd name="connsiteY0" fmla="*/ 0 h 606982"/>
                <a:gd name="connsiteX1" fmla="*/ 302636 w 350441"/>
                <a:gd name="connsiteY1" fmla="*/ 159559 h 606982"/>
                <a:gd name="connsiteX2" fmla="*/ 92049 w 350441"/>
                <a:gd name="connsiteY2" fmla="*/ 524307 h 606982"/>
                <a:gd name="connsiteX3" fmla="*/ 44317 w 350441"/>
                <a:gd name="connsiteY3" fmla="*/ 606982 h 606982"/>
                <a:gd name="connsiteX4" fmla="*/ 0 w 350441"/>
                <a:gd name="connsiteY4" fmla="*/ 606982 h 606982"/>
                <a:gd name="connsiteX5" fmla="*/ 28827 w 350441"/>
                <a:gd name="connsiteY5" fmla="*/ 557052 h 606982"/>
                <a:gd name="connsiteX6" fmla="*/ 350441 w 350441"/>
                <a:gd name="connsiteY6" fmla="*/ 0 h 60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441" h="606982">
                  <a:moveTo>
                    <a:pt x="350441" y="0"/>
                  </a:moveTo>
                  <a:cubicBezTo>
                    <a:pt x="338221" y="51550"/>
                    <a:pt x="322286" y="104737"/>
                    <a:pt x="302636" y="159559"/>
                  </a:cubicBezTo>
                  <a:cubicBezTo>
                    <a:pt x="302636" y="159559"/>
                    <a:pt x="302636" y="159559"/>
                    <a:pt x="92049" y="524307"/>
                  </a:cubicBezTo>
                  <a:lnTo>
                    <a:pt x="44317" y="606982"/>
                  </a:lnTo>
                  <a:lnTo>
                    <a:pt x="0" y="606982"/>
                  </a:lnTo>
                  <a:lnTo>
                    <a:pt x="28827" y="557052"/>
                  </a:lnTo>
                  <a:cubicBezTo>
                    <a:pt x="99198" y="435165"/>
                    <a:pt x="201556" y="257876"/>
                    <a:pt x="350441" y="0"/>
                  </a:cubicBez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136"/>
            <p:cNvSpPr/>
            <p:nvPr>
              <p:custDataLst>
                <p:tags r:id="rId44"/>
              </p:custDataLst>
            </p:nvPr>
          </p:nvSpPr>
          <p:spPr>
            <a:xfrm>
              <a:off x="4384017" y="6554888"/>
              <a:ext cx="181594" cy="314529"/>
            </a:xfrm>
            <a:custGeom>
              <a:avLst/>
              <a:gdLst>
                <a:gd name="connsiteX0" fmla="*/ 181594 w 181594"/>
                <a:gd name="connsiteY0" fmla="*/ 0 h 314529"/>
                <a:gd name="connsiteX1" fmla="*/ 100989 w 181594"/>
                <a:gd name="connsiteY1" fmla="*/ 187001 h 314529"/>
                <a:gd name="connsiteX2" fmla="*/ 44195 w 181594"/>
                <a:gd name="connsiteY2" fmla="*/ 273100 h 314529"/>
                <a:gd name="connsiteX3" fmla="*/ 9396 w 181594"/>
                <a:gd name="connsiteY3" fmla="*/ 314529 h 314529"/>
                <a:gd name="connsiteX4" fmla="*/ 0 w 181594"/>
                <a:gd name="connsiteY4" fmla="*/ 314529 h 314529"/>
                <a:gd name="connsiteX5" fmla="*/ 181594 w 181594"/>
                <a:gd name="connsiteY5" fmla="*/ 0 h 3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594" h="314529">
                  <a:moveTo>
                    <a:pt x="181594" y="0"/>
                  </a:moveTo>
                  <a:cubicBezTo>
                    <a:pt x="162164" y="64117"/>
                    <a:pt x="136056" y="126263"/>
                    <a:pt x="100989" y="187001"/>
                  </a:cubicBezTo>
                  <a:cubicBezTo>
                    <a:pt x="83455" y="217370"/>
                    <a:pt x="64497" y="245976"/>
                    <a:pt x="44195" y="273100"/>
                  </a:cubicBezTo>
                  <a:lnTo>
                    <a:pt x="9396" y="314529"/>
                  </a:lnTo>
                  <a:lnTo>
                    <a:pt x="0" y="314529"/>
                  </a:lnTo>
                  <a:lnTo>
                    <a:pt x="181594" y="0"/>
                  </a:lnTo>
                  <a:close/>
                </a:path>
              </a:pathLst>
            </a:cu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custDataLst>
              <p:tags r:id="rId45"/>
            </p:custDataLst>
          </p:nvPr>
        </p:nvGrpSpPr>
        <p:grpSpPr>
          <a:xfrm>
            <a:off x="9044119" y="-15877"/>
            <a:ext cx="2624337" cy="2103905"/>
            <a:chOff x="9044119" y="-15877"/>
            <a:chExt cx="2624337" cy="2103905"/>
          </a:xfrm>
        </p:grpSpPr>
        <p:sp>
          <p:nvSpPr>
            <p:cNvPr id="50" name="任意多边形 122"/>
            <p:cNvSpPr/>
            <p:nvPr>
              <p:custDataLst>
                <p:tags r:id="rId46"/>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121"/>
            <p:cNvSpPr/>
            <p:nvPr>
              <p:custDataLst>
                <p:tags r:id="rId47"/>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120"/>
            <p:cNvSpPr/>
            <p:nvPr>
              <p:custDataLst>
                <p:tags r:id="rId48"/>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119"/>
            <p:cNvSpPr/>
            <p:nvPr>
              <p:custDataLst>
                <p:tags r:id="rId49"/>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18"/>
            <p:cNvSpPr/>
            <p:nvPr>
              <p:custDataLst>
                <p:tags r:id="rId50"/>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117"/>
            <p:cNvSpPr/>
            <p:nvPr>
              <p:custDataLst>
                <p:tags r:id="rId51"/>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116"/>
            <p:cNvSpPr/>
            <p:nvPr>
              <p:custDataLst>
                <p:tags r:id="rId52"/>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115"/>
            <p:cNvSpPr/>
            <p:nvPr>
              <p:custDataLst>
                <p:tags r:id="rId53"/>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114"/>
            <p:cNvSpPr/>
            <p:nvPr>
              <p:custDataLst>
                <p:tags r:id="rId54"/>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113"/>
            <p:cNvSpPr/>
            <p:nvPr>
              <p:custDataLst>
                <p:tags r:id="rId55"/>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112"/>
            <p:cNvSpPr/>
            <p:nvPr>
              <p:custDataLst>
                <p:tags r:id="rId56"/>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111"/>
            <p:cNvSpPr/>
            <p:nvPr>
              <p:custDataLst>
                <p:tags r:id="rId57"/>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110"/>
            <p:cNvSpPr/>
            <p:nvPr>
              <p:custDataLst>
                <p:tags r:id="rId58"/>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109"/>
            <p:cNvSpPr/>
            <p:nvPr>
              <p:custDataLst>
                <p:tags r:id="rId59"/>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108"/>
            <p:cNvSpPr/>
            <p:nvPr>
              <p:custDataLst>
                <p:tags r:id="rId60"/>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107"/>
            <p:cNvSpPr/>
            <p:nvPr>
              <p:custDataLst>
                <p:tags r:id="rId61"/>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106"/>
            <p:cNvSpPr/>
            <p:nvPr>
              <p:custDataLst>
                <p:tags r:id="rId62"/>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custDataLst>
              <p:tags r:id="rId63"/>
            </p:custDataLst>
          </p:nvPr>
        </p:nvGrpSpPr>
        <p:grpSpPr>
          <a:xfrm>
            <a:off x="3948556" y="-15912"/>
            <a:ext cx="842959" cy="675792"/>
            <a:chOff x="3948556" y="-15912"/>
            <a:chExt cx="842959" cy="675792"/>
          </a:xfrm>
        </p:grpSpPr>
        <p:sp>
          <p:nvSpPr>
            <p:cNvPr id="68" name="任意多边形 122"/>
            <p:cNvSpPr/>
            <p:nvPr>
              <p:custDataLst>
                <p:tags r:id="rId64"/>
              </p:custDataLst>
            </p:nvPr>
          </p:nvSpPr>
          <p:spPr>
            <a:xfrm>
              <a:off x="3948556" y="-15912"/>
              <a:ext cx="130984" cy="226872"/>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121"/>
            <p:cNvSpPr/>
            <p:nvPr>
              <p:custDataLst>
                <p:tags r:id="rId65"/>
              </p:custDataLst>
            </p:nvPr>
          </p:nvSpPr>
          <p:spPr>
            <a:xfrm>
              <a:off x="3953295" y="-15912"/>
              <a:ext cx="184906" cy="320267"/>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120"/>
            <p:cNvSpPr/>
            <p:nvPr>
              <p:custDataLst>
                <p:tags r:id="rId66"/>
              </p:custDataLst>
            </p:nvPr>
          </p:nvSpPr>
          <p:spPr>
            <a:xfrm>
              <a:off x="3970839" y="-15912"/>
              <a:ext cx="225136" cy="389946"/>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119"/>
            <p:cNvSpPr/>
            <p:nvPr>
              <p:custDataLst>
                <p:tags r:id="rId67"/>
              </p:custDataLst>
            </p:nvPr>
          </p:nvSpPr>
          <p:spPr>
            <a:xfrm>
              <a:off x="3993516" y="-15912"/>
              <a:ext cx="261121" cy="448012"/>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118"/>
            <p:cNvSpPr/>
            <p:nvPr>
              <p:custDataLst>
                <p:tags r:id="rId68"/>
              </p:custDataLst>
            </p:nvPr>
          </p:nvSpPr>
          <p:spPr>
            <a:xfrm>
              <a:off x="4020322" y="-15912"/>
              <a:ext cx="292975" cy="49674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117"/>
            <p:cNvSpPr/>
            <p:nvPr>
              <p:custDataLst>
                <p:tags r:id="rId69"/>
              </p:custDataLst>
            </p:nvPr>
          </p:nvSpPr>
          <p:spPr>
            <a:xfrm>
              <a:off x="4052100" y="-15912"/>
              <a:ext cx="319859" cy="53814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116"/>
            <p:cNvSpPr/>
            <p:nvPr>
              <p:custDataLst>
                <p:tags r:id="rId70"/>
              </p:custDataLst>
            </p:nvPr>
          </p:nvSpPr>
          <p:spPr>
            <a:xfrm>
              <a:off x="4088088" y="-15912"/>
              <a:ext cx="342534" cy="573545"/>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115"/>
            <p:cNvSpPr/>
            <p:nvPr>
              <p:custDataLst>
                <p:tags r:id="rId71"/>
              </p:custDataLst>
            </p:nvPr>
          </p:nvSpPr>
          <p:spPr>
            <a:xfrm>
              <a:off x="4126493" y="-15912"/>
              <a:ext cx="361902" cy="603227"/>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114"/>
            <p:cNvSpPr/>
            <p:nvPr>
              <p:custDataLst>
                <p:tags r:id="rId72"/>
              </p:custDataLst>
            </p:nvPr>
          </p:nvSpPr>
          <p:spPr>
            <a:xfrm>
              <a:off x="4169001" y="-15912"/>
              <a:ext cx="378056" cy="627340"/>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113"/>
            <p:cNvSpPr/>
            <p:nvPr>
              <p:custDataLst>
                <p:tags r:id="rId73"/>
              </p:custDataLst>
            </p:nvPr>
          </p:nvSpPr>
          <p:spPr>
            <a:xfrm>
              <a:off x="4214536" y="-15912"/>
              <a:ext cx="391182" cy="646209"/>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112"/>
            <p:cNvSpPr/>
            <p:nvPr>
              <p:custDataLst>
                <p:tags r:id="rId74"/>
              </p:custDataLst>
            </p:nvPr>
          </p:nvSpPr>
          <p:spPr>
            <a:xfrm>
              <a:off x="4262766" y="-15912"/>
              <a:ext cx="401613" cy="660830"/>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111"/>
            <p:cNvSpPr/>
            <p:nvPr>
              <p:custDataLst>
                <p:tags r:id="rId75"/>
              </p:custDataLst>
            </p:nvPr>
          </p:nvSpPr>
          <p:spPr>
            <a:xfrm>
              <a:off x="4315229" y="-11749"/>
              <a:ext cx="392560" cy="667277"/>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110"/>
            <p:cNvSpPr/>
            <p:nvPr>
              <p:custDataLst>
                <p:tags r:id="rId76"/>
              </p:custDataLst>
            </p:nvPr>
          </p:nvSpPr>
          <p:spPr>
            <a:xfrm>
              <a:off x="4370490" y="33932"/>
              <a:ext cx="365354" cy="625948"/>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109"/>
            <p:cNvSpPr/>
            <p:nvPr>
              <p:custDataLst>
                <p:tags r:id="rId77"/>
              </p:custDataLst>
            </p:nvPr>
          </p:nvSpPr>
          <p:spPr>
            <a:xfrm>
              <a:off x="4431035" y="87998"/>
              <a:ext cx="328880" cy="568619"/>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108"/>
            <p:cNvSpPr/>
            <p:nvPr>
              <p:custDataLst>
                <p:tags r:id="rId78"/>
              </p:custDataLst>
            </p:nvPr>
          </p:nvSpPr>
          <p:spPr>
            <a:xfrm>
              <a:off x="4497739" y="152729"/>
              <a:ext cx="282878" cy="489959"/>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107"/>
            <p:cNvSpPr/>
            <p:nvPr>
              <p:custDataLst>
                <p:tags r:id="rId79"/>
              </p:custDataLst>
            </p:nvPr>
          </p:nvSpPr>
          <p:spPr>
            <a:xfrm>
              <a:off x="4574834" y="235459"/>
              <a:ext cx="216681" cy="375302"/>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106"/>
            <p:cNvSpPr/>
            <p:nvPr>
              <p:custDataLst>
                <p:tags r:id="rId80"/>
              </p:custDataLst>
            </p:nvPr>
          </p:nvSpPr>
          <p:spPr>
            <a:xfrm>
              <a:off x="4680513" y="368466"/>
              <a:ext cx="91984" cy="159320"/>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81"/>
            </p:custDataLst>
          </p:nvPr>
        </p:nvSpPr>
        <p:spPr>
          <a:xfrm>
            <a:off x="2693212" y="2052491"/>
            <a:ext cx="6805576" cy="2016125"/>
          </a:xfrm>
        </p:spPr>
        <p:txBody>
          <a:bodyPr anchor="ctr">
            <a:normAutofit/>
          </a:bodyPr>
          <a:lstStyle>
            <a:lvl1pPr algn="ctr">
              <a:defRPr sz="9600" spc="0" baseline="0">
                <a:gradFill>
                  <a:gsLst>
                    <a:gs pos="0">
                      <a:schemeClr val="accent5"/>
                    </a:gs>
                    <a:gs pos="100000">
                      <a:schemeClr val="accent2"/>
                    </a:gs>
                  </a:gsLst>
                  <a:lin ang="0" scaled="0"/>
                </a:gradFill>
              </a:defRPr>
            </a:lvl1pPr>
          </a:lstStyle>
          <a:p>
            <a:r>
              <a:rPr lang="zh-CN" altLang="en-US"/>
              <a:t>编辑标题</a:t>
            </a:r>
            <a:endParaRPr lang="zh-CN" altLang="en-US"/>
          </a:p>
        </p:txBody>
      </p:sp>
      <p:sp>
        <p:nvSpPr>
          <p:cNvPr id="3" name="日期占位符 2"/>
          <p:cNvSpPr>
            <a:spLocks noGrp="1"/>
          </p:cNvSpPr>
          <p:nvPr>
            <p:ph type="dt" sz="half" idx="10"/>
            <p:custDataLst>
              <p:tags r:id="rId82"/>
            </p:custDataLst>
          </p:nvPr>
        </p:nvSpPr>
        <p:spPr/>
        <p:txBody>
          <a:bodyPr/>
          <a:lstStyle>
            <a:lvl1pPr>
              <a:defRPr>
                <a:solidFill>
                  <a:schemeClr val="bg1">
                    <a:lumMod val="50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3"/>
            </p:custDataLst>
          </p:nvPr>
        </p:nvSpPr>
        <p:spPr/>
        <p:txBody>
          <a:bodyPr/>
          <a:lstStyle>
            <a:lvl1pPr>
              <a:defRPr>
                <a:solidFill>
                  <a:schemeClr val="bg1">
                    <a:lumMod val="50000"/>
                  </a:schemeClr>
                </a:solidFill>
              </a:defRPr>
            </a:lvl1pPr>
          </a:lstStyle>
          <a:p>
            <a:endParaRPr lang="zh-CN" altLang="en-US"/>
          </a:p>
        </p:txBody>
      </p:sp>
      <p:sp>
        <p:nvSpPr>
          <p:cNvPr id="5" name="灯片编号占位符 4"/>
          <p:cNvSpPr>
            <a:spLocks noGrp="1"/>
          </p:cNvSpPr>
          <p:nvPr>
            <p:ph type="sldNum" sz="quarter" idx="12"/>
            <p:custDataLst>
              <p:tags r:id="rId84"/>
            </p:custDataLst>
          </p:nvPr>
        </p:nvSpPr>
        <p:spPr/>
        <p:txBody>
          <a:bodyPr/>
          <a:lstStyle>
            <a:lvl1pPr>
              <a:defRPr>
                <a:solidFill>
                  <a:schemeClr val="bg1">
                    <a:lumMod val="50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Freeform 10"/>
          <p:cNvSpPr/>
          <p:nvPr userDrawn="1">
            <p:custDataLst>
              <p:tags r:id="rId2"/>
            </p:custDataLst>
          </p:nvPr>
        </p:nvSpPr>
        <p:spPr bwMode="auto">
          <a:xfrm rot="10800000">
            <a:off x="0" y="0"/>
            <a:ext cx="1143000" cy="1392271"/>
          </a:xfrm>
          <a:custGeom>
            <a:avLst/>
            <a:gdLst>
              <a:gd name="T0" fmla="*/ 1840 w 1840"/>
              <a:gd name="T1" fmla="*/ 392 h 2240"/>
              <a:gd name="T2" fmla="*/ 1208 w 1840"/>
              <a:gd name="T3" fmla="*/ 476 h 2240"/>
              <a:gd name="T4" fmla="*/ 1012 w 1840"/>
              <a:gd name="T5" fmla="*/ 916 h 2240"/>
              <a:gd name="T6" fmla="*/ 736 w 1840"/>
              <a:gd name="T7" fmla="*/ 2240 h 2240"/>
              <a:gd name="T8" fmla="*/ 1840 w 1840"/>
              <a:gd name="T9" fmla="*/ 2240 h 2240"/>
              <a:gd name="T10" fmla="*/ 1840 w 1840"/>
              <a:gd name="T11" fmla="*/ 392 h 2240"/>
            </a:gdLst>
            <a:ahLst/>
            <a:cxnLst>
              <a:cxn ang="0">
                <a:pos x="T0" y="T1"/>
              </a:cxn>
              <a:cxn ang="0">
                <a:pos x="T2" y="T3"/>
              </a:cxn>
              <a:cxn ang="0">
                <a:pos x="T4" y="T5"/>
              </a:cxn>
              <a:cxn ang="0">
                <a:pos x="T6" y="T7"/>
              </a:cxn>
              <a:cxn ang="0">
                <a:pos x="T8" y="T9"/>
              </a:cxn>
              <a:cxn ang="0">
                <a:pos x="T10" y="T11"/>
              </a:cxn>
            </a:cxnLst>
            <a:rect l="0" t="0" r="r" b="b"/>
            <a:pathLst>
              <a:path w="1840" h="2240">
                <a:moveTo>
                  <a:pt x="1840" y="392"/>
                </a:moveTo>
                <a:cubicBezTo>
                  <a:pt x="1840" y="392"/>
                  <a:pt x="996" y="0"/>
                  <a:pt x="1208" y="476"/>
                </a:cubicBezTo>
                <a:cubicBezTo>
                  <a:pt x="1208" y="476"/>
                  <a:pt x="1464" y="904"/>
                  <a:pt x="1012" y="916"/>
                </a:cubicBezTo>
                <a:cubicBezTo>
                  <a:pt x="1012" y="916"/>
                  <a:pt x="0" y="1208"/>
                  <a:pt x="736" y="2240"/>
                </a:cubicBezTo>
                <a:cubicBezTo>
                  <a:pt x="1840" y="2240"/>
                  <a:pt x="1840" y="2240"/>
                  <a:pt x="1840" y="2240"/>
                </a:cubicBezTo>
                <a:lnTo>
                  <a:pt x="1840" y="39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5"/>
          <p:cNvSpPr/>
          <p:nvPr userDrawn="1">
            <p:custDataLst>
              <p:tags r:id="rId3"/>
            </p:custDataLst>
          </p:nvPr>
        </p:nvSpPr>
        <p:spPr bwMode="auto">
          <a:xfrm rot="10800000">
            <a:off x="11217902" y="5994400"/>
            <a:ext cx="974098" cy="863600"/>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5"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custDataLst>
              <p:tags r:id="rId4"/>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6"/>
          <p:cNvSpPr/>
          <p:nvPr userDrawn="1">
            <p:custDataLst>
              <p:tags r:id="rId3"/>
            </p:custDataLst>
          </p:nvPr>
        </p:nvSpPr>
        <p:spPr bwMode="auto">
          <a:xfrm>
            <a:off x="0" y="5821680"/>
            <a:ext cx="881131" cy="1036320"/>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10" name="组合 9"/>
          <p:cNvGrpSpPr/>
          <p:nvPr userDrawn="1">
            <p:custDataLst>
              <p:tags r:id="rId4"/>
            </p:custDataLst>
          </p:nvPr>
        </p:nvGrpSpPr>
        <p:grpSpPr>
          <a:xfrm>
            <a:off x="11298538" y="0"/>
            <a:ext cx="893461" cy="716280"/>
            <a:chOff x="9044119" y="-15877"/>
            <a:chExt cx="2624337" cy="2103905"/>
          </a:xfrm>
        </p:grpSpPr>
        <p:sp>
          <p:nvSpPr>
            <p:cNvPr id="11" name="任意多边形 122"/>
            <p:cNvSpPr/>
            <p:nvPr>
              <p:custDataLst>
                <p:tags r:id="rId5"/>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21"/>
            <p:cNvSpPr/>
            <p:nvPr>
              <p:custDataLst>
                <p:tags r:id="rId6"/>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0"/>
            <p:cNvSpPr/>
            <p:nvPr>
              <p:custDataLst>
                <p:tags r:id="rId7"/>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19"/>
            <p:cNvSpPr/>
            <p:nvPr>
              <p:custDataLst>
                <p:tags r:id="rId8"/>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18"/>
            <p:cNvSpPr/>
            <p:nvPr>
              <p:custDataLst>
                <p:tags r:id="rId9"/>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17"/>
            <p:cNvSpPr/>
            <p:nvPr>
              <p:custDataLst>
                <p:tags r:id="rId10"/>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16"/>
            <p:cNvSpPr/>
            <p:nvPr>
              <p:custDataLst>
                <p:tags r:id="rId11"/>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15"/>
            <p:cNvSpPr/>
            <p:nvPr>
              <p:custDataLst>
                <p:tags r:id="rId12"/>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14"/>
            <p:cNvSpPr/>
            <p:nvPr>
              <p:custDataLst>
                <p:tags r:id="rId13"/>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13"/>
            <p:cNvSpPr/>
            <p:nvPr>
              <p:custDataLst>
                <p:tags r:id="rId14"/>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112"/>
            <p:cNvSpPr/>
            <p:nvPr>
              <p:custDataLst>
                <p:tags r:id="rId15"/>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111"/>
            <p:cNvSpPr/>
            <p:nvPr>
              <p:custDataLst>
                <p:tags r:id="rId16"/>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110"/>
            <p:cNvSpPr/>
            <p:nvPr>
              <p:custDataLst>
                <p:tags r:id="rId17"/>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109"/>
            <p:cNvSpPr/>
            <p:nvPr>
              <p:custDataLst>
                <p:tags r:id="rId18"/>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108"/>
            <p:cNvSpPr/>
            <p:nvPr>
              <p:custDataLst>
                <p:tags r:id="rId19"/>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107"/>
            <p:cNvSpPr/>
            <p:nvPr>
              <p:custDataLst>
                <p:tags r:id="rId20"/>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06"/>
            <p:cNvSpPr/>
            <p:nvPr>
              <p:custDataLst>
                <p:tags r:id="rId21"/>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22"/>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23"/>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2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5"/>
            </p:custDataLst>
          </p:nvPr>
        </p:nvSpPr>
        <p:spPr/>
        <p:txBody>
          <a:bodyPr/>
          <a:lstStyle/>
          <a:p>
            <a:endParaRPr lang="zh-CN" altLang="en-US"/>
          </a:p>
        </p:txBody>
      </p:sp>
      <p:sp>
        <p:nvSpPr>
          <p:cNvPr id="5" name="灯片编号占位符 4"/>
          <p:cNvSpPr>
            <a:spLocks noGrp="1"/>
          </p:cNvSpPr>
          <p:nvPr>
            <p:ph type="sldNum" sz="quarter" idx="12"/>
            <p:custDataLst>
              <p:tags r:id="rId2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Freeform 8"/>
          <p:cNvSpPr/>
          <p:nvPr userDrawn="1">
            <p:custDataLst>
              <p:tags r:id="rId3"/>
            </p:custDataLst>
          </p:nvPr>
        </p:nvSpPr>
        <p:spPr bwMode="auto">
          <a:xfrm>
            <a:off x="9039860" y="5642610"/>
            <a:ext cx="3197860" cy="1243330"/>
          </a:xfrm>
          <a:custGeom>
            <a:avLst/>
            <a:gdLst>
              <a:gd name="T0" fmla="*/ 0 w 2532"/>
              <a:gd name="T1" fmla="*/ 716 h 716"/>
              <a:gd name="T2" fmla="*/ 836 w 2532"/>
              <a:gd name="T3" fmla="*/ 488 h 716"/>
              <a:gd name="T4" fmla="*/ 1488 w 2532"/>
              <a:gd name="T5" fmla="*/ 328 h 716"/>
              <a:gd name="T6" fmla="*/ 2212 w 2532"/>
              <a:gd name="T7" fmla="*/ 308 h 716"/>
              <a:gd name="T8" fmla="*/ 2496 w 2532"/>
              <a:gd name="T9" fmla="*/ 716 h 716"/>
              <a:gd name="T10" fmla="*/ 0 w 2532"/>
              <a:gd name="T11" fmla="*/ 716 h 716"/>
            </a:gdLst>
            <a:ahLst/>
            <a:cxnLst>
              <a:cxn ang="0">
                <a:pos x="T0" y="T1"/>
              </a:cxn>
              <a:cxn ang="0">
                <a:pos x="T2" y="T3"/>
              </a:cxn>
              <a:cxn ang="0">
                <a:pos x="T4" y="T5"/>
              </a:cxn>
              <a:cxn ang="0">
                <a:pos x="T6" y="T7"/>
              </a:cxn>
              <a:cxn ang="0">
                <a:pos x="T8" y="T9"/>
              </a:cxn>
              <a:cxn ang="0">
                <a:pos x="T10" y="T11"/>
              </a:cxn>
            </a:cxnLst>
            <a:rect l="0" t="0" r="r" b="b"/>
            <a:pathLst>
              <a:path w="2532" h="716">
                <a:moveTo>
                  <a:pt x="0" y="716"/>
                </a:moveTo>
                <a:cubicBezTo>
                  <a:pt x="0" y="716"/>
                  <a:pt x="340" y="348"/>
                  <a:pt x="836" y="488"/>
                </a:cubicBezTo>
                <a:cubicBezTo>
                  <a:pt x="836" y="488"/>
                  <a:pt x="1212" y="656"/>
                  <a:pt x="1488" y="328"/>
                </a:cubicBezTo>
                <a:cubicBezTo>
                  <a:pt x="1764" y="0"/>
                  <a:pt x="1976" y="152"/>
                  <a:pt x="2212" y="308"/>
                </a:cubicBezTo>
                <a:cubicBezTo>
                  <a:pt x="2212" y="308"/>
                  <a:pt x="2532" y="572"/>
                  <a:pt x="2496" y="716"/>
                </a:cubicBezTo>
                <a:lnTo>
                  <a:pt x="0" y="716"/>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13" name="组合 12"/>
          <p:cNvGrpSpPr/>
          <p:nvPr userDrawn="1">
            <p:custDataLst>
              <p:tags r:id="rId4"/>
            </p:custDataLst>
          </p:nvPr>
        </p:nvGrpSpPr>
        <p:grpSpPr>
          <a:xfrm>
            <a:off x="-6985" y="-1905"/>
            <a:ext cx="1170305" cy="938530"/>
            <a:chOff x="853588" y="-15913"/>
            <a:chExt cx="1778716" cy="1425979"/>
          </a:xfrm>
          <a:solidFill>
            <a:schemeClr val="accent4"/>
          </a:solidFill>
        </p:grpSpPr>
        <p:sp>
          <p:nvSpPr>
            <p:cNvPr id="14" name="任意多边形 122"/>
            <p:cNvSpPr/>
            <p:nvPr>
              <p:custDataLst>
                <p:tags r:id="rId5"/>
              </p:custDataLst>
            </p:nvPr>
          </p:nvSpPr>
          <p:spPr>
            <a:xfrm>
              <a:off x="853588" y="-15912"/>
              <a:ext cx="276388" cy="478719"/>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21"/>
            <p:cNvSpPr/>
            <p:nvPr>
              <p:custDataLst>
                <p:tags r:id="rId6"/>
              </p:custDataLst>
            </p:nvPr>
          </p:nvSpPr>
          <p:spPr>
            <a:xfrm>
              <a:off x="863589" y="-15912"/>
              <a:ext cx="390168" cy="675791"/>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20"/>
            <p:cNvSpPr/>
            <p:nvPr>
              <p:custDataLst>
                <p:tags r:id="rId7"/>
              </p:custDataLst>
            </p:nvPr>
          </p:nvSpPr>
          <p:spPr>
            <a:xfrm>
              <a:off x="900607" y="-15912"/>
              <a:ext cx="475056" cy="822820"/>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19"/>
            <p:cNvSpPr/>
            <p:nvPr>
              <p:custDataLst>
                <p:tags r:id="rId8"/>
              </p:custDataLst>
            </p:nvPr>
          </p:nvSpPr>
          <p:spPr>
            <a:xfrm>
              <a:off x="948457" y="-15912"/>
              <a:ext cx="550987" cy="945343"/>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18"/>
            <p:cNvSpPr/>
            <p:nvPr>
              <p:custDataLst>
                <p:tags r:id="rId9"/>
              </p:custDataLst>
            </p:nvPr>
          </p:nvSpPr>
          <p:spPr>
            <a:xfrm>
              <a:off x="1005021" y="-15912"/>
              <a:ext cx="618203" cy="1048172"/>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17"/>
            <p:cNvSpPr/>
            <p:nvPr>
              <p:custDataLst>
                <p:tags r:id="rId10"/>
              </p:custDataLst>
            </p:nvPr>
          </p:nvSpPr>
          <p:spPr>
            <a:xfrm>
              <a:off x="1072076" y="-15912"/>
              <a:ext cx="674930" cy="1135530"/>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16"/>
            <p:cNvSpPr/>
            <p:nvPr>
              <p:custDataLst>
                <p:tags r:id="rId11"/>
              </p:custDataLst>
            </p:nvPr>
          </p:nvSpPr>
          <p:spPr>
            <a:xfrm>
              <a:off x="1148012" y="-15912"/>
              <a:ext cx="722776" cy="1210228"/>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115"/>
            <p:cNvSpPr/>
            <p:nvPr>
              <p:custDataLst>
                <p:tags r:id="rId12"/>
              </p:custDataLst>
            </p:nvPr>
          </p:nvSpPr>
          <p:spPr>
            <a:xfrm>
              <a:off x="1229051" y="-15913"/>
              <a:ext cx="763644" cy="1272862"/>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114"/>
            <p:cNvSpPr/>
            <p:nvPr>
              <p:custDataLst>
                <p:tags r:id="rId13"/>
              </p:custDataLst>
            </p:nvPr>
          </p:nvSpPr>
          <p:spPr>
            <a:xfrm>
              <a:off x="1318746" y="-15912"/>
              <a:ext cx="797730" cy="1323741"/>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113"/>
            <p:cNvSpPr/>
            <p:nvPr>
              <p:custDataLst>
                <p:tags r:id="rId14"/>
              </p:custDataLst>
            </p:nvPr>
          </p:nvSpPr>
          <p:spPr>
            <a:xfrm>
              <a:off x="1414829" y="-15912"/>
              <a:ext cx="825427" cy="136355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112"/>
            <p:cNvSpPr/>
            <p:nvPr>
              <p:custDataLst>
                <p:tags r:id="rId15"/>
              </p:custDataLst>
            </p:nvPr>
          </p:nvSpPr>
          <p:spPr>
            <a:xfrm>
              <a:off x="1516599" y="-15912"/>
              <a:ext cx="847439" cy="1394408"/>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111"/>
            <p:cNvSpPr/>
            <p:nvPr>
              <p:custDataLst>
                <p:tags r:id="rId16"/>
              </p:custDataLst>
            </p:nvPr>
          </p:nvSpPr>
          <p:spPr>
            <a:xfrm>
              <a:off x="1627300" y="-7128"/>
              <a:ext cx="828336" cy="1408012"/>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110"/>
            <p:cNvSpPr/>
            <p:nvPr>
              <p:custDataLst>
                <p:tags r:id="rId17"/>
              </p:custDataLst>
            </p:nvPr>
          </p:nvSpPr>
          <p:spPr>
            <a:xfrm>
              <a:off x="1743904" y="89263"/>
              <a:ext cx="770928" cy="1320803"/>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09"/>
            <p:cNvSpPr/>
            <p:nvPr>
              <p:custDataLst>
                <p:tags r:id="rId18"/>
              </p:custDataLst>
            </p:nvPr>
          </p:nvSpPr>
          <p:spPr>
            <a:xfrm>
              <a:off x="1871661" y="203345"/>
              <a:ext cx="693966" cy="1199834"/>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108"/>
            <p:cNvSpPr/>
            <p:nvPr>
              <p:custDataLst>
                <p:tags r:id="rId19"/>
              </p:custDataLst>
            </p:nvPr>
          </p:nvSpPr>
          <p:spPr>
            <a:xfrm>
              <a:off x="2012411" y="339934"/>
              <a:ext cx="596897" cy="1033856"/>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107"/>
            <p:cNvSpPr/>
            <p:nvPr>
              <p:custDataLst>
                <p:tags r:id="rId20"/>
              </p:custDataLst>
            </p:nvPr>
          </p:nvSpPr>
          <p:spPr>
            <a:xfrm>
              <a:off x="2175089" y="514502"/>
              <a:ext cx="457215" cy="791919"/>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106"/>
            <p:cNvSpPr/>
            <p:nvPr>
              <p:custDataLst>
                <p:tags r:id="rId21"/>
              </p:custDataLst>
            </p:nvPr>
          </p:nvSpPr>
          <p:spPr>
            <a:xfrm>
              <a:off x="2398080" y="795159"/>
              <a:ext cx="194093" cy="336179"/>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22"/>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a:t>单击编辑标题</a:t>
            </a:r>
            <a:endParaRPr lang="zh-CN" altLang="en-US"/>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26"/>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27"/>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6" name="Freeform 6"/>
          <p:cNvSpPr/>
          <p:nvPr userDrawn="1">
            <p:custDataLst>
              <p:tags r:id="rId3"/>
            </p:custDataLst>
          </p:nvPr>
        </p:nvSpPr>
        <p:spPr bwMode="auto">
          <a:xfrm>
            <a:off x="0" y="5139055"/>
            <a:ext cx="1461770" cy="1718945"/>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3" name="Freeform 11"/>
          <p:cNvSpPr/>
          <p:nvPr userDrawn="1">
            <p:custDataLst>
              <p:tags r:id="rId4"/>
            </p:custDataLst>
          </p:nvPr>
        </p:nvSpPr>
        <p:spPr bwMode="auto">
          <a:xfrm>
            <a:off x="11170920" y="0"/>
            <a:ext cx="1021080" cy="927735"/>
          </a:xfrm>
          <a:custGeom>
            <a:avLst/>
            <a:gdLst>
              <a:gd name="T0" fmla="*/ 324 w 952"/>
              <a:gd name="T1" fmla="*/ 0 h 864"/>
              <a:gd name="T2" fmla="*/ 296 w 952"/>
              <a:gd name="T3" fmla="*/ 376 h 864"/>
              <a:gd name="T4" fmla="*/ 536 w 952"/>
              <a:gd name="T5" fmla="*/ 700 h 864"/>
              <a:gd name="T6" fmla="*/ 952 w 952"/>
              <a:gd name="T7" fmla="*/ 768 h 864"/>
              <a:gd name="T8" fmla="*/ 952 w 952"/>
              <a:gd name="T9" fmla="*/ 0 h 864"/>
              <a:gd name="T10" fmla="*/ 324 w 952"/>
              <a:gd name="T11" fmla="*/ 0 h 864"/>
            </a:gdLst>
            <a:ahLst/>
            <a:cxnLst>
              <a:cxn ang="0">
                <a:pos x="T0" y="T1"/>
              </a:cxn>
              <a:cxn ang="0">
                <a:pos x="T2" y="T3"/>
              </a:cxn>
              <a:cxn ang="0">
                <a:pos x="T4" y="T5"/>
              </a:cxn>
              <a:cxn ang="0">
                <a:pos x="T6" y="T7"/>
              </a:cxn>
              <a:cxn ang="0">
                <a:pos x="T8" y="T9"/>
              </a:cxn>
              <a:cxn ang="0">
                <a:pos x="T10" y="T11"/>
              </a:cxn>
            </a:cxnLst>
            <a:rect l="0" t="0" r="r" b="b"/>
            <a:pathLst>
              <a:path w="952" h="864">
                <a:moveTo>
                  <a:pt x="324" y="0"/>
                </a:moveTo>
                <a:cubicBezTo>
                  <a:pt x="324" y="0"/>
                  <a:pt x="488" y="152"/>
                  <a:pt x="296" y="376"/>
                </a:cubicBezTo>
                <a:cubicBezTo>
                  <a:pt x="296" y="376"/>
                  <a:pt x="0" y="864"/>
                  <a:pt x="536" y="700"/>
                </a:cubicBezTo>
                <a:cubicBezTo>
                  <a:pt x="536" y="700"/>
                  <a:pt x="796" y="616"/>
                  <a:pt x="952" y="768"/>
                </a:cubicBezTo>
                <a:cubicBezTo>
                  <a:pt x="952" y="0"/>
                  <a:pt x="952" y="0"/>
                  <a:pt x="952" y="0"/>
                </a:cubicBezTo>
                <a:lnTo>
                  <a:pt x="324"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51" name="组合 50"/>
          <p:cNvGrpSpPr/>
          <p:nvPr userDrawn="1">
            <p:custDataLst>
              <p:tags r:id="rId5"/>
            </p:custDataLst>
          </p:nvPr>
        </p:nvGrpSpPr>
        <p:grpSpPr>
          <a:xfrm>
            <a:off x="10561955" y="1905"/>
            <a:ext cx="1576705" cy="1263650"/>
            <a:chOff x="9044119" y="-15877"/>
            <a:chExt cx="2624337" cy="2103905"/>
          </a:xfrm>
        </p:grpSpPr>
        <p:sp>
          <p:nvSpPr>
            <p:cNvPr id="52" name="任意多边形 122"/>
            <p:cNvSpPr/>
            <p:nvPr>
              <p:custDataLst>
                <p:tags r:id="rId6"/>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121"/>
            <p:cNvSpPr/>
            <p:nvPr>
              <p:custDataLst>
                <p:tags r:id="rId7"/>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20"/>
            <p:cNvSpPr/>
            <p:nvPr>
              <p:custDataLst>
                <p:tags r:id="rId8"/>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119"/>
            <p:cNvSpPr/>
            <p:nvPr>
              <p:custDataLst>
                <p:tags r:id="rId9"/>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118"/>
            <p:cNvSpPr/>
            <p:nvPr>
              <p:custDataLst>
                <p:tags r:id="rId10"/>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117"/>
            <p:cNvSpPr/>
            <p:nvPr>
              <p:custDataLst>
                <p:tags r:id="rId11"/>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116"/>
            <p:cNvSpPr/>
            <p:nvPr>
              <p:custDataLst>
                <p:tags r:id="rId12"/>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115"/>
            <p:cNvSpPr/>
            <p:nvPr>
              <p:custDataLst>
                <p:tags r:id="rId13"/>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114"/>
            <p:cNvSpPr/>
            <p:nvPr>
              <p:custDataLst>
                <p:tags r:id="rId14"/>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113"/>
            <p:cNvSpPr/>
            <p:nvPr>
              <p:custDataLst>
                <p:tags r:id="rId15"/>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112"/>
            <p:cNvSpPr/>
            <p:nvPr>
              <p:custDataLst>
                <p:tags r:id="rId16"/>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111"/>
            <p:cNvSpPr/>
            <p:nvPr>
              <p:custDataLst>
                <p:tags r:id="rId17"/>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110"/>
            <p:cNvSpPr/>
            <p:nvPr>
              <p:custDataLst>
                <p:tags r:id="rId18"/>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109"/>
            <p:cNvSpPr/>
            <p:nvPr>
              <p:custDataLst>
                <p:tags r:id="rId19"/>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108"/>
            <p:cNvSpPr/>
            <p:nvPr>
              <p:custDataLst>
                <p:tags r:id="rId20"/>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107"/>
            <p:cNvSpPr/>
            <p:nvPr>
              <p:custDataLst>
                <p:tags r:id="rId21"/>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106"/>
            <p:cNvSpPr/>
            <p:nvPr>
              <p:custDataLst>
                <p:tags r:id="rId22"/>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2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5"/>
            </p:custDataLst>
          </p:nvPr>
        </p:nvSpPr>
        <p:spPr/>
        <p:txBody>
          <a:bodyPr/>
          <a:lstStyle/>
          <a:p>
            <a:endParaRPr lang="zh-CN" altLang="en-US"/>
          </a:p>
        </p:txBody>
      </p:sp>
      <p:sp>
        <p:nvSpPr>
          <p:cNvPr id="5" name="灯片编号占位符 4"/>
          <p:cNvSpPr>
            <a:spLocks noGrp="1"/>
          </p:cNvSpPr>
          <p:nvPr>
            <p:ph type="sldNum" sz="quarter" idx="12"/>
            <p:custDataLst>
              <p:tags r:id="rId26"/>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2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2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1" name="Freeform 9"/>
          <p:cNvSpPr/>
          <p:nvPr userDrawn="1">
            <p:custDataLst>
              <p:tags r:id="rId3"/>
            </p:custDataLst>
          </p:nvPr>
        </p:nvSpPr>
        <p:spPr bwMode="auto">
          <a:xfrm>
            <a:off x="10150475" y="4893310"/>
            <a:ext cx="2041525" cy="1964690"/>
          </a:xfrm>
          <a:custGeom>
            <a:avLst/>
            <a:gdLst>
              <a:gd name="T0" fmla="*/ 1144 w 1144"/>
              <a:gd name="T1" fmla="*/ 0 h 1376"/>
              <a:gd name="T2" fmla="*/ 716 w 1144"/>
              <a:gd name="T3" fmla="*/ 684 h 1376"/>
              <a:gd name="T4" fmla="*/ 416 w 1144"/>
              <a:gd name="T5" fmla="*/ 1212 h 1376"/>
              <a:gd name="T6" fmla="*/ 0 w 1144"/>
              <a:gd name="T7" fmla="*/ 1376 h 1376"/>
              <a:gd name="T8" fmla="*/ 1144 w 1144"/>
              <a:gd name="T9" fmla="*/ 1376 h 1376"/>
              <a:gd name="T10" fmla="*/ 1144 w 1144"/>
              <a:gd name="T11" fmla="*/ 0 h 1376"/>
            </a:gdLst>
            <a:ahLst/>
            <a:cxnLst>
              <a:cxn ang="0">
                <a:pos x="T0" y="T1"/>
              </a:cxn>
              <a:cxn ang="0">
                <a:pos x="T2" y="T3"/>
              </a:cxn>
              <a:cxn ang="0">
                <a:pos x="T4" y="T5"/>
              </a:cxn>
              <a:cxn ang="0">
                <a:pos x="T6" y="T7"/>
              </a:cxn>
              <a:cxn ang="0">
                <a:pos x="T8" y="T9"/>
              </a:cxn>
              <a:cxn ang="0">
                <a:pos x="T10" y="T11"/>
              </a:cxn>
            </a:cxnLst>
            <a:rect l="0" t="0" r="r" b="b"/>
            <a:pathLst>
              <a:path w="1144" h="1376">
                <a:moveTo>
                  <a:pt x="1144" y="0"/>
                </a:moveTo>
                <a:cubicBezTo>
                  <a:pt x="1144" y="0"/>
                  <a:pt x="648" y="112"/>
                  <a:pt x="716" y="684"/>
                </a:cubicBezTo>
                <a:cubicBezTo>
                  <a:pt x="716" y="684"/>
                  <a:pt x="828" y="1080"/>
                  <a:pt x="416" y="1212"/>
                </a:cubicBezTo>
                <a:cubicBezTo>
                  <a:pt x="4" y="1344"/>
                  <a:pt x="0" y="1376"/>
                  <a:pt x="0" y="1376"/>
                </a:cubicBezTo>
                <a:cubicBezTo>
                  <a:pt x="1144" y="1376"/>
                  <a:pt x="1144" y="1376"/>
                  <a:pt x="1144" y="1376"/>
                </a:cubicBezTo>
                <a:lnTo>
                  <a:pt x="1144"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grpSp>
        <p:nvGrpSpPr>
          <p:cNvPr id="67" name="组合 66"/>
          <p:cNvGrpSpPr/>
          <p:nvPr userDrawn="1">
            <p:custDataLst>
              <p:tags r:id="rId4"/>
            </p:custDataLst>
          </p:nvPr>
        </p:nvGrpSpPr>
        <p:grpSpPr>
          <a:xfrm>
            <a:off x="-17654" y="-15912"/>
            <a:ext cx="842959" cy="675792"/>
            <a:chOff x="3948556" y="-15912"/>
            <a:chExt cx="842959" cy="675792"/>
          </a:xfrm>
        </p:grpSpPr>
        <p:sp>
          <p:nvSpPr>
            <p:cNvPr id="68" name="任意多边形 122"/>
            <p:cNvSpPr/>
            <p:nvPr>
              <p:custDataLst>
                <p:tags r:id="rId5"/>
              </p:custDataLst>
            </p:nvPr>
          </p:nvSpPr>
          <p:spPr>
            <a:xfrm>
              <a:off x="3948556" y="-15912"/>
              <a:ext cx="130984" cy="226872"/>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121"/>
            <p:cNvSpPr/>
            <p:nvPr>
              <p:custDataLst>
                <p:tags r:id="rId6"/>
              </p:custDataLst>
            </p:nvPr>
          </p:nvSpPr>
          <p:spPr>
            <a:xfrm>
              <a:off x="3953295" y="-15912"/>
              <a:ext cx="184906" cy="320267"/>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120"/>
            <p:cNvSpPr/>
            <p:nvPr>
              <p:custDataLst>
                <p:tags r:id="rId7"/>
              </p:custDataLst>
            </p:nvPr>
          </p:nvSpPr>
          <p:spPr>
            <a:xfrm>
              <a:off x="3970839" y="-15912"/>
              <a:ext cx="225136" cy="389946"/>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119"/>
            <p:cNvSpPr/>
            <p:nvPr>
              <p:custDataLst>
                <p:tags r:id="rId8"/>
              </p:custDataLst>
            </p:nvPr>
          </p:nvSpPr>
          <p:spPr>
            <a:xfrm>
              <a:off x="3993516" y="-15912"/>
              <a:ext cx="261121" cy="448012"/>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118"/>
            <p:cNvSpPr/>
            <p:nvPr>
              <p:custDataLst>
                <p:tags r:id="rId9"/>
              </p:custDataLst>
            </p:nvPr>
          </p:nvSpPr>
          <p:spPr>
            <a:xfrm>
              <a:off x="4020322" y="-15912"/>
              <a:ext cx="292975" cy="49674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117"/>
            <p:cNvSpPr/>
            <p:nvPr>
              <p:custDataLst>
                <p:tags r:id="rId10"/>
              </p:custDataLst>
            </p:nvPr>
          </p:nvSpPr>
          <p:spPr>
            <a:xfrm>
              <a:off x="4052100" y="-15912"/>
              <a:ext cx="319859" cy="53814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116"/>
            <p:cNvSpPr/>
            <p:nvPr>
              <p:custDataLst>
                <p:tags r:id="rId11"/>
              </p:custDataLst>
            </p:nvPr>
          </p:nvSpPr>
          <p:spPr>
            <a:xfrm>
              <a:off x="4088088" y="-15912"/>
              <a:ext cx="342534" cy="573545"/>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115"/>
            <p:cNvSpPr/>
            <p:nvPr>
              <p:custDataLst>
                <p:tags r:id="rId12"/>
              </p:custDataLst>
            </p:nvPr>
          </p:nvSpPr>
          <p:spPr>
            <a:xfrm>
              <a:off x="4126493" y="-15912"/>
              <a:ext cx="361902" cy="603227"/>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114"/>
            <p:cNvSpPr/>
            <p:nvPr>
              <p:custDataLst>
                <p:tags r:id="rId13"/>
              </p:custDataLst>
            </p:nvPr>
          </p:nvSpPr>
          <p:spPr>
            <a:xfrm>
              <a:off x="4169001" y="-15912"/>
              <a:ext cx="378056" cy="627340"/>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113"/>
            <p:cNvSpPr/>
            <p:nvPr>
              <p:custDataLst>
                <p:tags r:id="rId14"/>
              </p:custDataLst>
            </p:nvPr>
          </p:nvSpPr>
          <p:spPr>
            <a:xfrm>
              <a:off x="4214536" y="-15912"/>
              <a:ext cx="391182" cy="646209"/>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112"/>
            <p:cNvSpPr/>
            <p:nvPr>
              <p:custDataLst>
                <p:tags r:id="rId15"/>
              </p:custDataLst>
            </p:nvPr>
          </p:nvSpPr>
          <p:spPr>
            <a:xfrm>
              <a:off x="4262766" y="-15912"/>
              <a:ext cx="401613" cy="660830"/>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111"/>
            <p:cNvSpPr/>
            <p:nvPr>
              <p:custDataLst>
                <p:tags r:id="rId16"/>
              </p:custDataLst>
            </p:nvPr>
          </p:nvSpPr>
          <p:spPr>
            <a:xfrm>
              <a:off x="4315229" y="-11749"/>
              <a:ext cx="392560" cy="667277"/>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110"/>
            <p:cNvSpPr/>
            <p:nvPr>
              <p:custDataLst>
                <p:tags r:id="rId17"/>
              </p:custDataLst>
            </p:nvPr>
          </p:nvSpPr>
          <p:spPr>
            <a:xfrm>
              <a:off x="4370490" y="33932"/>
              <a:ext cx="365354" cy="625948"/>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109"/>
            <p:cNvSpPr/>
            <p:nvPr>
              <p:custDataLst>
                <p:tags r:id="rId18"/>
              </p:custDataLst>
            </p:nvPr>
          </p:nvSpPr>
          <p:spPr>
            <a:xfrm>
              <a:off x="4431035" y="87998"/>
              <a:ext cx="328880" cy="568619"/>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108"/>
            <p:cNvSpPr/>
            <p:nvPr>
              <p:custDataLst>
                <p:tags r:id="rId19"/>
              </p:custDataLst>
            </p:nvPr>
          </p:nvSpPr>
          <p:spPr>
            <a:xfrm>
              <a:off x="4497739" y="152729"/>
              <a:ext cx="282878" cy="489959"/>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107"/>
            <p:cNvSpPr/>
            <p:nvPr>
              <p:custDataLst>
                <p:tags r:id="rId20"/>
              </p:custDataLst>
            </p:nvPr>
          </p:nvSpPr>
          <p:spPr>
            <a:xfrm>
              <a:off x="4574834" y="235459"/>
              <a:ext cx="216681" cy="375302"/>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106"/>
            <p:cNvSpPr/>
            <p:nvPr>
              <p:custDataLst>
                <p:tags r:id="rId21"/>
              </p:custDataLst>
            </p:nvPr>
          </p:nvSpPr>
          <p:spPr>
            <a:xfrm>
              <a:off x="4680513" y="368466"/>
              <a:ext cx="91984" cy="159320"/>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2"/>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26"/>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27"/>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Freeform 5"/>
          <p:cNvSpPr/>
          <p:nvPr userDrawn="1">
            <p:custDataLst>
              <p:tags r:id="rId3"/>
            </p:custDataLst>
          </p:nvPr>
        </p:nvSpPr>
        <p:spPr bwMode="auto">
          <a:xfrm flipH="1">
            <a:off x="10751185" y="0"/>
            <a:ext cx="1441450" cy="1277938"/>
          </a:xfrm>
          <a:custGeom>
            <a:avLst/>
            <a:gdLst>
              <a:gd name="T0" fmla="*/ 620 w 808"/>
              <a:gd name="T1" fmla="*/ 0 h 716"/>
              <a:gd name="T2" fmla="*/ 620 w 808"/>
              <a:gd name="T3" fmla="*/ 300 h 716"/>
              <a:gd name="T4" fmla="*/ 428 w 808"/>
              <a:gd name="T5" fmla="*/ 580 h 716"/>
              <a:gd name="T6" fmla="*/ 0 w 808"/>
              <a:gd name="T7" fmla="*/ 716 h 716"/>
              <a:gd name="T8" fmla="*/ 0 w 808"/>
              <a:gd name="T9" fmla="*/ 0 h 716"/>
              <a:gd name="T10" fmla="*/ 620 w 808"/>
              <a:gd name="T11" fmla="*/ 0 h 716"/>
            </a:gdLst>
            <a:ahLst/>
            <a:cxnLst>
              <a:cxn ang="0">
                <a:pos x="T0" y="T1"/>
              </a:cxn>
              <a:cxn ang="0">
                <a:pos x="T2" y="T3"/>
              </a:cxn>
              <a:cxn ang="0">
                <a:pos x="T4" y="T5"/>
              </a:cxn>
              <a:cxn ang="0">
                <a:pos x="T6" y="T7"/>
              </a:cxn>
              <a:cxn ang="0">
                <a:pos x="T8" y="T9"/>
              </a:cxn>
              <a:cxn ang="0">
                <a:pos x="T10" y="T11"/>
              </a:cxn>
            </a:cxnLst>
            <a:rect l="0" t="0" r="r" b="b"/>
            <a:pathLst>
              <a:path w="805" h="716">
                <a:moveTo>
                  <a:pt x="620" y="0"/>
                </a:moveTo>
                <a:cubicBezTo>
                  <a:pt x="620" y="0"/>
                  <a:pt x="432" y="84"/>
                  <a:pt x="620" y="300"/>
                </a:cubicBezTo>
                <a:cubicBezTo>
                  <a:pt x="808" y="516"/>
                  <a:pt x="588" y="640"/>
                  <a:pt x="428" y="580"/>
                </a:cubicBezTo>
                <a:cubicBezTo>
                  <a:pt x="268" y="520"/>
                  <a:pt x="60" y="524"/>
                  <a:pt x="0" y="716"/>
                </a:cubicBezTo>
                <a:cubicBezTo>
                  <a:pt x="0" y="0"/>
                  <a:pt x="0" y="0"/>
                  <a:pt x="0" y="0"/>
                </a:cubicBezTo>
                <a:lnTo>
                  <a:pt x="62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2" name="Freeform 9"/>
          <p:cNvSpPr/>
          <p:nvPr userDrawn="1">
            <p:custDataLst>
              <p:tags r:id="rId4"/>
            </p:custDataLst>
          </p:nvPr>
        </p:nvSpPr>
        <p:spPr bwMode="auto">
          <a:xfrm flipH="1">
            <a:off x="1270" y="4761865"/>
            <a:ext cx="2041525" cy="2096135"/>
          </a:xfrm>
          <a:custGeom>
            <a:avLst/>
            <a:gdLst>
              <a:gd name="T0" fmla="*/ 1144 w 1144"/>
              <a:gd name="T1" fmla="*/ 0 h 1376"/>
              <a:gd name="T2" fmla="*/ 716 w 1144"/>
              <a:gd name="T3" fmla="*/ 684 h 1376"/>
              <a:gd name="T4" fmla="*/ 416 w 1144"/>
              <a:gd name="T5" fmla="*/ 1212 h 1376"/>
              <a:gd name="T6" fmla="*/ 0 w 1144"/>
              <a:gd name="T7" fmla="*/ 1376 h 1376"/>
              <a:gd name="T8" fmla="*/ 1144 w 1144"/>
              <a:gd name="T9" fmla="*/ 1376 h 1376"/>
              <a:gd name="T10" fmla="*/ 1144 w 1144"/>
              <a:gd name="T11" fmla="*/ 0 h 1376"/>
            </a:gdLst>
            <a:ahLst/>
            <a:cxnLst>
              <a:cxn ang="0">
                <a:pos x="T0" y="T1"/>
              </a:cxn>
              <a:cxn ang="0">
                <a:pos x="T2" y="T3"/>
              </a:cxn>
              <a:cxn ang="0">
                <a:pos x="T4" y="T5"/>
              </a:cxn>
              <a:cxn ang="0">
                <a:pos x="T6" y="T7"/>
              </a:cxn>
              <a:cxn ang="0">
                <a:pos x="T8" y="T9"/>
              </a:cxn>
              <a:cxn ang="0">
                <a:pos x="T10" y="T11"/>
              </a:cxn>
            </a:cxnLst>
            <a:rect l="0" t="0" r="r" b="b"/>
            <a:pathLst>
              <a:path w="1144" h="1376">
                <a:moveTo>
                  <a:pt x="1144" y="0"/>
                </a:moveTo>
                <a:cubicBezTo>
                  <a:pt x="1144" y="0"/>
                  <a:pt x="648" y="112"/>
                  <a:pt x="716" y="684"/>
                </a:cubicBezTo>
                <a:cubicBezTo>
                  <a:pt x="716" y="684"/>
                  <a:pt x="828" y="1080"/>
                  <a:pt x="416" y="1212"/>
                </a:cubicBezTo>
                <a:cubicBezTo>
                  <a:pt x="4" y="1344"/>
                  <a:pt x="0" y="1376"/>
                  <a:pt x="0" y="1376"/>
                </a:cubicBezTo>
                <a:cubicBezTo>
                  <a:pt x="1144" y="1376"/>
                  <a:pt x="1144" y="1376"/>
                  <a:pt x="1144" y="1376"/>
                </a:cubicBezTo>
                <a:lnTo>
                  <a:pt x="1144"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a:off x="6985" y="5356225"/>
            <a:ext cx="2432050" cy="1517015"/>
            <a:chOff x="11" y="6292"/>
            <a:chExt cx="7267" cy="4532"/>
          </a:xfrm>
        </p:grpSpPr>
        <p:sp>
          <p:nvSpPr>
            <p:cNvPr id="9" name="Freeform 6"/>
            <p:cNvSpPr/>
            <p:nvPr userDrawn="1">
              <p:custDataLst>
                <p:tags r:id="rId4"/>
              </p:custDataLst>
            </p:nvPr>
          </p:nvSpPr>
          <p:spPr bwMode="auto">
            <a:xfrm>
              <a:off x="11" y="6292"/>
              <a:ext cx="3833" cy="4508"/>
            </a:xfrm>
            <a:custGeom>
              <a:avLst/>
              <a:gdLst>
                <a:gd name="T0" fmla="*/ 0 w 1364"/>
                <a:gd name="T1" fmla="*/ 208 h 1604"/>
                <a:gd name="T2" fmla="*/ 1288 w 1364"/>
                <a:gd name="T3" fmla="*/ 1092 h 1604"/>
                <a:gd name="T4" fmla="*/ 1016 w 1364"/>
                <a:gd name="T5" fmla="*/ 1324 h 1604"/>
                <a:gd name="T6" fmla="*/ 920 w 1364"/>
                <a:gd name="T7" fmla="*/ 1296 h 1604"/>
                <a:gd name="T8" fmla="*/ 648 w 1364"/>
                <a:gd name="T9" fmla="*/ 1604 h 1604"/>
                <a:gd name="T10" fmla="*/ 0 w 1364"/>
                <a:gd name="T11" fmla="*/ 1604 h 1604"/>
                <a:gd name="T12" fmla="*/ 0 w 1364"/>
                <a:gd name="T13" fmla="*/ 208 h 1604"/>
              </a:gdLst>
              <a:ahLst/>
              <a:cxnLst>
                <a:cxn ang="0">
                  <a:pos x="T0" y="T1"/>
                </a:cxn>
                <a:cxn ang="0">
                  <a:pos x="T2" y="T3"/>
                </a:cxn>
                <a:cxn ang="0">
                  <a:pos x="T4" y="T5"/>
                </a:cxn>
                <a:cxn ang="0">
                  <a:pos x="T6" y="T7"/>
                </a:cxn>
                <a:cxn ang="0">
                  <a:pos x="T8" y="T9"/>
                </a:cxn>
                <a:cxn ang="0">
                  <a:pos x="T10" y="T11"/>
                </a:cxn>
                <a:cxn ang="0">
                  <a:pos x="T12" y="T13"/>
                </a:cxn>
              </a:cxnLst>
              <a:rect l="0" t="0" r="r" b="b"/>
              <a:pathLst>
                <a:path w="1364" h="1604">
                  <a:moveTo>
                    <a:pt x="0" y="208"/>
                  </a:moveTo>
                  <a:cubicBezTo>
                    <a:pt x="0" y="208"/>
                    <a:pt x="1040" y="0"/>
                    <a:pt x="1288" y="1092"/>
                  </a:cubicBezTo>
                  <a:cubicBezTo>
                    <a:pt x="1288" y="1092"/>
                    <a:pt x="1364" y="1388"/>
                    <a:pt x="1016" y="1324"/>
                  </a:cubicBezTo>
                  <a:cubicBezTo>
                    <a:pt x="920" y="1296"/>
                    <a:pt x="920" y="1296"/>
                    <a:pt x="920" y="1296"/>
                  </a:cubicBezTo>
                  <a:cubicBezTo>
                    <a:pt x="920" y="1296"/>
                    <a:pt x="716" y="1236"/>
                    <a:pt x="648" y="1604"/>
                  </a:cubicBezTo>
                  <a:cubicBezTo>
                    <a:pt x="0" y="1604"/>
                    <a:pt x="0" y="1604"/>
                    <a:pt x="0" y="1604"/>
                  </a:cubicBezTo>
                  <a:lnTo>
                    <a:pt x="0" y="20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6" name="Freeform 7"/>
            <p:cNvSpPr/>
            <p:nvPr userDrawn="1">
              <p:custDataLst>
                <p:tags r:id="rId5"/>
              </p:custDataLst>
            </p:nvPr>
          </p:nvSpPr>
          <p:spPr bwMode="auto">
            <a:xfrm>
              <a:off x="756" y="8015"/>
              <a:ext cx="4753" cy="2785"/>
            </a:xfrm>
            <a:custGeom>
              <a:avLst/>
              <a:gdLst>
                <a:gd name="T0" fmla="*/ 0 w 1624"/>
                <a:gd name="T1" fmla="*/ 704 h 704"/>
                <a:gd name="T2" fmla="*/ 1204 w 1624"/>
                <a:gd name="T3" fmla="*/ 28 h 704"/>
                <a:gd name="T4" fmla="*/ 1452 w 1624"/>
                <a:gd name="T5" fmla="*/ 304 h 704"/>
                <a:gd name="T6" fmla="*/ 1376 w 1624"/>
                <a:gd name="T7" fmla="*/ 704 h 704"/>
                <a:gd name="T8" fmla="*/ 0 w 1624"/>
                <a:gd name="T9" fmla="*/ 704 h 704"/>
              </a:gdLst>
              <a:ahLst/>
              <a:cxnLst>
                <a:cxn ang="0">
                  <a:pos x="T0" y="T1"/>
                </a:cxn>
                <a:cxn ang="0">
                  <a:pos x="T2" y="T3"/>
                </a:cxn>
                <a:cxn ang="0">
                  <a:pos x="T4" y="T5"/>
                </a:cxn>
                <a:cxn ang="0">
                  <a:pos x="T6" y="T7"/>
                </a:cxn>
                <a:cxn ang="0">
                  <a:pos x="T8" y="T9"/>
                </a:cxn>
              </a:cxnLst>
              <a:rect l="0" t="0" r="r" b="b"/>
              <a:pathLst>
                <a:path w="1624" h="704">
                  <a:moveTo>
                    <a:pt x="0" y="704"/>
                  </a:moveTo>
                  <a:cubicBezTo>
                    <a:pt x="0" y="704"/>
                    <a:pt x="540" y="48"/>
                    <a:pt x="1204" y="28"/>
                  </a:cubicBezTo>
                  <a:cubicBezTo>
                    <a:pt x="1204" y="28"/>
                    <a:pt x="1624" y="0"/>
                    <a:pt x="1452" y="304"/>
                  </a:cubicBezTo>
                  <a:cubicBezTo>
                    <a:pt x="1452" y="304"/>
                    <a:pt x="1252" y="616"/>
                    <a:pt x="1376" y="704"/>
                  </a:cubicBezTo>
                  <a:lnTo>
                    <a:pt x="0" y="704"/>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lstStyle/>
            <a:p>
              <a:endParaRPr lang="zh-CN" altLang="en-US"/>
            </a:p>
          </p:txBody>
        </p:sp>
        <p:grpSp>
          <p:nvGrpSpPr>
            <p:cNvPr id="55" name="组合 54"/>
            <p:cNvGrpSpPr/>
            <p:nvPr userDrawn="1">
              <p:custDataLst>
                <p:tags r:id="rId6"/>
              </p:custDataLst>
            </p:nvPr>
          </p:nvGrpSpPr>
          <p:grpSpPr>
            <a:xfrm>
              <a:off x="4359" y="8442"/>
              <a:ext cx="2919" cy="2382"/>
              <a:chOff x="2753955" y="5356596"/>
              <a:chExt cx="1853474" cy="1512821"/>
            </a:xfrm>
            <a:solidFill>
              <a:schemeClr val="accent1"/>
            </a:solidFill>
          </p:grpSpPr>
          <p:sp>
            <p:nvSpPr>
              <p:cNvPr id="36" name="任意多边形 152"/>
              <p:cNvSpPr/>
              <p:nvPr>
                <p:custDataLst>
                  <p:tags r:id="rId7"/>
                </p:custDataLst>
              </p:nvPr>
            </p:nvSpPr>
            <p:spPr>
              <a:xfrm>
                <a:off x="2852811" y="5356596"/>
                <a:ext cx="778025" cy="1338207"/>
              </a:xfrm>
              <a:custGeom>
                <a:avLst/>
                <a:gdLst>
                  <a:gd name="connsiteX0" fmla="*/ 778025 w 778025"/>
                  <a:gd name="connsiteY0" fmla="*/ 0 h 1338207"/>
                  <a:gd name="connsiteX1" fmla="*/ 5411 w 778025"/>
                  <a:gd name="connsiteY1" fmla="*/ 1338207 h 1338207"/>
                  <a:gd name="connsiteX2" fmla="*/ 0 w 778025"/>
                  <a:gd name="connsiteY2" fmla="*/ 1270818 h 1338207"/>
                  <a:gd name="connsiteX3" fmla="*/ 716960 w 778025"/>
                  <a:gd name="connsiteY3" fmla="*/ 29008 h 1338207"/>
                  <a:gd name="connsiteX4" fmla="*/ 778025 w 778025"/>
                  <a:gd name="connsiteY4" fmla="*/ 0 h 13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25" h="1338207">
                    <a:moveTo>
                      <a:pt x="778025" y="0"/>
                    </a:moveTo>
                    <a:cubicBezTo>
                      <a:pt x="778025" y="0"/>
                      <a:pt x="778025" y="0"/>
                      <a:pt x="5411" y="1338207"/>
                    </a:cubicBezTo>
                    <a:cubicBezTo>
                      <a:pt x="1824" y="1317234"/>
                      <a:pt x="566" y="1293826"/>
                      <a:pt x="0" y="1270818"/>
                    </a:cubicBezTo>
                    <a:cubicBezTo>
                      <a:pt x="0" y="1270818"/>
                      <a:pt x="0" y="1270818"/>
                      <a:pt x="716960" y="29008"/>
                    </a:cubicBezTo>
                    <a:cubicBezTo>
                      <a:pt x="737168" y="17994"/>
                      <a:pt x="758069" y="7379"/>
                      <a:pt x="7780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151"/>
              <p:cNvSpPr/>
              <p:nvPr>
                <p:custDataLst>
                  <p:tags r:id="rId8"/>
                </p:custDataLst>
              </p:nvPr>
            </p:nvSpPr>
            <p:spPr>
              <a:xfrm>
                <a:off x="2911753" y="5361148"/>
                <a:ext cx="845438" cy="1440807"/>
              </a:xfrm>
              <a:custGeom>
                <a:avLst/>
                <a:gdLst>
                  <a:gd name="connsiteX0" fmla="*/ 845438 w 845438"/>
                  <a:gd name="connsiteY0" fmla="*/ 0 h 1440807"/>
                  <a:gd name="connsiteX1" fmla="*/ 13588 w 845438"/>
                  <a:gd name="connsiteY1" fmla="*/ 1440807 h 1440807"/>
                  <a:gd name="connsiteX2" fmla="*/ 0 w 845438"/>
                  <a:gd name="connsiteY2" fmla="*/ 1387583 h 1440807"/>
                  <a:gd name="connsiteX3" fmla="*/ 792550 w 845438"/>
                  <a:gd name="connsiteY3" fmla="*/ 14845 h 1440807"/>
                  <a:gd name="connsiteX4" fmla="*/ 845438 w 845438"/>
                  <a:gd name="connsiteY4" fmla="*/ 0 h 144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438" h="1440807">
                    <a:moveTo>
                      <a:pt x="845438" y="0"/>
                    </a:moveTo>
                    <a:cubicBezTo>
                      <a:pt x="845438" y="0"/>
                      <a:pt x="845438" y="0"/>
                      <a:pt x="13588" y="1440807"/>
                    </a:cubicBezTo>
                    <a:cubicBezTo>
                      <a:pt x="8240" y="1424484"/>
                      <a:pt x="3710" y="1406742"/>
                      <a:pt x="0" y="1387583"/>
                    </a:cubicBezTo>
                    <a:cubicBezTo>
                      <a:pt x="0" y="1387583"/>
                      <a:pt x="0" y="1387583"/>
                      <a:pt x="792550" y="14845"/>
                    </a:cubicBezTo>
                    <a:cubicBezTo>
                      <a:pt x="810998" y="8479"/>
                      <a:pt x="828628" y="3530"/>
                      <a:pt x="8454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150"/>
              <p:cNvSpPr/>
              <p:nvPr>
                <p:custDataLst>
                  <p:tags r:id="rId9"/>
                </p:custDataLst>
              </p:nvPr>
            </p:nvSpPr>
            <p:spPr>
              <a:xfrm>
                <a:off x="2802949" y="5372565"/>
                <a:ext cx="689682" cy="1194565"/>
              </a:xfrm>
              <a:custGeom>
                <a:avLst/>
                <a:gdLst>
                  <a:gd name="connsiteX0" fmla="*/ 689682 w 689682"/>
                  <a:gd name="connsiteY0" fmla="*/ 0 h 1194565"/>
                  <a:gd name="connsiteX1" fmla="*/ 0 w 689682"/>
                  <a:gd name="connsiteY1" fmla="*/ 1194565 h 1194565"/>
                  <a:gd name="connsiteX2" fmla="*/ 4351 w 689682"/>
                  <a:gd name="connsiteY2" fmla="*/ 1110269 h 1194565"/>
                  <a:gd name="connsiteX3" fmla="*/ 618855 w 689682"/>
                  <a:gd name="connsiteY3" fmla="*/ 45917 h 1194565"/>
                  <a:gd name="connsiteX4" fmla="*/ 689682 w 689682"/>
                  <a:gd name="connsiteY4" fmla="*/ 0 h 1194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82" h="1194565">
                    <a:moveTo>
                      <a:pt x="689682" y="0"/>
                    </a:moveTo>
                    <a:cubicBezTo>
                      <a:pt x="689682" y="0"/>
                      <a:pt x="689682" y="0"/>
                      <a:pt x="0" y="1194565"/>
                    </a:cubicBezTo>
                    <a:cubicBezTo>
                      <a:pt x="485" y="1166538"/>
                      <a:pt x="1663" y="1138911"/>
                      <a:pt x="4351" y="1110269"/>
                    </a:cubicBezTo>
                    <a:cubicBezTo>
                      <a:pt x="4351" y="1110269"/>
                      <a:pt x="4351" y="1110269"/>
                      <a:pt x="618855" y="45917"/>
                    </a:cubicBezTo>
                    <a:cubicBezTo>
                      <a:pt x="642316" y="29268"/>
                      <a:pt x="665653" y="14434"/>
                      <a:pt x="6896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149"/>
              <p:cNvSpPr/>
              <p:nvPr>
                <p:custDataLst>
                  <p:tags r:id="rId10"/>
                </p:custDataLst>
              </p:nvPr>
            </p:nvSpPr>
            <p:spPr>
              <a:xfrm>
                <a:off x="2981626" y="5381822"/>
                <a:ext cx="892612" cy="1487595"/>
              </a:xfrm>
              <a:custGeom>
                <a:avLst/>
                <a:gdLst>
                  <a:gd name="connsiteX0" fmla="*/ 892612 w 892612"/>
                  <a:gd name="connsiteY0" fmla="*/ 0 h 1487595"/>
                  <a:gd name="connsiteX1" fmla="*/ 99407 w 892612"/>
                  <a:gd name="connsiteY1" fmla="*/ 1373872 h 1487595"/>
                  <a:gd name="connsiteX2" fmla="*/ 33749 w 892612"/>
                  <a:gd name="connsiteY2" fmla="*/ 1487595 h 1487595"/>
                  <a:gd name="connsiteX3" fmla="*/ 8806 w 892612"/>
                  <a:gd name="connsiteY3" fmla="*/ 1487595 h 1487595"/>
                  <a:gd name="connsiteX4" fmla="*/ 0 w 892612"/>
                  <a:gd name="connsiteY4" fmla="*/ 1469290 h 1487595"/>
                  <a:gd name="connsiteX5" fmla="*/ 846279 w 892612"/>
                  <a:gd name="connsiteY5" fmla="*/ 3492 h 1487595"/>
                  <a:gd name="connsiteX6" fmla="*/ 892612 w 892612"/>
                  <a:gd name="connsiteY6" fmla="*/ 0 h 14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611" h="1487595">
                    <a:moveTo>
                      <a:pt x="892612" y="0"/>
                    </a:moveTo>
                    <a:cubicBezTo>
                      <a:pt x="892612" y="0"/>
                      <a:pt x="892612" y="0"/>
                      <a:pt x="99407" y="1373872"/>
                    </a:cubicBezTo>
                    <a:lnTo>
                      <a:pt x="33749" y="1487595"/>
                    </a:lnTo>
                    <a:lnTo>
                      <a:pt x="8806" y="1487595"/>
                    </a:lnTo>
                    <a:lnTo>
                      <a:pt x="0" y="1469290"/>
                    </a:lnTo>
                    <a:cubicBezTo>
                      <a:pt x="0" y="1469290"/>
                      <a:pt x="0" y="1469290"/>
                      <a:pt x="846279" y="3492"/>
                    </a:cubicBezTo>
                    <a:cubicBezTo>
                      <a:pt x="862269" y="1383"/>
                      <a:pt x="877440" y="691"/>
                      <a:pt x="8926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48"/>
              <p:cNvSpPr/>
              <p:nvPr>
                <p:custDataLst>
                  <p:tags r:id="rId11"/>
                </p:custDataLst>
              </p:nvPr>
            </p:nvSpPr>
            <p:spPr>
              <a:xfrm>
                <a:off x="3100041" y="5410660"/>
                <a:ext cx="883628" cy="1458756"/>
              </a:xfrm>
              <a:custGeom>
                <a:avLst/>
                <a:gdLst>
                  <a:gd name="connsiteX0" fmla="*/ 842213 w 883628"/>
                  <a:gd name="connsiteY0" fmla="*/ 0 h 1458756"/>
                  <a:gd name="connsiteX1" fmla="*/ 883628 w 883628"/>
                  <a:gd name="connsiteY1" fmla="*/ 5026 h 1458756"/>
                  <a:gd name="connsiteX2" fmla="*/ 67343 w 883628"/>
                  <a:gd name="connsiteY2" fmla="*/ 1418874 h 1458756"/>
                  <a:gd name="connsiteX3" fmla="*/ 44317 w 883628"/>
                  <a:gd name="connsiteY3" fmla="*/ 1458756 h 1458756"/>
                  <a:gd name="connsiteX4" fmla="*/ 0 w 883628"/>
                  <a:gd name="connsiteY4" fmla="*/ 1458756 h 1458756"/>
                  <a:gd name="connsiteX5" fmla="*/ 7196 w 883628"/>
                  <a:gd name="connsiteY5" fmla="*/ 1446291 h 1458756"/>
                  <a:gd name="connsiteX6" fmla="*/ 842213 w 883628"/>
                  <a:gd name="connsiteY6" fmla="*/ 0 h 14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628" h="1458756">
                    <a:moveTo>
                      <a:pt x="842213" y="0"/>
                    </a:moveTo>
                    <a:cubicBezTo>
                      <a:pt x="856563" y="731"/>
                      <a:pt x="870096" y="2879"/>
                      <a:pt x="883628" y="5026"/>
                    </a:cubicBezTo>
                    <a:cubicBezTo>
                      <a:pt x="883628" y="5026"/>
                      <a:pt x="883628" y="5026"/>
                      <a:pt x="67343" y="1418874"/>
                    </a:cubicBezTo>
                    <a:lnTo>
                      <a:pt x="44317" y="1458756"/>
                    </a:lnTo>
                    <a:lnTo>
                      <a:pt x="0" y="1458756"/>
                    </a:lnTo>
                    <a:lnTo>
                      <a:pt x="7196" y="1446291"/>
                    </a:lnTo>
                    <a:cubicBezTo>
                      <a:pt x="84672" y="1312099"/>
                      <a:pt x="291274" y="954254"/>
                      <a:pt x="8422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47"/>
              <p:cNvSpPr/>
              <p:nvPr>
                <p:custDataLst>
                  <p:tags r:id="rId12"/>
                </p:custDataLst>
              </p:nvPr>
            </p:nvSpPr>
            <p:spPr>
              <a:xfrm>
                <a:off x="2764377" y="5415763"/>
                <a:ext cx="576287" cy="998158"/>
              </a:xfrm>
              <a:custGeom>
                <a:avLst/>
                <a:gdLst>
                  <a:gd name="connsiteX0" fmla="*/ 576287 w 576287"/>
                  <a:gd name="connsiteY0" fmla="*/ 0 h 998158"/>
                  <a:gd name="connsiteX1" fmla="*/ 0 w 576287"/>
                  <a:gd name="connsiteY1" fmla="*/ 998158 h 998158"/>
                  <a:gd name="connsiteX2" fmla="*/ 22426 w 576287"/>
                  <a:gd name="connsiteY2" fmla="*/ 882555 h 998158"/>
                  <a:gd name="connsiteX3" fmla="*/ 487385 w 576287"/>
                  <a:gd name="connsiteY3" fmla="*/ 77223 h 998158"/>
                  <a:gd name="connsiteX4" fmla="*/ 576287 w 576287"/>
                  <a:gd name="connsiteY4" fmla="*/ 0 h 9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87" h="998157">
                    <a:moveTo>
                      <a:pt x="576287" y="0"/>
                    </a:moveTo>
                    <a:cubicBezTo>
                      <a:pt x="576287" y="0"/>
                      <a:pt x="576287" y="0"/>
                      <a:pt x="0" y="998158"/>
                    </a:cubicBezTo>
                    <a:cubicBezTo>
                      <a:pt x="4726" y="961188"/>
                      <a:pt x="12474" y="922181"/>
                      <a:pt x="22426" y="882555"/>
                    </a:cubicBezTo>
                    <a:cubicBezTo>
                      <a:pt x="22426" y="882555"/>
                      <a:pt x="22426" y="882555"/>
                      <a:pt x="487385" y="77223"/>
                    </a:cubicBezTo>
                    <a:cubicBezTo>
                      <a:pt x="516725" y="48792"/>
                      <a:pt x="546632" y="22578"/>
                      <a:pt x="5762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146"/>
              <p:cNvSpPr/>
              <p:nvPr>
                <p:custDataLst>
                  <p:tags r:id="rId13"/>
                </p:custDataLst>
              </p:nvPr>
            </p:nvSpPr>
            <p:spPr>
              <a:xfrm>
                <a:off x="3227072" y="5446910"/>
                <a:ext cx="857794" cy="1422506"/>
              </a:xfrm>
              <a:custGeom>
                <a:avLst/>
                <a:gdLst>
                  <a:gd name="connsiteX0" fmla="*/ 821284 w 857794"/>
                  <a:gd name="connsiteY0" fmla="*/ 0 h 1422506"/>
                  <a:gd name="connsiteX1" fmla="*/ 857794 w 857794"/>
                  <a:gd name="connsiteY1" fmla="*/ 13522 h 1422506"/>
                  <a:gd name="connsiteX2" fmla="*/ 108221 w 857794"/>
                  <a:gd name="connsiteY2" fmla="*/ 1311821 h 1422506"/>
                  <a:gd name="connsiteX3" fmla="*/ 44317 w 857794"/>
                  <a:gd name="connsiteY3" fmla="*/ 1422506 h 1422506"/>
                  <a:gd name="connsiteX4" fmla="*/ 0 w 857794"/>
                  <a:gd name="connsiteY4" fmla="*/ 1422506 h 1422506"/>
                  <a:gd name="connsiteX5" fmla="*/ 31019 w 857794"/>
                  <a:gd name="connsiteY5" fmla="*/ 1368778 h 1422506"/>
                  <a:gd name="connsiteX6" fmla="*/ 821284 w 857794"/>
                  <a:gd name="connsiteY6" fmla="*/ 0 h 142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94" h="1422506">
                    <a:moveTo>
                      <a:pt x="821284" y="0"/>
                    </a:moveTo>
                    <a:cubicBezTo>
                      <a:pt x="833999" y="3563"/>
                      <a:pt x="845897" y="8543"/>
                      <a:pt x="857794" y="13522"/>
                    </a:cubicBezTo>
                    <a:cubicBezTo>
                      <a:pt x="857794" y="13522"/>
                      <a:pt x="857794" y="13522"/>
                      <a:pt x="108221" y="1311821"/>
                    </a:cubicBezTo>
                    <a:lnTo>
                      <a:pt x="44317" y="1422506"/>
                    </a:lnTo>
                    <a:lnTo>
                      <a:pt x="0" y="1422506"/>
                    </a:lnTo>
                    <a:lnTo>
                      <a:pt x="31019" y="1368778"/>
                    </a:lnTo>
                    <a:cubicBezTo>
                      <a:pt x="143914" y="1173238"/>
                      <a:pt x="369704" y="782159"/>
                      <a:pt x="82128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145"/>
              <p:cNvSpPr/>
              <p:nvPr>
                <p:custDataLst>
                  <p:tags r:id="rId14"/>
                </p:custDataLst>
              </p:nvPr>
            </p:nvSpPr>
            <p:spPr>
              <a:xfrm>
                <a:off x="3356055" y="5497094"/>
                <a:ext cx="823913" cy="1372323"/>
              </a:xfrm>
              <a:custGeom>
                <a:avLst/>
                <a:gdLst>
                  <a:gd name="connsiteX0" fmla="*/ 792311 w 823913"/>
                  <a:gd name="connsiteY0" fmla="*/ 0 h 1372323"/>
                  <a:gd name="connsiteX1" fmla="*/ 793696 w 823913"/>
                  <a:gd name="connsiteY1" fmla="*/ 800 h 1372323"/>
                  <a:gd name="connsiteX2" fmla="*/ 823913 w 823913"/>
                  <a:gd name="connsiteY2" fmla="*/ 22024 h 1372323"/>
                  <a:gd name="connsiteX3" fmla="*/ 77036 w 823913"/>
                  <a:gd name="connsiteY3" fmla="*/ 1315653 h 1372323"/>
                  <a:gd name="connsiteX4" fmla="*/ 44317 w 823913"/>
                  <a:gd name="connsiteY4" fmla="*/ 1372323 h 1372323"/>
                  <a:gd name="connsiteX5" fmla="*/ 0 w 823913"/>
                  <a:gd name="connsiteY5" fmla="*/ 1372323 h 1372323"/>
                  <a:gd name="connsiteX6" fmla="*/ 44515 w 823913"/>
                  <a:gd name="connsiteY6" fmla="*/ 1295221 h 1372323"/>
                  <a:gd name="connsiteX7" fmla="*/ 792311 w 823913"/>
                  <a:gd name="connsiteY7" fmla="*/ 0 h 137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913" h="1372323">
                    <a:moveTo>
                      <a:pt x="792311" y="0"/>
                    </a:moveTo>
                    <a:cubicBezTo>
                      <a:pt x="793004" y="400"/>
                      <a:pt x="793004" y="400"/>
                      <a:pt x="793696" y="800"/>
                    </a:cubicBezTo>
                    <a:cubicBezTo>
                      <a:pt x="804083" y="6797"/>
                      <a:pt x="814344" y="14611"/>
                      <a:pt x="823913" y="22024"/>
                    </a:cubicBezTo>
                    <a:cubicBezTo>
                      <a:pt x="823913" y="22024"/>
                      <a:pt x="823913" y="22024"/>
                      <a:pt x="77036" y="1315653"/>
                    </a:cubicBezTo>
                    <a:lnTo>
                      <a:pt x="44317" y="1372323"/>
                    </a:lnTo>
                    <a:lnTo>
                      <a:pt x="0" y="1372323"/>
                    </a:lnTo>
                    <a:lnTo>
                      <a:pt x="44515" y="1295221"/>
                    </a:lnTo>
                    <a:cubicBezTo>
                      <a:pt x="170443" y="1077107"/>
                      <a:pt x="394316" y="689348"/>
                      <a:pt x="7923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144"/>
              <p:cNvSpPr/>
              <p:nvPr>
                <p:custDataLst>
                  <p:tags r:id="rId15"/>
                </p:custDataLst>
              </p:nvPr>
            </p:nvSpPr>
            <p:spPr>
              <a:xfrm>
                <a:off x="2753955" y="5509416"/>
                <a:ext cx="403655" cy="699151"/>
              </a:xfrm>
              <a:custGeom>
                <a:avLst/>
                <a:gdLst>
                  <a:gd name="connsiteX0" fmla="*/ 403655 w 403655"/>
                  <a:gd name="connsiteY0" fmla="*/ 0 h 699151"/>
                  <a:gd name="connsiteX1" fmla="*/ 0 w 403655"/>
                  <a:gd name="connsiteY1" fmla="*/ 699151 h 699151"/>
                  <a:gd name="connsiteX2" fmla="*/ 82792 w 403655"/>
                  <a:gd name="connsiteY2" fmla="*/ 478990 h 699151"/>
                  <a:gd name="connsiteX3" fmla="*/ 254386 w 403655"/>
                  <a:gd name="connsiteY3" fmla="*/ 181780 h 699151"/>
                  <a:gd name="connsiteX4" fmla="*/ 403655 w 403655"/>
                  <a:gd name="connsiteY4" fmla="*/ 0 h 6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55" h="699151">
                    <a:moveTo>
                      <a:pt x="403655" y="0"/>
                    </a:moveTo>
                    <a:cubicBezTo>
                      <a:pt x="403655" y="0"/>
                      <a:pt x="403655" y="0"/>
                      <a:pt x="0" y="699151"/>
                    </a:cubicBezTo>
                    <a:cubicBezTo>
                      <a:pt x="20719" y="628083"/>
                      <a:pt x="48861" y="553752"/>
                      <a:pt x="82792" y="478990"/>
                    </a:cubicBezTo>
                    <a:cubicBezTo>
                      <a:pt x="82792" y="478990"/>
                      <a:pt x="82792" y="478990"/>
                      <a:pt x="254386" y="181780"/>
                    </a:cubicBezTo>
                    <a:cubicBezTo>
                      <a:pt x="302167" y="115014"/>
                      <a:pt x="352467" y="53477"/>
                      <a:pt x="4036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43"/>
              <p:cNvSpPr/>
              <p:nvPr>
                <p:custDataLst>
                  <p:tags r:id="rId16"/>
                </p:custDataLst>
              </p:nvPr>
            </p:nvSpPr>
            <p:spPr>
              <a:xfrm>
                <a:off x="3485039" y="5558808"/>
                <a:ext cx="783375" cy="1310608"/>
              </a:xfrm>
              <a:custGeom>
                <a:avLst/>
                <a:gdLst>
                  <a:gd name="connsiteX0" fmla="*/ 756680 w 783375"/>
                  <a:gd name="connsiteY0" fmla="*/ 0 h 1310608"/>
                  <a:gd name="connsiteX1" fmla="*/ 783375 w 783375"/>
                  <a:gd name="connsiteY1" fmla="*/ 30523 h 1310608"/>
                  <a:gd name="connsiteX2" fmla="*/ 50163 w 783375"/>
                  <a:gd name="connsiteY2" fmla="*/ 1300484 h 1310608"/>
                  <a:gd name="connsiteX3" fmla="*/ 44318 w 783375"/>
                  <a:gd name="connsiteY3" fmla="*/ 1310608 h 1310608"/>
                  <a:gd name="connsiteX4" fmla="*/ 0 w 783375"/>
                  <a:gd name="connsiteY4" fmla="*/ 1310608 h 1310608"/>
                  <a:gd name="connsiteX5" fmla="*/ 14449 w 783375"/>
                  <a:gd name="connsiteY5" fmla="*/ 1285582 h 1310608"/>
                  <a:gd name="connsiteX6" fmla="*/ 756680 w 783375"/>
                  <a:gd name="connsiteY6" fmla="*/ 0 h 131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375" h="1310608">
                    <a:moveTo>
                      <a:pt x="756680" y="0"/>
                    </a:moveTo>
                    <a:cubicBezTo>
                      <a:pt x="766124" y="9230"/>
                      <a:pt x="775567" y="18460"/>
                      <a:pt x="783375" y="30523"/>
                    </a:cubicBezTo>
                    <a:cubicBezTo>
                      <a:pt x="783375" y="30523"/>
                      <a:pt x="783375" y="30523"/>
                      <a:pt x="50163" y="1300484"/>
                    </a:cubicBezTo>
                    <a:lnTo>
                      <a:pt x="44318" y="1310608"/>
                    </a:lnTo>
                    <a:lnTo>
                      <a:pt x="0" y="1310608"/>
                    </a:lnTo>
                    <a:lnTo>
                      <a:pt x="14449" y="1285582"/>
                    </a:lnTo>
                    <a:cubicBezTo>
                      <a:pt x="139440" y="1069091"/>
                      <a:pt x="361647" y="684218"/>
                      <a:pt x="7566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142"/>
              <p:cNvSpPr/>
              <p:nvPr>
                <p:custDataLst>
                  <p:tags r:id="rId17"/>
                </p:custDataLst>
              </p:nvPr>
            </p:nvSpPr>
            <p:spPr>
              <a:xfrm>
                <a:off x="3614023" y="5630782"/>
                <a:ext cx="736081" cy="1238634"/>
              </a:xfrm>
              <a:custGeom>
                <a:avLst/>
                <a:gdLst>
                  <a:gd name="connsiteX0" fmla="*/ 715126 w 736081"/>
                  <a:gd name="connsiteY0" fmla="*/ 0 h 1238634"/>
                  <a:gd name="connsiteX1" fmla="*/ 736081 w 736081"/>
                  <a:gd name="connsiteY1" fmla="*/ 40464 h 1238634"/>
                  <a:gd name="connsiteX2" fmla="*/ 96173 w 736081"/>
                  <a:gd name="connsiteY2" fmla="*/ 1148817 h 1238634"/>
                  <a:gd name="connsiteX3" fmla="*/ 44317 w 736081"/>
                  <a:gd name="connsiteY3" fmla="*/ 1238634 h 1238634"/>
                  <a:gd name="connsiteX4" fmla="*/ 0 w 736081"/>
                  <a:gd name="connsiteY4" fmla="*/ 1238634 h 1238634"/>
                  <a:gd name="connsiteX5" fmla="*/ 46707 w 736081"/>
                  <a:gd name="connsiteY5" fmla="*/ 1157736 h 1238634"/>
                  <a:gd name="connsiteX6" fmla="*/ 715126 w 736081"/>
                  <a:gd name="connsiteY6" fmla="*/ 0 h 12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081" h="1238634">
                    <a:moveTo>
                      <a:pt x="715126" y="0"/>
                    </a:moveTo>
                    <a:cubicBezTo>
                      <a:pt x="722930" y="12070"/>
                      <a:pt x="729915" y="25558"/>
                      <a:pt x="736081" y="40464"/>
                    </a:cubicBezTo>
                    <a:cubicBezTo>
                      <a:pt x="736081" y="40464"/>
                      <a:pt x="736081" y="40464"/>
                      <a:pt x="96173" y="1148817"/>
                    </a:cubicBezTo>
                    <a:lnTo>
                      <a:pt x="44317" y="1238634"/>
                    </a:lnTo>
                    <a:lnTo>
                      <a:pt x="0" y="1238634"/>
                    </a:lnTo>
                    <a:lnTo>
                      <a:pt x="46707" y="1157736"/>
                    </a:lnTo>
                    <a:cubicBezTo>
                      <a:pt x="176245" y="933368"/>
                      <a:pt x="383507" y="574381"/>
                      <a:pt x="71512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141"/>
              <p:cNvSpPr/>
              <p:nvPr>
                <p:custDataLst>
                  <p:tags r:id="rId18"/>
                </p:custDataLst>
              </p:nvPr>
            </p:nvSpPr>
            <p:spPr>
              <a:xfrm>
                <a:off x="3743006" y="5718881"/>
                <a:ext cx="680330" cy="1150536"/>
              </a:xfrm>
              <a:custGeom>
                <a:avLst/>
                <a:gdLst>
                  <a:gd name="connsiteX0" fmla="*/ 664262 w 680330"/>
                  <a:gd name="connsiteY0" fmla="*/ 0 h 1150536"/>
                  <a:gd name="connsiteX1" fmla="*/ 680330 w 680330"/>
                  <a:gd name="connsiteY1" fmla="*/ 48930 h 1150536"/>
                  <a:gd name="connsiteX2" fmla="*/ 75412 w 680330"/>
                  <a:gd name="connsiteY2" fmla="*/ 1096678 h 1150536"/>
                  <a:gd name="connsiteX3" fmla="*/ 44317 w 680330"/>
                  <a:gd name="connsiteY3" fmla="*/ 1150536 h 1150536"/>
                  <a:gd name="connsiteX4" fmla="*/ 0 w 680330"/>
                  <a:gd name="connsiteY4" fmla="*/ 1150536 h 1150536"/>
                  <a:gd name="connsiteX5" fmla="*/ 23987 w 680330"/>
                  <a:gd name="connsiteY5" fmla="*/ 1108989 h 1150536"/>
                  <a:gd name="connsiteX6" fmla="*/ 664262 w 680330"/>
                  <a:gd name="connsiteY6" fmla="*/ 0 h 11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30" h="1150536">
                    <a:moveTo>
                      <a:pt x="664262" y="0"/>
                    </a:moveTo>
                    <a:cubicBezTo>
                      <a:pt x="670436" y="14894"/>
                      <a:pt x="675792" y="31204"/>
                      <a:pt x="680330" y="48930"/>
                    </a:cubicBezTo>
                    <a:cubicBezTo>
                      <a:pt x="680330" y="48930"/>
                      <a:pt x="680330" y="48930"/>
                      <a:pt x="75412" y="1096678"/>
                    </a:cubicBezTo>
                    <a:lnTo>
                      <a:pt x="44317" y="1150536"/>
                    </a:lnTo>
                    <a:lnTo>
                      <a:pt x="0" y="1150536"/>
                    </a:lnTo>
                    <a:lnTo>
                      <a:pt x="23987" y="1108989"/>
                    </a:lnTo>
                    <a:cubicBezTo>
                      <a:pt x="148072" y="894069"/>
                      <a:pt x="346606" y="550196"/>
                      <a:pt x="6642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140"/>
              <p:cNvSpPr/>
              <p:nvPr>
                <p:custDataLst>
                  <p:tags r:id="rId19"/>
                </p:custDataLst>
              </p:nvPr>
            </p:nvSpPr>
            <p:spPr>
              <a:xfrm>
                <a:off x="3870035" y="5819324"/>
                <a:ext cx="614984" cy="1050093"/>
              </a:xfrm>
              <a:custGeom>
                <a:avLst/>
                <a:gdLst>
                  <a:gd name="connsiteX0" fmla="*/ 606271 w 614984"/>
                  <a:gd name="connsiteY0" fmla="*/ 0 h 1050093"/>
                  <a:gd name="connsiteX1" fmla="*/ 614984 w 614984"/>
                  <a:gd name="connsiteY1" fmla="*/ 61668 h 1050093"/>
                  <a:gd name="connsiteX2" fmla="*/ 115513 w 614984"/>
                  <a:gd name="connsiteY2" fmla="*/ 926777 h 1050093"/>
                  <a:gd name="connsiteX3" fmla="*/ 44317 w 614984"/>
                  <a:gd name="connsiteY3" fmla="*/ 1050093 h 1050093"/>
                  <a:gd name="connsiteX4" fmla="*/ 0 w 614984"/>
                  <a:gd name="connsiteY4" fmla="*/ 1050093 h 1050093"/>
                  <a:gd name="connsiteX5" fmla="*/ 5653 w 614984"/>
                  <a:gd name="connsiteY5" fmla="*/ 1040301 h 1050093"/>
                  <a:gd name="connsiteX6" fmla="*/ 606271 w 614984"/>
                  <a:gd name="connsiteY6" fmla="*/ 0 h 10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984" h="1050093">
                    <a:moveTo>
                      <a:pt x="606271" y="0"/>
                    </a:moveTo>
                    <a:cubicBezTo>
                      <a:pt x="610685" y="19540"/>
                      <a:pt x="613590" y="40096"/>
                      <a:pt x="614984" y="61668"/>
                    </a:cubicBezTo>
                    <a:cubicBezTo>
                      <a:pt x="614984" y="61668"/>
                      <a:pt x="614984" y="61668"/>
                      <a:pt x="115513" y="926777"/>
                    </a:cubicBezTo>
                    <a:lnTo>
                      <a:pt x="44317" y="1050093"/>
                    </a:lnTo>
                    <a:lnTo>
                      <a:pt x="0" y="1050093"/>
                    </a:lnTo>
                    <a:lnTo>
                      <a:pt x="5653" y="1040301"/>
                    </a:lnTo>
                    <a:cubicBezTo>
                      <a:pt x="122052" y="838692"/>
                      <a:pt x="308290" y="516118"/>
                      <a:pt x="6062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139"/>
              <p:cNvSpPr/>
              <p:nvPr>
                <p:custDataLst>
                  <p:tags r:id="rId20"/>
                </p:custDataLst>
              </p:nvPr>
            </p:nvSpPr>
            <p:spPr>
              <a:xfrm>
                <a:off x="3999017" y="5938200"/>
                <a:ext cx="538932" cy="931217"/>
              </a:xfrm>
              <a:custGeom>
                <a:avLst/>
                <a:gdLst>
                  <a:gd name="connsiteX0" fmla="*/ 537639 w 538932"/>
                  <a:gd name="connsiteY0" fmla="*/ 0 h 931217"/>
                  <a:gd name="connsiteX1" fmla="*/ 537322 w 538932"/>
                  <a:gd name="connsiteY1" fmla="*/ 77309 h 931217"/>
                  <a:gd name="connsiteX2" fmla="*/ 98704 w 538932"/>
                  <a:gd name="connsiteY2" fmla="*/ 837017 h 931217"/>
                  <a:gd name="connsiteX3" fmla="*/ 44318 w 538932"/>
                  <a:gd name="connsiteY3" fmla="*/ 931217 h 931217"/>
                  <a:gd name="connsiteX4" fmla="*/ 0 w 538932"/>
                  <a:gd name="connsiteY4" fmla="*/ 931217 h 931217"/>
                  <a:gd name="connsiteX5" fmla="*/ 50362 w 538932"/>
                  <a:gd name="connsiteY5" fmla="*/ 843989 h 931217"/>
                  <a:gd name="connsiteX6" fmla="*/ 537639 w 538932"/>
                  <a:gd name="connsiteY6" fmla="*/ 0 h 9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932" h="931217">
                    <a:moveTo>
                      <a:pt x="537639" y="0"/>
                    </a:moveTo>
                    <a:cubicBezTo>
                      <a:pt x="539590" y="23807"/>
                      <a:pt x="539211" y="50049"/>
                      <a:pt x="537322" y="77309"/>
                    </a:cubicBezTo>
                    <a:cubicBezTo>
                      <a:pt x="537322" y="77309"/>
                      <a:pt x="537322" y="77309"/>
                      <a:pt x="98704" y="837017"/>
                    </a:cubicBezTo>
                    <a:lnTo>
                      <a:pt x="44318" y="931217"/>
                    </a:lnTo>
                    <a:lnTo>
                      <a:pt x="0" y="931217"/>
                    </a:lnTo>
                    <a:lnTo>
                      <a:pt x="50362" y="843989"/>
                    </a:lnTo>
                    <a:cubicBezTo>
                      <a:pt x="156981" y="659318"/>
                      <a:pt x="312064" y="390707"/>
                      <a:pt x="5376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138"/>
              <p:cNvSpPr/>
              <p:nvPr>
                <p:custDataLst>
                  <p:tags r:id="rId21"/>
                </p:custDataLst>
              </p:nvPr>
            </p:nvSpPr>
            <p:spPr>
              <a:xfrm>
                <a:off x="4128002" y="6080530"/>
                <a:ext cx="455464" cy="788887"/>
              </a:xfrm>
              <a:custGeom>
                <a:avLst/>
                <a:gdLst>
                  <a:gd name="connsiteX0" fmla="*/ 455464 w 455464"/>
                  <a:gd name="connsiteY0" fmla="*/ 0 h 788887"/>
                  <a:gd name="connsiteX1" fmla="*/ 440416 w 455464"/>
                  <a:gd name="connsiteY1" fmla="*/ 102823 h 788887"/>
                  <a:gd name="connsiteX2" fmla="*/ 88431 w 455464"/>
                  <a:gd name="connsiteY2" fmla="*/ 712479 h 788887"/>
                  <a:gd name="connsiteX3" fmla="*/ 44317 w 455464"/>
                  <a:gd name="connsiteY3" fmla="*/ 788887 h 788887"/>
                  <a:gd name="connsiteX4" fmla="*/ 0 w 455464"/>
                  <a:gd name="connsiteY4" fmla="*/ 788887 h 788887"/>
                  <a:gd name="connsiteX5" fmla="*/ 35594 w 455464"/>
                  <a:gd name="connsiteY5" fmla="*/ 727235 h 788887"/>
                  <a:gd name="connsiteX6" fmla="*/ 455464 w 455464"/>
                  <a:gd name="connsiteY6" fmla="*/ 0 h 7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63" h="788887">
                    <a:moveTo>
                      <a:pt x="455464" y="0"/>
                    </a:moveTo>
                    <a:cubicBezTo>
                      <a:pt x="451686" y="33729"/>
                      <a:pt x="447216" y="67059"/>
                      <a:pt x="440416" y="102823"/>
                    </a:cubicBezTo>
                    <a:cubicBezTo>
                      <a:pt x="440416" y="102823"/>
                      <a:pt x="440416" y="102823"/>
                      <a:pt x="88431" y="712479"/>
                    </a:cubicBezTo>
                    <a:lnTo>
                      <a:pt x="44317" y="788887"/>
                    </a:lnTo>
                    <a:lnTo>
                      <a:pt x="0" y="788887"/>
                    </a:lnTo>
                    <a:lnTo>
                      <a:pt x="35594" y="727235"/>
                    </a:lnTo>
                    <a:cubicBezTo>
                      <a:pt x="127465" y="568111"/>
                      <a:pt x="261094" y="336658"/>
                      <a:pt x="45546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137"/>
              <p:cNvSpPr/>
              <p:nvPr>
                <p:custDataLst>
                  <p:tags r:id="rId22"/>
                </p:custDataLst>
              </p:nvPr>
            </p:nvSpPr>
            <p:spPr>
              <a:xfrm>
                <a:off x="4256988" y="6262435"/>
                <a:ext cx="350441" cy="606982"/>
              </a:xfrm>
              <a:custGeom>
                <a:avLst/>
                <a:gdLst>
                  <a:gd name="connsiteX0" fmla="*/ 350441 w 350441"/>
                  <a:gd name="connsiteY0" fmla="*/ 0 h 606982"/>
                  <a:gd name="connsiteX1" fmla="*/ 302636 w 350441"/>
                  <a:gd name="connsiteY1" fmla="*/ 159559 h 606982"/>
                  <a:gd name="connsiteX2" fmla="*/ 92049 w 350441"/>
                  <a:gd name="connsiteY2" fmla="*/ 524307 h 606982"/>
                  <a:gd name="connsiteX3" fmla="*/ 44317 w 350441"/>
                  <a:gd name="connsiteY3" fmla="*/ 606982 h 606982"/>
                  <a:gd name="connsiteX4" fmla="*/ 0 w 350441"/>
                  <a:gd name="connsiteY4" fmla="*/ 606982 h 606982"/>
                  <a:gd name="connsiteX5" fmla="*/ 28827 w 350441"/>
                  <a:gd name="connsiteY5" fmla="*/ 557052 h 606982"/>
                  <a:gd name="connsiteX6" fmla="*/ 350441 w 350441"/>
                  <a:gd name="connsiteY6" fmla="*/ 0 h 60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441" h="606982">
                    <a:moveTo>
                      <a:pt x="350441" y="0"/>
                    </a:moveTo>
                    <a:cubicBezTo>
                      <a:pt x="338221" y="51550"/>
                      <a:pt x="322286" y="104737"/>
                      <a:pt x="302636" y="159559"/>
                    </a:cubicBezTo>
                    <a:cubicBezTo>
                      <a:pt x="302636" y="159559"/>
                      <a:pt x="302636" y="159559"/>
                      <a:pt x="92049" y="524307"/>
                    </a:cubicBezTo>
                    <a:lnTo>
                      <a:pt x="44317" y="606982"/>
                    </a:lnTo>
                    <a:lnTo>
                      <a:pt x="0" y="606982"/>
                    </a:lnTo>
                    <a:lnTo>
                      <a:pt x="28827" y="557052"/>
                    </a:lnTo>
                    <a:cubicBezTo>
                      <a:pt x="99198" y="435165"/>
                      <a:pt x="201556" y="257876"/>
                      <a:pt x="35044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136"/>
              <p:cNvSpPr/>
              <p:nvPr>
                <p:custDataLst>
                  <p:tags r:id="rId23"/>
                </p:custDataLst>
              </p:nvPr>
            </p:nvSpPr>
            <p:spPr>
              <a:xfrm>
                <a:off x="4384017" y="6554888"/>
                <a:ext cx="181594" cy="314529"/>
              </a:xfrm>
              <a:custGeom>
                <a:avLst/>
                <a:gdLst>
                  <a:gd name="connsiteX0" fmla="*/ 181594 w 181594"/>
                  <a:gd name="connsiteY0" fmla="*/ 0 h 314529"/>
                  <a:gd name="connsiteX1" fmla="*/ 100989 w 181594"/>
                  <a:gd name="connsiteY1" fmla="*/ 187001 h 314529"/>
                  <a:gd name="connsiteX2" fmla="*/ 44195 w 181594"/>
                  <a:gd name="connsiteY2" fmla="*/ 273100 h 314529"/>
                  <a:gd name="connsiteX3" fmla="*/ 9396 w 181594"/>
                  <a:gd name="connsiteY3" fmla="*/ 314529 h 314529"/>
                  <a:gd name="connsiteX4" fmla="*/ 0 w 181594"/>
                  <a:gd name="connsiteY4" fmla="*/ 314529 h 314529"/>
                  <a:gd name="connsiteX5" fmla="*/ 181594 w 181594"/>
                  <a:gd name="connsiteY5" fmla="*/ 0 h 3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594" h="314529">
                    <a:moveTo>
                      <a:pt x="181594" y="0"/>
                    </a:moveTo>
                    <a:cubicBezTo>
                      <a:pt x="162164" y="64117"/>
                      <a:pt x="136056" y="126263"/>
                      <a:pt x="100989" y="187001"/>
                    </a:cubicBezTo>
                    <a:cubicBezTo>
                      <a:pt x="83455" y="217370"/>
                      <a:pt x="64497" y="245976"/>
                      <a:pt x="44195" y="273100"/>
                    </a:cubicBezTo>
                    <a:lnTo>
                      <a:pt x="9396" y="314529"/>
                    </a:lnTo>
                    <a:lnTo>
                      <a:pt x="0" y="314529"/>
                    </a:lnTo>
                    <a:lnTo>
                      <a:pt x="1815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 name="组合 10"/>
          <p:cNvGrpSpPr/>
          <p:nvPr userDrawn="1">
            <p:custDataLst>
              <p:tags r:id="rId24"/>
            </p:custDataLst>
          </p:nvPr>
        </p:nvGrpSpPr>
        <p:grpSpPr>
          <a:xfrm>
            <a:off x="10436225" y="-8890"/>
            <a:ext cx="1755140" cy="1172845"/>
            <a:chOff x="14243" y="-25"/>
            <a:chExt cx="4956" cy="3312"/>
          </a:xfrm>
        </p:grpSpPr>
        <p:sp>
          <p:nvSpPr>
            <p:cNvPr id="13" name="Freeform 11"/>
            <p:cNvSpPr/>
            <p:nvPr userDrawn="1">
              <p:custDataLst>
                <p:tags r:id="rId25"/>
              </p:custDataLst>
            </p:nvPr>
          </p:nvSpPr>
          <p:spPr bwMode="auto">
            <a:xfrm>
              <a:off x="16525" y="0"/>
              <a:ext cx="2675" cy="2430"/>
            </a:xfrm>
            <a:custGeom>
              <a:avLst/>
              <a:gdLst>
                <a:gd name="T0" fmla="*/ 324 w 952"/>
                <a:gd name="T1" fmla="*/ 0 h 864"/>
                <a:gd name="T2" fmla="*/ 296 w 952"/>
                <a:gd name="T3" fmla="*/ 376 h 864"/>
                <a:gd name="T4" fmla="*/ 536 w 952"/>
                <a:gd name="T5" fmla="*/ 700 h 864"/>
                <a:gd name="T6" fmla="*/ 952 w 952"/>
                <a:gd name="T7" fmla="*/ 768 h 864"/>
                <a:gd name="T8" fmla="*/ 952 w 952"/>
                <a:gd name="T9" fmla="*/ 0 h 864"/>
                <a:gd name="T10" fmla="*/ 324 w 952"/>
                <a:gd name="T11" fmla="*/ 0 h 864"/>
              </a:gdLst>
              <a:ahLst/>
              <a:cxnLst>
                <a:cxn ang="0">
                  <a:pos x="T0" y="T1"/>
                </a:cxn>
                <a:cxn ang="0">
                  <a:pos x="T2" y="T3"/>
                </a:cxn>
                <a:cxn ang="0">
                  <a:pos x="T4" y="T5"/>
                </a:cxn>
                <a:cxn ang="0">
                  <a:pos x="T6" y="T7"/>
                </a:cxn>
                <a:cxn ang="0">
                  <a:pos x="T8" y="T9"/>
                </a:cxn>
                <a:cxn ang="0">
                  <a:pos x="T10" y="T11"/>
                </a:cxn>
              </a:cxnLst>
              <a:rect l="0" t="0" r="r" b="b"/>
              <a:pathLst>
                <a:path w="952" h="864">
                  <a:moveTo>
                    <a:pt x="324" y="0"/>
                  </a:moveTo>
                  <a:cubicBezTo>
                    <a:pt x="324" y="0"/>
                    <a:pt x="488" y="152"/>
                    <a:pt x="296" y="376"/>
                  </a:cubicBezTo>
                  <a:cubicBezTo>
                    <a:pt x="296" y="376"/>
                    <a:pt x="0" y="864"/>
                    <a:pt x="536" y="700"/>
                  </a:cubicBezTo>
                  <a:cubicBezTo>
                    <a:pt x="536" y="700"/>
                    <a:pt x="796" y="616"/>
                    <a:pt x="952" y="768"/>
                  </a:cubicBezTo>
                  <a:cubicBezTo>
                    <a:pt x="952" y="0"/>
                    <a:pt x="952" y="0"/>
                    <a:pt x="952" y="0"/>
                  </a:cubicBezTo>
                  <a:lnTo>
                    <a:pt x="324"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54" name="组合 53"/>
            <p:cNvGrpSpPr/>
            <p:nvPr userDrawn="1">
              <p:custDataLst>
                <p:tags r:id="rId26"/>
              </p:custDataLst>
            </p:nvPr>
          </p:nvGrpSpPr>
          <p:grpSpPr>
            <a:xfrm>
              <a:off x="14243" y="-25"/>
              <a:ext cx="4133" cy="3313"/>
              <a:chOff x="9044119" y="-15877"/>
              <a:chExt cx="2624337" cy="2103905"/>
            </a:xfrm>
          </p:grpSpPr>
          <p:sp>
            <p:nvSpPr>
              <p:cNvPr id="63" name="任意多边形 122"/>
              <p:cNvSpPr/>
              <p:nvPr>
                <p:custDataLst>
                  <p:tags r:id="rId27"/>
                </p:custDataLst>
              </p:nvPr>
            </p:nvSpPr>
            <p:spPr>
              <a:xfrm>
                <a:off x="9044119" y="-15876"/>
                <a:ext cx="407785" cy="706307"/>
              </a:xfrm>
              <a:custGeom>
                <a:avLst/>
                <a:gdLst>
                  <a:gd name="connsiteX0" fmla="*/ 255661 w 302156"/>
                  <a:gd name="connsiteY0" fmla="*/ 0 h 523351"/>
                  <a:gd name="connsiteX1" fmla="*/ 302156 w 302156"/>
                  <a:gd name="connsiteY1" fmla="*/ 0 h 523351"/>
                  <a:gd name="connsiteX2" fmla="*/ 285876 w 302156"/>
                  <a:gd name="connsiteY2" fmla="*/ 28198 h 523351"/>
                  <a:gd name="connsiteX3" fmla="*/ 0 w 302156"/>
                  <a:gd name="connsiteY3" fmla="*/ 523351 h 523351"/>
                  <a:gd name="connsiteX4" fmla="*/ 86860 w 302156"/>
                  <a:gd name="connsiteY4" fmla="*/ 292372 h 523351"/>
                  <a:gd name="connsiteX5" fmla="*/ 207463 w 302156"/>
                  <a:gd name="connsiteY5" fmla="*/ 83480 h 523351"/>
                  <a:gd name="connsiteX6" fmla="*/ 255661 w 302156"/>
                  <a:gd name="connsiteY6" fmla="*/ 0 h 5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6" h="523351">
                    <a:moveTo>
                      <a:pt x="255661" y="0"/>
                    </a:moveTo>
                    <a:lnTo>
                      <a:pt x="302156" y="0"/>
                    </a:lnTo>
                    <a:lnTo>
                      <a:pt x="285876" y="28198"/>
                    </a:lnTo>
                    <a:cubicBezTo>
                      <a:pt x="223325" y="136541"/>
                      <a:pt x="132341" y="294130"/>
                      <a:pt x="0" y="523351"/>
                    </a:cubicBezTo>
                    <a:cubicBezTo>
                      <a:pt x="21737" y="448790"/>
                      <a:pt x="51262" y="370808"/>
                      <a:pt x="86860" y="292372"/>
                    </a:cubicBezTo>
                    <a:cubicBezTo>
                      <a:pt x="86860" y="292372"/>
                      <a:pt x="86860" y="292372"/>
                      <a:pt x="207463" y="83480"/>
                    </a:cubicBezTo>
                    <a:lnTo>
                      <a:pt x="2556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121"/>
              <p:cNvSpPr/>
              <p:nvPr>
                <p:custDataLst>
                  <p:tags r:id="rId28"/>
                </p:custDataLst>
              </p:nvPr>
            </p:nvSpPr>
            <p:spPr>
              <a:xfrm>
                <a:off x="9058874" y="-15876"/>
                <a:ext cx="575657" cy="997070"/>
              </a:xfrm>
              <a:custGeom>
                <a:avLst/>
                <a:gdLst>
                  <a:gd name="connsiteX0" fmla="*/ 380051 w 426544"/>
                  <a:gd name="connsiteY0" fmla="*/ 0 h 738797"/>
                  <a:gd name="connsiteX1" fmla="*/ 426544 w 426544"/>
                  <a:gd name="connsiteY1" fmla="*/ 0 h 738797"/>
                  <a:gd name="connsiteX2" fmla="*/ 408138 w 426544"/>
                  <a:gd name="connsiteY2" fmla="*/ 31881 h 738797"/>
                  <a:gd name="connsiteX3" fmla="*/ 0 w 426544"/>
                  <a:gd name="connsiteY3" fmla="*/ 738797 h 738797"/>
                  <a:gd name="connsiteX4" fmla="*/ 23528 w 426544"/>
                  <a:gd name="connsiteY4" fmla="*/ 617513 h 738797"/>
                  <a:gd name="connsiteX5" fmla="*/ 350321 w 426544"/>
                  <a:gd name="connsiteY5" fmla="*/ 51493 h 738797"/>
                  <a:gd name="connsiteX6" fmla="*/ 380051 w 426544"/>
                  <a:gd name="connsiteY6"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544" h="738797">
                    <a:moveTo>
                      <a:pt x="380051" y="0"/>
                    </a:moveTo>
                    <a:lnTo>
                      <a:pt x="426544" y="0"/>
                    </a:lnTo>
                    <a:lnTo>
                      <a:pt x="408138" y="31881"/>
                    </a:lnTo>
                    <a:cubicBezTo>
                      <a:pt x="318835" y="186559"/>
                      <a:pt x="188939" y="411545"/>
                      <a:pt x="0" y="738797"/>
                    </a:cubicBezTo>
                    <a:cubicBezTo>
                      <a:pt x="4959" y="700009"/>
                      <a:pt x="13087" y="659086"/>
                      <a:pt x="23528" y="617513"/>
                    </a:cubicBezTo>
                    <a:cubicBezTo>
                      <a:pt x="23528" y="617513"/>
                      <a:pt x="23528" y="617513"/>
                      <a:pt x="350321" y="51493"/>
                    </a:cubicBezTo>
                    <a:lnTo>
                      <a:pt x="38005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120"/>
              <p:cNvSpPr/>
              <p:nvPr>
                <p:custDataLst>
                  <p:tags r:id="rId29"/>
                </p:custDataLst>
              </p:nvPr>
            </p:nvSpPr>
            <p:spPr>
              <a:xfrm>
                <a:off x="9113492" y="-15876"/>
                <a:ext cx="700903" cy="1213998"/>
              </a:xfrm>
              <a:custGeom>
                <a:avLst/>
                <a:gdLst>
                  <a:gd name="connsiteX0" fmla="*/ 472852 w 519347"/>
                  <a:gd name="connsiteY0" fmla="*/ 0 h 899534"/>
                  <a:gd name="connsiteX1" fmla="*/ 519347 w 519347"/>
                  <a:gd name="connsiteY1" fmla="*/ 0 h 899534"/>
                  <a:gd name="connsiteX2" fmla="*/ 488447 w 519347"/>
                  <a:gd name="connsiteY2" fmla="*/ 53520 h 899534"/>
                  <a:gd name="connsiteX3" fmla="*/ 0 w 519347"/>
                  <a:gd name="connsiteY3" fmla="*/ 899534 h 899534"/>
                  <a:gd name="connsiteX4" fmla="*/ 4566 w 519347"/>
                  <a:gd name="connsiteY4" fmla="*/ 811095 h 899534"/>
                  <a:gd name="connsiteX5" fmla="*/ 436464 w 519347"/>
                  <a:gd name="connsiteY5" fmla="*/ 63025 h 899534"/>
                  <a:gd name="connsiteX6" fmla="*/ 472852 w 519347"/>
                  <a:gd name="connsiteY6" fmla="*/ 0 h 8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47" h="899533">
                    <a:moveTo>
                      <a:pt x="472852" y="0"/>
                    </a:moveTo>
                    <a:lnTo>
                      <a:pt x="519347" y="0"/>
                    </a:lnTo>
                    <a:lnTo>
                      <a:pt x="488447" y="53520"/>
                    </a:lnTo>
                    <a:cubicBezTo>
                      <a:pt x="381572" y="238633"/>
                      <a:pt x="226117" y="507889"/>
                      <a:pt x="0" y="899534"/>
                    </a:cubicBezTo>
                    <a:cubicBezTo>
                      <a:pt x="510" y="870130"/>
                      <a:pt x="1746" y="841145"/>
                      <a:pt x="4566" y="811095"/>
                    </a:cubicBezTo>
                    <a:cubicBezTo>
                      <a:pt x="4566" y="811095"/>
                      <a:pt x="4566" y="811095"/>
                      <a:pt x="436464" y="63025"/>
                    </a:cubicBezTo>
                    <a:lnTo>
                      <a:pt x="4728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119"/>
              <p:cNvSpPr/>
              <p:nvPr>
                <p:custDataLst>
                  <p:tags r:id="rId30"/>
                </p:custDataLst>
              </p:nvPr>
            </p:nvSpPr>
            <p:spPr>
              <a:xfrm>
                <a:off x="9184090" y="-15876"/>
                <a:ext cx="812932" cy="1394769"/>
              </a:xfrm>
              <a:custGeom>
                <a:avLst/>
                <a:gdLst>
                  <a:gd name="connsiteX0" fmla="*/ 555861 w 602357"/>
                  <a:gd name="connsiteY0" fmla="*/ 0 h 1033480"/>
                  <a:gd name="connsiteX1" fmla="*/ 602357 w 602357"/>
                  <a:gd name="connsiteY1" fmla="*/ 0 h 1033480"/>
                  <a:gd name="connsiteX2" fmla="*/ 552857 w 602357"/>
                  <a:gd name="connsiteY2" fmla="*/ 85735 h 1033480"/>
                  <a:gd name="connsiteX3" fmla="*/ 5677 w 602357"/>
                  <a:gd name="connsiteY3" fmla="*/ 1033480 h 1033480"/>
                  <a:gd name="connsiteX4" fmla="*/ 0 w 602357"/>
                  <a:gd name="connsiteY4" fmla="*/ 962780 h 1033480"/>
                  <a:gd name="connsiteX5" fmla="*/ 503909 w 602357"/>
                  <a:gd name="connsiteY5" fmla="*/ 89985 h 1033480"/>
                  <a:gd name="connsiteX6" fmla="*/ 555861 w 602357"/>
                  <a:gd name="connsiteY6" fmla="*/ 0 h 10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357" h="1033480">
                    <a:moveTo>
                      <a:pt x="555861" y="0"/>
                    </a:moveTo>
                    <a:lnTo>
                      <a:pt x="602357" y="0"/>
                    </a:lnTo>
                    <a:lnTo>
                      <a:pt x="552857" y="85735"/>
                    </a:lnTo>
                    <a:cubicBezTo>
                      <a:pt x="433131" y="293108"/>
                      <a:pt x="258983" y="594741"/>
                      <a:pt x="5677" y="1033480"/>
                    </a:cubicBezTo>
                    <a:cubicBezTo>
                      <a:pt x="1914" y="1011477"/>
                      <a:pt x="594" y="986919"/>
                      <a:pt x="0" y="962780"/>
                    </a:cubicBezTo>
                    <a:cubicBezTo>
                      <a:pt x="0" y="962780"/>
                      <a:pt x="0" y="962780"/>
                      <a:pt x="503909" y="89985"/>
                    </a:cubicBezTo>
                    <a:lnTo>
                      <a:pt x="555861"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118"/>
              <p:cNvSpPr/>
              <p:nvPr>
                <p:custDataLst>
                  <p:tags r:id="rId31"/>
                </p:custDataLst>
              </p:nvPr>
            </p:nvSpPr>
            <p:spPr>
              <a:xfrm>
                <a:off x="9267546" y="-15876"/>
                <a:ext cx="912104" cy="1546484"/>
              </a:xfrm>
              <a:custGeom>
                <a:avLst/>
                <a:gdLst>
                  <a:gd name="connsiteX0" fmla="*/ 629345 w 675840"/>
                  <a:gd name="connsiteY0" fmla="*/ 0 h 1145896"/>
                  <a:gd name="connsiteX1" fmla="*/ 675840 w 675840"/>
                  <a:gd name="connsiteY1" fmla="*/ 0 h 1145896"/>
                  <a:gd name="connsiteX2" fmla="*/ 673914 w 675840"/>
                  <a:gd name="connsiteY2" fmla="*/ 3335 h 1145896"/>
                  <a:gd name="connsiteX3" fmla="*/ 14256 w 675840"/>
                  <a:gd name="connsiteY3" fmla="*/ 1145896 h 1145896"/>
                  <a:gd name="connsiteX4" fmla="*/ 0 w 675840"/>
                  <a:gd name="connsiteY4" fmla="*/ 1090056 h 1145896"/>
                  <a:gd name="connsiteX5" fmla="*/ 618876 w 675840"/>
                  <a:gd name="connsiteY5" fmla="*/ 18132 h 1145896"/>
                  <a:gd name="connsiteX6" fmla="*/ 629345 w 675840"/>
                  <a:gd name="connsiteY6" fmla="*/ 0 h 1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840" h="1145896">
                    <a:moveTo>
                      <a:pt x="629345" y="0"/>
                    </a:moveTo>
                    <a:lnTo>
                      <a:pt x="675840" y="0"/>
                    </a:lnTo>
                    <a:lnTo>
                      <a:pt x="673914" y="3335"/>
                    </a:lnTo>
                    <a:cubicBezTo>
                      <a:pt x="546073" y="224762"/>
                      <a:pt x="341528" y="579044"/>
                      <a:pt x="14256" y="1145896"/>
                    </a:cubicBezTo>
                    <a:cubicBezTo>
                      <a:pt x="8645" y="1128771"/>
                      <a:pt x="3893" y="1110157"/>
                      <a:pt x="0" y="1090056"/>
                    </a:cubicBezTo>
                    <a:cubicBezTo>
                      <a:pt x="0" y="1090056"/>
                      <a:pt x="0" y="1090056"/>
                      <a:pt x="618876" y="18132"/>
                    </a:cubicBezTo>
                    <a:lnTo>
                      <a:pt x="629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117"/>
              <p:cNvSpPr/>
              <p:nvPr>
                <p:custDataLst>
                  <p:tags r:id="rId32"/>
                </p:custDataLst>
              </p:nvPr>
            </p:nvSpPr>
            <p:spPr>
              <a:xfrm>
                <a:off x="9366478" y="-15876"/>
                <a:ext cx="995799" cy="1675374"/>
              </a:xfrm>
              <a:custGeom>
                <a:avLst/>
                <a:gdLst>
                  <a:gd name="connsiteX0" fmla="*/ 691359 w 737856"/>
                  <a:gd name="connsiteY0" fmla="*/ 0 h 1241399"/>
                  <a:gd name="connsiteX1" fmla="*/ 737856 w 737856"/>
                  <a:gd name="connsiteY1" fmla="*/ 0 h 1241399"/>
                  <a:gd name="connsiteX2" fmla="*/ 713003 w 737856"/>
                  <a:gd name="connsiteY2" fmla="*/ 43046 h 1241399"/>
                  <a:gd name="connsiteX3" fmla="*/ 21133 w 737856"/>
                  <a:gd name="connsiteY3" fmla="*/ 1241399 h 1241399"/>
                  <a:gd name="connsiteX4" fmla="*/ 0 w 737856"/>
                  <a:gd name="connsiteY4" fmla="*/ 1197470 h 1241399"/>
                  <a:gd name="connsiteX5" fmla="*/ 660831 w 737856"/>
                  <a:gd name="connsiteY5" fmla="*/ 52877 h 1241399"/>
                  <a:gd name="connsiteX6" fmla="*/ 691359 w 737856"/>
                  <a:gd name="connsiteY6" fmla="*/ 0 h 12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56" h="1241399">
                    <a:moveTo>
                      <a:pt x="691359" y="0"/>
                    </a:moveTo>
                    <a:lnTo>
                      <a:pt x="737856" y="0"/>
                    </a:lnTo>
                    <a:lnTo>
                      <a:pt x="713003" y="43046"/>
                    </a:lnTo>
                    <a:cubicBezTo>
                      <a:pt x="578920" y="275285"/>
                      <a:pt x="364386" y="646867"/>
                      <a:pt x="21133" y="1241399"/>
                    </a:cubicBezTo>
                    <a:cubicBezTo>
                      <a:pt x="13803" y="1227252"/>
                      <a:pt x="6472" y="1213104"/>
                      <a:pt x="0" y="1197470"/>
                    </a:cubicBezTo>
                    <a:cubicBezTo>
                      <a:pt x="0" y="1197470"/>
                      <a:pt x="0" y="1197470"/>
                      <a:pt x="660831" y="52877"/>
                    </a:cubicBezTo>
                    <a:lnTo>
                      <a:pt x="69135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116"/>
              <p:cNvSpPr/>
              <p:nvPr>
                <p:custDataLst>
                  <p:tags r:id="rId33"/>
                </p:custDataLst>
              </p:nvPr>
            </p:nvSpPr>
            <p:spPr>
              <a:xfrm>
                <a:off x="9478515" y="-15876"/>
                <a:ext cx="1066392" cy="1785584"/>
              </a:xfrm>
              <a:custGeom>
                <a:avLst/>
                <a:gdLst>
                  <a:gd name="connsiteX0" fmla="*/ 743667 w 790163"/>
                  <a:gd name="connsiteY0" fmla="*/ 0 h 1323061"/>
                  <a:gd name="connsiteX1" fmla="*/ 790163 w 790163"/>
                  <a:gd name="connsiteY1" fmla="*/ 0 h 1323061"/>
                  <a:gd name="connsiteX2" fmla="*/ 738294 w 790163"/>
                  <a:gd name="connsiteY2" fmla="*/ 89838 h 1323061"/>
                  <a:gd name="connsiteX3" fmla="*/ 26293 w 790163"/>
                  <a:gd name="connsiteY3" fmla="*/ 1323061 h 1323061"/>
                  <a:gd name="connsiteX4" fmla="*/ 0 w 790163"/>
                  <a:gd name="connsiteY4" fmla="*/ 1288068 h 1323061"/>
                  <a:gd name="connsiteX5" fmla="*/ 688336 w 790163"/>
                  <a:gd name="connsiteY5" fmla="*/ 95836 h 1323061"/>
                  <a:gd name="connsiteX6" fmla="*/ 743667 w 790163"/>
                  <a:gd name="connsiteY6" fmla="*/ 0 h 13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63" h="1323061">
                    <a:moveTo>
                      <a:pt x="743667" y="0"/>
                    </a:moveTo>
                    <a:lnTo>
                      <a:pt x="790163" y="0"/>
                    </a:lnTo>
                    <a:lnTo>
                      <a:pt x="738294" y="89838"/>
                    </a:lnTo>
                    <a:cubicBezTo>
                      <a:pt x="600310" y="328835"/>
                      <a:pt x="379534" y="711229"/>
                      <a:pt x="26293" y="1323061"/>
                    </a:cubicBezTo>
                    <a:cubicBezTo>
                      <a:pt x="17243" y="1311892"/>
                      <a:pt x="8193" y="1300723"/>
                      <a:pt x="0" y="1288068"/>
                    </a:cubicBezTo>
                    <a:cubicBezTo>
                      <a:pt x="0" y="1288068"/>
                      <a:pt x="0" y="1288068"/>
                      <a:pt x="688336" y="95836"/>
                    </a:cubicBezTo>
                    <a:lnTo>
                      <a:pt x="743667"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115"/>
              <p:cNvSpPr/>
              <p:nvPr>
                <p:custDataLst>
                  <p:tags r:id="rId34"/>
                </p:custDataLst>
              </p:nvPr>
            </p:nvSpPr>
            <p:spPr>
              <a:xfrm>
                <a:off x="9598080" y="-15877"/>
                <a:ext cx="1126689" cy="1877994"/>
              </a:xfrm>
              <a:custGeom>
                <a:avLst/>
                <a:gdLst>
                  <a:gd name="connsiteX0" fmla="*/ 788345 w 834841"/>
                  <a:gd name="connsiteY0" fmla="*/ 0 h 1391534"/>
                  <a:gd name="connsiteX1" fmla="*/ 834841 w 834841"/>
                  <a:gd name="connsiteY1" fmla="*/ 0 h 1391534"/>
                  <a:gd name="connsiteX2" fmla="*/ 815980 w 834841"/>
                  <a:gd name="connsiteY2" fmla="*/ 32668 h 1391534"/>
                  <a:gd name="connsiteX3" fmla="*/ 31438 w 834841"/>
                  <a:gd name="connsiteY3" fmla="*/ 1391534 h 1391534"/>
                  <a:gd name="connsiteX4" fmla="*/ 0 w 834841"/>
                  <a:gd name="connsiteY4" fmla="*/ 1365455 h 1391534"/>
                  <a:gd name="connsiteX5" fmla="*/ 780748 w 834841"/>
                  <a:gd name="connsiteY5" fmla="*/ 13159 h 1391534"/>
                  <a:gd name="connsiteX6" fmla="*/ 788345 w 834841"/>
                  <a:gd name="connsiteY6" fmla="*/ 0 h 13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841" h="1391534">
                    <a:moveTo>
                      <a:pt x="788345" y="0"/>
                    </a:moveTo>
                    <a:lnTo>
                      <a:pt x="834841" y="0"/>
                    </a:lnTo>
                    <a:lnTo>
                      <a:pt x="815980" y="32668"/>
                    </a:lnTo>
                    <a:cubicBezTo>
                      <a:pt x="683864" y="261500"/>
                      <a:pt x="448991" y="668312"/>
                      <a:pt x="31438" y="1391534"/>
                    </a:cubicBezTo>
                    <a:cubicBezTo>
                      <a:pt x="20672" y="1383337"/>
                      <a:pt x="9907" y="1375139"/>
                      <a:pt x="0" y="1365455"/>
                    </a:cubicBezTo>
                    <a:cubicBezTo>
                      <a:pt x="0" y="1365455"/>
                      <a:pt x="0" y="1365455"/>
                      <a:pt x="780748" y="13159"/>
                    </a:cubicBezTo>
                    <a:lnTo>
                      <a:pt x="78834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114"/>
              <p:cNvSpPr/>
              <p:nvPr>
                <p:custDataLst>
                  <p:tags r:id="rId35"/>
                </p:custDataLst>
              </p:nvPr>
            </p:nvSpPr>
            <p:spPr>
              <a:xfrm>
                <a:off x="9730418" y="-15876"/>
                <a:ext cx="1176980" cy="1953062"/>
              </a:xfrm>
              <a:custGeom>
                <a:avLst/>
                <a:gdLst>
                  <a:gd name="connsiteX0" fmla="*/ 825609 w 872105"/>
                  <a:gd name="connsiteY0" fmla="*/ 0 h 1447157"/>
                  <a:gd name="connsiteX1" fmla="*/ 872105 w 872105"/>
                  <a:gd name="connsiteY1" fmla="*/ 0 h 1447157"/>
                  <a:gd name="connsiteX2" fmla="*/ 868689 w 872105"/>
                  <a:gd name="connsiteY2" fmla="*/ 5916 h 1447157"/>
                  <a:gd name="connsiteX3" fmla="*/ 36588 w 872105"/>
                  <a:gd name="connsiteY3" fmla="*/ 1447157 h 1447157"/>
                  <a:gd name="connsiteX4" fmla="*/ 1453 w 872105"/>
                  <a:gd name="connsiteY4" fmla="*/ 1430836 h 1447157"/>
                  <a:gd name="connsiteX5" fmla="*/ 0 w 872105"/>
                  <a:gd name="connsiteY5" fmla="*/ 1429997 h 1447157"/>
                  <a:gd name="connsiteX6" fmla="*/ 786405 w 872105"/>
                  <a:gd name="connsiteY6" fmla="*/ 67903 h 1447157"/>
                  <a:gd name="connsiteX7" fmla="*/ 825609 w 872105"/>
                  <a:gd name="connsiteY7" fmla="*/ 0 h 144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105" h="1447157">
                    <a:moveTo>
                      <a:pt x="825609" y="0"/>
                    </a:moveTo>
                    <a:lnTo>
                      <a:pt x="872105" y="0"/>
                    </a:lnTo>
                    <a:lnTo>
                      <a:pt x="868689" y="5916"/>
                    </a:lnTo>
                    <a:cubicBezTo>
                      <a:pt x="749817" y="211808"/>
                      <a:pt x="512074" y="623591"/>
                      <a:pt x="36588" y="1447157"/>
                    </a:cubicBezTo>
                    <a:cubicBezTo>
                      <a:pt x="24832" y="1442352"/>
                      <a:pt x="12350" y="1437128"/>
                      <a:pt x="1453" y="1430836"/>
                    </a:cubicBezTo>
                    <a:cubicBezTo>
                      <a:pt x="726" y="1430417"/>
                      <a:pt x="726" y="1430417"/>
                      <a:pt x="0" y="1429997"/>
                    </a:cubicBezTo>
                    <a:cubicBezTo>
                      <a:pt x="0" y="1429997"/>
                      <a:pt x="0" y="1429997"/>
                      <a:pt x="786405" y="67903"/>
                    </a:cubicBezTo>
                    <a:lnTo>
                      <a:pt x="82560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113"/>
              <p:cNvSpPr/>
              <p:nvPr>
                <p:custDataLst>
                  <p:tags r:id="rId36"/>
                </p:custDataLst>
              </p:nvPr>
            </p:nvSpPr>
            <p:spPr>
              <a:xfrm>
                <a:off x="9872180" y="-15876"/>
                <a:ext cx="1217844" cy="2011807"/>
              </a:xfrm>
              <a:custGeom>
                <a:avLst/>
                <a:gdLst>
                  <a:gd name="connsiteX0" fmla="*/ 855889 w 902384"/>
                  <a:gd name="connsiteY0" fmla="*/ 0 h 1490685"/>
                  <a:gd name="connsiteX1" fmla="*/ 902384 w 902384"/>
                  <a:gd name="connsiteY1" fmla="*/ 0 h 1490685"/>
                  <a:gd name="connsiteX2" fmla="*/ 897132 w 902384"/>
                  <a:gd name="connsiteY2" fmla="*/ 9096 h 1490685"/>
                  <a:gd name="connsiteX3" fmla="*/ 41736 w 902384"/>
                  <a:gd name="connsiteY3" fmla="*/ 1490685 h 1490685"/>
                  <a:gd name="connsiteX4" fmla="*/ 0 w 902384"/>
                  <a:gd name="connsiteY4" fmla="*/ 1482442 h 1490685"/>
                  <a:gd name="connsiteX5" fmla="*/ 780554 w 902384"/>
                  <a:gd name="connsiteY5" fmla="*/ 130483 h 1490685"/>
                  <a:gd name="connsiteX6" fmla="*/ 855889 w 902384"/>
                  <a:gd name="connsiteY6" fmla="*/ 0 h 149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84" h="1490685">
                    <a:moveTo>
                      <a:pt x="855889" y="0"/>
                    </a:moveTo>
                    <a:lnTo>
                      <a:pt x="902384" y="0"/>
                    </a:lnTo>
                    <a:lnTo>
                      <a:pt x="897132" y="9096"/>
                    </a:lnTo>
                    <a:cubicBezTo>
                      <a:pt x="796618" y="183191"/>
                      <a:pt x="566871" y="581124"/>
                      <a:pt x="41736" y="1490685"/>
                    </a:cubicBezTo>
                    <a:cubicBezTo>
                      <a:pt x="26680" y="1489919"/>
                      <a:pt x="13340" y="1486181"/>
                      <a:pt x="0" y="1482442"/>
                    </a:cubicBezTo>
                    <a:cubicBezTo>
                      <a:pt x="0" y="1482442"/>
                      <a:pt x="0" y="1482442"/>
                      <a:pt x="780554" y="130483"/>
                    </a:cubicBezTo>
                    <a:lnTo>
                      <a:pt x="8558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112"/>
              <p:cNvSpPr/>
              <p:nvPr>
                <p:custDataLst>
                  <p:tags r:id="rId37"/>
                </p:custDataLst>
              </p:nvPr>
            </p:nvSpPr>
            <p:spPr>
              <a:xfrm>
                <a:off x="10022332" y="-15876"/>
                <a:ext cx="1250320" cy="2057325"/>
              </a:xfrm>
              <a:custGeom>
                <a:avLst/>
                <a:gdLst>
                  <a:gd name="connsiteX0" fmla="*/ 879952 w 926448"/>
                  <a:gd name="connsiteY0" fmla="*/ 0 h 1524413"/>
                  <a:gd name="connsiteX1" fmla="*/ 926448 w 926448"/>
                  <a:gd name="connsiteY1" fmla="*/ 0 h 1524413"/>
                  <a:gd name="connsiteX2" fmla="*/ 922230 w 926448"/>
                  <a:gd name="connsiteY2" fmla="*/ 7306 h 1524413"/>
                  <a:gd name="connsiteX3" fmla="*/ 47757 w 926448"/>
                  <a:gd name="connsiteY3" fmla="*/ 1521937 h 1524413"/>
                  <a:gd name="connsiteX4" fmla="*/ 0 w 926448"/>
                  <a:gd name="connsiteY4" fmla="*/ 1524123 h 1524413"/>
                  <a:gd name="connsiteX5" fmla="*/ 843482 w 926448"/>
                  <a:gd name="connsiteY5" fmla="*/ 63168 h 1524413"/>
                  <a:gd name="connsiteX6" fmla="*/ 879952 w 926448"/>
                  <a:gd name="connsiteY6" fmla="*/ 0 h 15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448" h="1524413">
                    <a:moveTo>
                      <a:pt x="879952" y="0"/>
                    </a:moveTo>
                    <a:lnTo>
                      <a:pt x="926448" y="0"/>
                    </a:lnTo>
                    <a:lnTo>
                      <a:pt x="922230" y="7306"/>
                    </a:lnTo>
                    <a:cubicBezTo>
                      <a:pt x="861671" y="112197"/>
                      <a:pt x="667882" y="447850"/>
                      <a:pt x="47757" y="1521937"/>
                    </a:cubicBezTo>
                    <a:cubicBezTo>
                      <a:pt x="30979" y="1524154"/>
                      <a:pt x="15060" y="1524882"/>
                      <a:pt x="0" y="1524123"/>
                    </a:cubicBezTo>
                    <a:cubicBezTo>
                      <a:pt x="0" y="1524123"/>
                      <a:pt x="0" y="1524123"/>
                      <a:pt x="843482" y="63168"/>
                    </a:cubicBezTo>
                    <a:lnTo>
                      <a:pt x="879952"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111"/>
              <p:cNvSpPr/>
              <p:nvPr>
                <p:custDataLst>
                  <p:tags r:id="rId38"/>
                </p:custDataLst>
              </p:nvPr>
            </p:nvSpPr>
            <p:spPr>
              <a:xfrm>
                <a:off x="10185663" y="-2916"/>
                <a:ext cx="1222136" cy="2077396"/>
              </a:xfrm>
              <a:custGeom>
                <a:avLst/>
                <a:gdLst>
                  <a:gd name="connsiteX0" fmla="*/ 888707 w 905564"/>
                  <a:gd name="connsiteY0" fmla="*/ 0 h 1539285"/>
                  <a:gd name="connsiteX1" fmla="*/ 905564 w 905564"/>
                  <a:gd name="connsiteY1" fmla="*/ 51334 h 1539285"/>
                  <a:gd name="connsiteX2" fmla="*/ 52886 w 905564"/>
                  <a:gd name="connsiteY2" fmla="*/ 1528217 h 1539285"/>
                  <a:gd name="connsiteX3" fmla="*/ 0 w 905564"/>
                  <a:gd name="connsiteY3" fmla="*/ 1539285 h 1539285"/>
                  <a:gd name="connsiteX4" fmla="*/ 888707 w 905564"/>
                  <a:gd name="connsiteY4" fmla="*/ 0 h 15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64" h="1539285">
                    <a:moveTo>
                      <a:pt x="888707" y="0"/>
                    </a:moveTo>
                    <a:cubicBezTo>
                      <a:pt x="895184" y="15625"/>
                      <a:pt x="900803" y="32737"/>
                      <a:pt x="905564" y="51334"/>
                    </a:cubicBezTo>
                    <a:cubicBezTo>
                      <a:pt x="905564" y="51334"/>
                      <a:pt x="905564" y="51334"/>
                      <a:pt x="52886" y="1528217"/>
                    </a:cubicBezTo>
                    <a:cubicBezTo>
                      <a:pt x="34399" y="1533392"/>
                      <a:pt x="16771" y="1537082"/>
                      <a:pt x="0" y="1539285"/>
                    </a:cubicBezTo>
                    <a:cubicBezTo>
                      <a:pt x="0" y="1539285"/>
                      <a:pt x="0" y="1539285"/>
                      <a:pt x="88870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110"/>
              <p:cNvSpPr/>
              <p:nvPr>
                <p:custDataLst>
                  <p:tags r:id="rId39"/>
                </p:custDataLst>
              </p:nvPr>
            </p:nvSpPr>
            <p:spPr>
              <a:xfrm>
                <a:off x="10357701" y="139301"/>
                <a:ext cx="1137436" cy="1948727"/>
              </a:xfrm>
              <a:custGeom>
                <a:avLst/>
                <a:gdLst>
                  <a:gd name="connsiteX0" fmla="*/ 833662 w 842804"/>
                  <a:gd name="connsiteY0" fmla="*/ 0 h 1443945"/>
                  <a:gd name="connsiteX1" fmla="*/ 842804 w 842804"/>
                  <a:gd name="connsiteY1" fmla="*/ 64699 h 1443945"/>
                  <a:gd name="connsiteX2" fmla="*/ 60602 w 842804"/>
                  <a:gd name="connsiteY2" fmla="*/ 1419512 h 1443945"/>
                  <a:gd name="connsiteX3" fmla="*/ 0 w 842804"/>
                  <a:gd name="connsiteY3" fmla="*/ 1443945 h 1443945"/>
                  <a:gd name="connsiteX4" fmla="*/ 833662 w 842804"/>
                  <a:gd name="connsiteY4" fmla="*/ 0 h 144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04" h="1443945">
                    <a:moveTo>
                      <a:pt x="833662" y="0"/>
                    </a:moveTo>
                    <a:cubicBezTo>
                      <a:pt x="838294" y="20500"/>
                      <a:pt x="841341" y="42067"/>
                      <a:pt x="842804" y="64699"/>
                    </a:cubicBezTo>
                    <a:cubicBezTo>
                      <a:pt x="842804" y="64699"/>
                      <a:pt x="842804" y="64699"/>
                      <a:pt x="60602" y="1419512"/>
                    </a:cubicBezTo>
                    <a:cubicBezTo>
                      <a:pt x="40270" y="1429561"/>
                      <a:pt x="20070" y="1437706"/>
                      <a:pt x="0" y="1443945"/>
                    </a:cubicBezTo>
                    <a:cubicBezTo>
                      <a:pt x="0" y="1443945"/>
                      <a:pt x="0" y="1443945"/>
                      <a:pt x="833662"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109"/>
              <p:cNvSpPr/>
              <p:nvPr>
                <p:custDataLst>
                  <p:tags r:id="rId40"/>
                </p:custDataLst>
              </p:nvPr>
            </p:nvSpPr>
            <p:spPr>
              <a:xfrm>
                <a:off x="10546195" y="307619"/>
                <a:ext cx="1023884" cy="1770248"/>
              </a:xfrm>
              <a:custGeom>
                <a:avLst/>
                <a:gdLst>
                  <a:gd name="connsiteX0" fmla="*/ 757309 w 758666"/>
                  <a:gd name="connsiteY0" fmla="*/ 0 h 1311698"/>
                  <a:gd name="connsiteX1" fmla="*/ 756977 w 758666"/>
                  <a:gd name="connsiteY1" fmla="*/ 81107 h 1311698"/>
                  <a:gd name="connsiteX2" fmla="*/ 70075 w 758666"/>
                  <a:gd name="connsiteY2" fmla="*/ 1270857 h 1311698"/>
                  <a:gd name="connsiteX3" fmla="*/ 0 w 758666"/>
                  <a:gd name="connsiteY3" fmla="*/ 1311698 h 1311698"/>
                  <a:gd name="connsiteX4" fmla="*/ 757309 w 758666"/>
                  <a:gd name="connsiteY4" fmla="*/ 0 h 131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66" h="1311698">
                    <a:moveTo>
                      <a:pt x="757309" y="0"/>
                    </a:moveTo>
                    <a:cubicBezTo>
                      <a:pt x="759356" y="24976"/>
                      <a:pt x="758959" y="52508"/>
                      <a:pt x="756977" y="81107"/>
                    </a:cubicBezTo>
                    <a:cubicBezTo>
                      <a:pt x="756977" y="81107"/>
                      <a:pt x="756977" y="81107"/>
                      <a:pt x="70075" y="1270857"/>
                    </a:cubicBezTo>
                    <a:cubicBezTo>
                      <a:pt x="46298" y="1286873"/>
                      <a:pt x="22653" y="1300983"/>
                      <a:pt x="0" y="1311698"/>
                    </a:cubicBezTo>
                    <a:cubicBezTo>
                      <a:pt x="0" y="1311698"/>
                      <a:pt x="0" y="1311698"/>
                      <a:pt x="757309"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108"/>
              <p:cNvSpPr/>
              <p:nvPr>
                <p:custDataLst>
                  <p:tags r:id="rId41"/>
                </p:custDataLst>
              </p:nvPr>
            </p:nvSpPr>
            <p:spPr>
              <a:xfrm>
                <a:off x="10753860" y="509144"/>
                <a:ext cx="880668" cy="1525362"/>
              </a:xfrm>
              <a:custGeom>
                <a:avLst/>
                <a:gdLst>
                  <a:gd name="connsiteX0" fmla="*/ 652547 w 652547"/>
                  <a:gd name="connsiteY0" fmla="*/ 0 h 1130245"/>
                  <a:gd name="connsiteX1" fmla="*/ 636760 w 652547"/>
                  <a:gd name="connsiteY1" fmla="*/ 107876 h 1130245"/>
                  <a:gd name="connsiteX2" fmla="*/ 85530 w 652547"/>
                  <a:gd name="connsiteY2" fmla="*/ 1062635 h 1130245"/>
                  <a:gd name="connsiteX3" fmla="*/ 0 w 652547"/>
                  <a:gd name="connsiteY3" fmla="*/ 1130245 h 1130245"/>
                  <a:gd name="connsiteX4" fmla="*/ 652547 w 652547"/>
                  <a:gd name="connsiteY4" fmla="*/ 0 h 113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47" h="1130245">
                    <a:moveTo>
                      <a:pt x="652547" y="0"/>
                    </a:moveTo>
                    <a:cubicBezTo>
                      <a:pt x="648584" y="35387"/>
                      <a:pt x="643894" y="70354"/>
                      <a:pt x="636760" y="107876"/>
                    </a:cubicBezTo>
                    <a:cubicBezTo>
                      <a:pt x="636760" y="107876"/>
                      <a:pt x="636760" y="107876"/>
                      <a:pt x="85530" y="1062635"/>
                    </a:cubicBezTo>
                    <a:cubicBezTo>
                      <a:pt x="56601" y="1087574"/>
                      <a:pt x="28664" y="1109119"/>
                      <a:pt x="0" y="1130245"/>
                    </a:cubicBezTo>
                    <a:cubicBezTo>
                      <a:pt x="0" y="1130245"/>
                      <a:pt x="0" y="1130245"/>
                      <a:pt x="652547"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107"/>
              <p:cNvSpPr/>
              <p:nvPr>
                <p:custDataLst>
                  <p:tags r:id="rId42"/>
                </p:custDataLst>
              </p:nvPr>
            </p:nvSpPr>
            <p:spPr>
              <a:xfrm>
                <a:off x="10993875" y="766703"/>
                <a:ext cx="674581" cy="1168406"/>
              </a:xfrm>
              <a:custGeom>
                <a:avLst/>
                <a:gdLst>
                  <a:gd name="connsiteX0" fmla="*/ 499843 w 499843"/>
                  <a:gd name="connsiteY0" fmla="*/ 0 h 865752"/>
                  <a:gd name="connsiteX1" fmla="*/ 449689 w 499843"/>
                  <a:gd name="connsiteY1" fmla="*/ 167400 h 865752"/>
                  <a:gd name="connsiteX2" fmla="*/ 119896 w 499843"/>
                  <a:gd name="connsiteY2" fmla="*/ 738618 h 865752"/>
                  <a:gd name="connsiteX3" fmla="*/ 0 w 499843"/>
                  <a:gd name="connsiteY3" fmla="*/ 865752 h 865752"/>
                  <a:gd name="connsiteX4" fmla="*/ 499843 w 499843"/>
                  <a:gd name="connsiteY4" fmla="*/ 0 h 86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3" h="865752">
                    <a:moveTo>
                      <a:pt x="499843" y="0"/>
                    </a:moveTo>
                    <a:cubicBezTo>
                      <a:pt x="487022" y="54083"/>
                      <a:pt x="470304" y="109883"/>
                      <a:pt x="449689" y="167400"/>
                    </a:cubicBezTo>
                    <a:cubicBezTo>
                      <a:pt x="449689" y="167400"/>
                      <a:pt x="449689" y="167400"/>
                      <a:pt x="119896" y="738618"/>
                    </a:cubicBezTo>
                    <a:cubicBezTo>
                      <a:pt x="80393" y="785230"/>
                      <a:pt x="40427" y="827608"/>
                      <a:pt x="0" y="865752"/>
                    </a:cubicBezTo>
                    <a:cubicBezTo>
                      <a:pt x="0" y="865752"/>
                      <a:pt x="0" y="865752"/>
                      <a:pt x="499843"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106"/>
              <p:cNvSpPr/>
              <p:nvPr>
                <p:custDataLst>
                  <p:tags r:id="rId43"/>
                </p:custDataLst>
              </p:nvPr>
            </p:nvSpPr>
            <p:spPr>
              <a:xfrm>
                <a:off x="11322880" y="1180787"/>
                <a:ext cx="286367" cy="496002"/>
              </a:xfrm>
              <a:custGeom>
                <a:avLst/>
                <a:gdLst>
                  <a:gd name="connsiteX0" fmla="*/ 212189 w 212189"/>
                  <a:gd name="connsiteY0" fmla="*/ 0 h 367522"/>
                  <a:gd name="connsiteX1" fmla="*/ 127623 w 212189"/>
                  <a:gd name="connsiteY1" fmla="*/ 196191 h 367522"/>
                  <a:gd name="connsiteX2" fmla="*/ 0 w 212189"/>
                  <a:gd name="connsiteY2" fmla="*/ 367522 h 367522"/>
                  <a:gd name="connsiteX3" fmla="*/ 212189 w 212189"/>
                  <a:gd name="connsiteY3" fmla="*/ 0 h 367522"/>
                </a:gdLst>
                <a:ahLst/>
                <a:cxnLst>
                  <a:cxn ang="0">
                    <a:pos x="connsiteX0" y="connsiteY0"/>
                  </a:cxn>
                  <a:cxn ang="0">
                    <a:pos x="connsiteX1" y="connsiteY1"/>
                  </a:cxn>
                  <a:cxn ang="0">
                    <a:pos x="connsiteX2" y="connsiteY2"/>
                  </a:cxn>
                  <a:cxn ang="0">
                    <a:pos x="connsiteX3" y="connsiteY3"/>
                  </a:cxn>
                </a:cxnLst>
                <a:rect l="l" t="t" r="r" b="b"/>
                <a:pathLst>
                  <a:path w="212189" h="367522">
                    <a:moveTo>
                      <a:pt x="212189" y="0"/>
                    </a:moveTo>
                    <a:cubicBezTo>
                      <a:pt x="191805" y="67268"/>
                      <a:pt x="164414" y="132467"/>
                      <a:pt x="127623" y="196191"/>
                    </a:cubicBezTo>
                    <a:cubicBezTo>
                      <a:pt x="90832" y="259914"/>
                      <a:pt x="48064" y="316235"/>
                      <a:pt x="0" y="367522"/>
                    </a:cubicBezTo>
                    <a:lnTo>
                      <a:pt x="212189"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hasCustomPrompt="1"/>
            <p:custDataLst>
              <p:tags r:id="rId44"/>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4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6"/>
            </p:custDataLst>
          </p:nvPr>
        </p:nvSpPr>
        <p:spPr/>
        <p:txBody>
          <a:bodyPr/>
          <a:lstStyle/>
          <a:p>
            <a:endParaRPr lang="zh-CN" altLang="en-US"/>
          </a:p>
        </p:txBody>
      </p:sp>
      <p:sp>
        <p:nvSpPr>
          <p:cNvPr id="5" name="灯片编号占位符 4"/>
          <p:cNvSpPr>
            <a:spLocks noGrp="1"/>
          </p:cNvSpPr>
          <p:nvPr>
            <p:ph type="sldNum" sz="quarter" idx="12"/>
            <p:custDataLst>
              <p:tags r:id="rId47"/>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4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file:///D:\qq&#25991;&#20214;\712321467\Image\C2C\Image2\%7b75232B38-A165-1FB7-499C-2E1C792CACB5%7d.png" TargetMode="External"/><Relationship Id="rId26" Type="http://schemas.openxmlformats.org/officeDocument/2006/relationships/image" Target="../media/image1.png"/><Relationship Id="rId25" Type="http://schemas.openxmlformats.org/officeDocument/2006/relationships/tags" Target="../tags/tag656.xml"/><Relationship Id="rId24" Type="http://schemas.openxmlformats.org/officeDocument/2006/relationships/tags" Target="../tags/tag655.xml"/><Relationship Id="rId23" Type="http://schemas.openxmlformats.org/officeDocument/2006/relationships/tags" Target="../tags/tag654.xml"/><Relationship Id="rId22" Type="http://schemas.openxmlformats.org/officeDocument/2006/relationships/tags" Target="../tags/tag653.xml"/><Relationship Id="rId21" Type="http://schemas.openxmlformats.org/officeDocument/2006/relationships/tags" Target="../tags/tag652.xml"/><Relationship Id="rId20" Type="http://schemas.openxmlformats.org/officeDocument/2006/relationships/tags" Target="../tags/tag651.xml"/><Relationship Id="rId2" Type="http://schemas.openxmlformats.org/officeDocument/2006/relationships/slideLayout" Target="../slideLayouts/slideLayout13.xml"/><Relationship Id="rId19" Type="http://schemas.openxmlformats.org/officeDocument/2006/relationships/tags" Target="../tags/tag65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23888" y="407239"/>
            <a:ext cx="10944225" cy="864000"/>
          </a:xfrm>
          <a:prstGeom prst="rect">
            <a:avLst/>
          </a:prstGeom>
        </p:spPr>
        <p:txBody>
          <a:bodyPr vert="horz" lIns="91440" tIns="45720" rIns="91440" bIns="46800" rtlCol="0" anchor="b">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0"/>
            </p:custDataLst>
          </p:nvPr>
        </p:nvSpPr>
        <p:spPr>
          <a:xfrm>
            <a:off x="623888" y="1414800"/>
            <a:ext cx="10944225" cy="4895850"/>
          </a:xfrm>
          <a:prstGeom prst="rect">
            <a:avLst/>
          </a:prstGeom>
        </p:spPr>
        <p:txBody>
          <a:bodyPr vert="horz" lIns="91440" tIns="45720" rIns="9144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6800" rtlCol="0" anchor="ctr">
            <a:normAutofit/>
          </a:bodyPr>
          <a:lstStyle>
            <a:lvl1pPr algn="l">
              <a:defRPr sz="120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6800" rtlCol="0" anchor="ctr">
            <a:normAutofit/>
          </a:bodyPr>
          <a:lstStyle>
            <a:lvl1pPr algn="ctr">
              <a:defRPr sz="1200">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6800" rtlCol="0" anchor="ctr">
            <a:normAutofit/>
          </a:bodyPr>
          <a:lstStyle>
            <a:lvl1pPr algn="r">
              <a:defRPr sz="120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2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p:cNvPicPr>
            <a:picLocks noChangeAspect="1"/>
          </p:cNvPicPr>
          <p:nvPr>
            <p:custDataLst>
              <p:tags r:id="rId25"/>
            </p:custDataLst>
          </p:nvPr>
        </p:nvPicPr>
        <p:blipFill>
          <a:blip r:embed="rId26" r:link="rId2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xStyles>
    <p:titleStyle>
      <a:lvl1pPr algn="l" defTabSz="914400" rtl="0" eaLnBrk="1" latinLnBrk="0" hangingPunct="1">
        <a:lnSpc>
          <a:spcPct val="120000"/>
        </a:lnSpc>
        <a:spcBef>
          <a:spcPct val="0"/>
        </a:spcBef>
        <a:buNone/>
        <a:defRPr sz="2800" b="1" kern="1200" spc="0" baseline="0">
          <a:solidFill>
            <a:schemeClr val="tx1">
              <a:lumMod val="85000"/>
              <a:lumOff val="15000"/>
            </a:schemeClr>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spc="0" baseline="0">
          <a:solidFill>
            <a:schemeClr val="tx1">
              <a:lumMod val="85000"/>
              <a:lumOff val="15000"/>
            </a:schemeClr>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spc="0" baseline="0">
          <a:solidFill>
            <a:schemeClr val="tx1">
              <a:lumMod val="85000"/>
              <a:lumOff val="15000"/>
            </a:schemeClr>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spc="0" baseline="0">
          <a:solidFill>
            <a:schemeClr val="tx1">
              <a:lumMod val="85000"/>
              <a:lumOff val="15000"/>
            </a:schemeClr>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spc="0" baseline="0">
          <a:solidFill>
            <a:schemeClr val="tx1">
              <a:lumMod val="85000"/>
              <a:lumOff val="15000"/>
            </a:schemeClr>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spc="0" baseline="0">
          <a:solidFill>
            <a:schemeClr val="tx1">
              <a:lumMod val="85000"/>
              <a:lumOff val="15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662.xml"/><Relationship Id="rId7" Type="http://schemas.openxmlformats.org/officeDocument/2006/relationships/image" Target="../media/image3.png"/><Relationship Id="rId6" Type="http://schemas.openxmlformats.org/officeDocument/2006/relationships/tags" Target="../tags/tag661.xml"/><Relationship Id="rId5" Type="http://schemas.openxmlformats.org/officeDocument/2006/relationships/tags" Target="../tags/tag660.xml"/><Relationship Id="rId4" Type="http://schemas.openxmlformats.org/officeDocument/2006/relationships/tags" Target="../tags/tag659.xml"/><Relationship Id="rId3" Type="http://schemas.openxmlformats.org/officeDocument/2006/relationships/tags" Target="../tags/tag658.xml"/><Relationship Id="rId2" Type="http://schemas.openxmlformats.org/officeDocument/2006/relationships/tags" Target="../tags/tag657.xml"/><Relationship Id="rId10"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754.xml"/><Relationship Id="rId8" Type="http://schemas.openxmlformats.org/officeDocument/2006/relationships/tags" Target="../tags/tag753.xml"/><Relationship Id="rId7" Type="http://schemas.openxmlformats.org/officeDocument/2006/relationships/tags" Target="../tags/tag752.xml"/><Relationship Id="rId6" Type="http://schemas.openxmlformats.org/officeDocument/2006/relationships/image" Target="../media/image10.jpeg"/><Relationship Id="rId5" Type="http://schemas.openxmlformats.org/officeDocument/2006/relationships/tags" Target="../tags/tag751.xml"/><Relationship Id="rId4" Type="http://schemas.openxmlformats.org/officeDocument/2006/relationships/tags" Target="../tags/tag750.xml"/><Relationship Id="rId3" Type="http://schemas.openxmlformats.org/officeDocument/2006/relationships/tags" Target="../tags/tag749.xml"/><Relationship Id="rId2" Type="http://schemas.openxmlformats.org/officeDocument/2006/relationships/tags" Target="../tags/tag748.xml"/><Relationship Id="rId11" Type="http://schemas.openxmlformats.org/officeDocument/2006/relationships/slideLayout" Target="../slideLayouts/slideLayout13.xml"/><Relationship Id="rId10" Type="http://schemas.openxmlformats.org/officeDocument/2006/relationships/tags" Target="../tags/tag755.xml"/><Relationship Id="rId1" Type="http://schemas.openxmlformats.org/officeDocument/2006/relationships/tags" Target="../tags/tag747.xml"/></Relationships>
</file>

<file path=ppt/slides/_rels/slide11.xml.rels><?xml version="1.0" encoding="UTF-8" standalone="yes"?>
<Relationships xmlns="http://schemas.openxmlformats.org/package/2006/relationships"><Relationship Id="rId9" Type="http://schemas.openxmlformats.org/officeDocument/2006/relationships/tags" Target="../tags/tag763.xml"/><Relationship Id="rId8" Type="http://schemas.openxmlformats.org/officeDocument/2006/relationships/tags" Target="../tags/tag762.xml"/><Relationship Id="rId7" Type="http://schemas.openxmlformats.org/officeDocument/2006/relationships/tags" Target="../tags/tag761.xml"/><Relationship Id="rId6" Type="http://schemas.openxmlformats.org/officeDocument/2006/relationships/image" Target="../media/image11.jpeg"/><Relationship Id="rId5" Type="http://schemas.openxmlformats.org/officeDocument/2006/relationships/tags" Target="../tags/tag760.xml"/><Relationship Id="rId4" Type="http://schemas.openxmlformats.org/officeDocument/2006/relationships/tags" Target="../tags/tag759.xml"/><Relationship Id="rId3" Type="http://schemas.openxmlformats.org/officeDocument/2006/relationships/tags" Target="../tags/tag758.xml"/><Relationship Id="rId2" Type="http://schemas.openxmlformats.org/officeDocument/2006/relationships/tags" Target="../tags/tag757.xml"/><Relationship Id="rId10" Type="http://schemas.openxmlformats.org/officeDocument/2006/relationships/slideLayout" Target="../slideLayouts/slideLayout13.xml"/><Relationship Id="rId1" Type="http://schemas.openxmlformats.org/officeDocument/2006/relationships/tags" Target="../tags/tag756.xml"/></Relationships>
</file>

<file path=ppt/slides/_rels/slide12.xml.rels><?xml version="1.0" encoding="UTF-8" standalone="yes"?>
<Relationships xmlns="http://schemas.openxmlformats.org/package/2006/relationships"><Relationship Id="rId9" Type="http://schemas.openxmlformats.org/officeDocument/2006/relationships/tags" Target="../tags/tag771.xml"/><Relationship Id="rId8" Type="http://schemas.openxmlformats.org/officeDocument/2006/relationships/tags" Target="../tags/tag770.xml"/><Relationship Id="rId7" Type="http://schemas.openxmlformats.org/officeDocument/2006/relationships/tags" Target="../tags/tag769.xml"/><Relationship Id="rId6" Type="http://schemas.openxmlformats.org/officeDocument/2006/relationships/image" Target="../media/image12.jpeg"/><Relationship Id="rId5" Type="http://schemas.openxmlformats.org/officeDocument/2006/relationships/tags" Target="../tags/tag768.xml"/><Relationship Id="rId4" Type="http://schemas.openxmlformats.org/officeDocument/2006/relationships/tags" Target="../tags/tag767.xml"/><Relationship Id="rId3" Type="http://schemas.openxmlformats.org/officeDocument/2006/relationships/tags" Target="../tags/tag766.xml"/><Relationship Id="rId2" Type="http://schemas.openxmlformats.org/officeDocument/2006/relationships/tags" Target="../tags/tag765.xml"/><Relationship Id="rId10" Type="http://schemas.openxmlformats.org/officeDocument/2006/relationships/slideLayout" Target="../slideLayouts/slideLayout13.xml"/><Relationship Id="rId1" Type="http://schemas.openxmlformats.org/officeDocument/2006/relationships/tags" Target="../tags/tag764.xml"/></Relationships>
</file>

<file path=ppt/slides/_rels/slide13.xml.rels><?xml version="1.0" encoding="UTF-8" standalone="yes"?>
<Relationships xmlns="http://schemas.openxmlformats.org/package/2006/relationships"><Relationship Id="rId9" Type="http://schemas.openxmlformats.org/officeDocument/2006/relationships/tags" Target="../tags/tag779.xml"/><Relationship Id="rId8" Type="http://schemas.openxmlformats.org/officeDocument/2006/relationships/tags" Target="../tags/tag778.xml"/><Relationship Id="rId7" Type="http://schemas.openxmlformats.org/officeDocument/2006/relationships/tags" Target="../tags/tag777.xml"/><Relationship Id="rId6" Type="http://schemas.openxmlformats.org/officeDocument/2006/relationships/image" Target="../media/image13.jpeg"/><Relationship Id="rId5" Type="http://schemas.openxmlformats.org/officeDocument/2006/relationships/tags" Target="../tags/tag776.xml"/><Relationship Id="rId4" Type="http://schemas.openxmlformats.org/officeDocument/2006/relationships/tags" Target="../tags/tag775.xml"/><Relationship Id="rId3" Type="http://schemas.openxmlformats.org/officeDocument/2006/relationships/tags" Target="../tags/tag774.xml"/><Relationship Id="rId2" Type="http://schemas.openxmlformats.org/officeDocument/2006/relationships/tags" Target="../tags/tag773.xml"/><Relationship Id="rId11" Type="http://schemas.openxmlformats.org/officeDocument/2006/relationships/slideLayout" Target="../slideLayouts/slideLayout13.xml"/><Relationship Id="rId10" Type="http://schemas.openxmlformats.org/officeDocument/2006/relationships/tags" Target="../tags/tag780.xml"/><Relationship Id="rId1" Type="http://schemas.openxmlformats.org/officeDocument/2006/relationships/tags" Target="../tags/tag772.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788.xml"/><Relationship Id="rId7" Type="http://schemas.openxmlformats.org/officeDocument/2006/relationships/tags" Target="../tags/tag787.xml"/><Relationship Id="rId6" Type="http://schemas.openxmlformats.org/officeDocument/2006/relationships/tags" Target="../tags/tag786.xml"/><Relationship Id="rId5" Type="http://schemas.openxmlformats.org/officeDocument/2006/relationships/tags" Target="../tags/tag785.xml"/><Relationship Id="rId4" Type="http://schemas.openxmlformats.org/officeDocument/2006/relationships/tags" Target="../tags/tag784.xml"/><Relationship Id="rId3" Type="http://schemas.openxmlformats.org/officeDocument/2006/relationships/tags" Target="../tags/tag783.xml"/><Relationship Id="rId2" Type="http://schemas.openxmlformats.org/officeDocument/2006/relationships/tags" Target="../tags/tag782.xml"/><Relationship Id="rId1" Type="http://schemas.openxmlformats.org/officeDocument/2006/relationships/tags" Target="../tags/tag781.xml"/></Relationships>
</file>

<file path=ppt/slides/_rels/slide15.xml.rels><?xml version="1.0" encoding="UTF-8" standalone="yes"?>
<Relationships xmlns="http://schemas.openxmlformats.org/package/2006/relationships"><Relationship Id="rId9" Type="http://schemas.openxmlformats.org/officeDocument/2006/relationships/tags" Target="../tags/tag797.xml"/><Relationship Id="rId8" Type="http://schemas.openxmlformats.org/officeDocument/2006/relationships/tags" Target="../tags/tag796.xml"/><Relationship Id="rId7" Type="http://schemas.openxmlformats.org/officeDocument/2006/relationships/tags" Target="../tags/tag795.xml"/><Relationship Id="rId6" Type="http://schemas.openxmlformats.org/officeDocument/2006/relationships/tags" Target="../tags/tag794.xml"/><Relationship Id="rId5" Type="http://schemas.openxmlformats.org/officeDocument/2006/relationships/tags" Target="../tags/tag793.xml"/><Relationship Id="rId4" Type="http://schemas.openxmlformats.org/officeDocument/2006/relationships/tags" Target="../tags/tag792.xml"/><Relationship Id="rId3" Type="http://schemas.openxmlformats.org/officeDocument/2006/relationships/tags" Target="../tags/tag791.xml"/><Relationship Id="rId2" Type="http://schemas.openxmlformats.org/officeDocument/2006/relationships/tags" Target="../tags/tag790.xml"/><Relationship Id="rId10" Type="http://schemas.openxmlformats.org/officeDocument/2006/relationships/slideLayout" Target="../slideLayouts/slideLayout13.xml"/><Relationship Id="rId1" Type="http://schemas.openxmlformats.org/officeDocument/2006/relationships/tags" Target="../tags/tag789.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805.xml"/><Relationship Id="rId7" Type="http://schemas.openxmlformats.org/officeDocument/2006/relationships/tags" Target="../tags/tag804.xml"/><Relationship Id="rId6" Type="http://schemas.openxmlformats.org/officeDocument/2006/relationships/tags" Target="../tags/tag803.xml"/><Relationship Id="rId5" Type="http://schemas.openxmlformats.org/officeDocument/2006/relationships/tags" Target="../tags/tag802.xml"/><Relationship Id="rId4" Type="http://schemas.openxmlformats.org/officeDocument/2006/relationships/tags" Target="../tags/tag801.xml"/><Relationship Id="rId3" Type="http://schemas.openxmlformats.org/officeDocument/2006/relationships/tags" Target="../tags/tag800.xml"/><Relationship Id="rId2" Type="http://schemas.openxmlformats.org/officeDocument/2006/relationships/tags" Target="../tags/tag799.xml"/><Relationship Id="rId1" Type="http://schemas.openxmlformats.org/officeDocument/2006/relationships/tags" Target="../tags/tag798.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811.xml"/><Relationship Id="rId6" Type="http://schemas.openxmlformats.org/officeDocument/2006/relationships/tags" Target="../tags/tag810.xml"/><Relationship Id="rId5" Type="http://schemas.openxmlformats.org/officeDocument/2006/relationships/image" Target="../media/image14.jpeg"/><Relationship Id="rId4" Type="http://schemas.openxmlformats.org/officeDocument/2006/relationships/tags" Target="../tags/tag809.xml"/><Relationship Id="rId3" Type="http://schemas.openxmlformats.org/officeDocument/2006/relationships/tags" Target="../tags/tag808.xml"/><Relationship Id="rId2" Type="http://schemas.openxmlformats.org/officeDocument/2006/relationships/tags" Target="../tags/tag807.xml"/><Relationship Id="rId1" Type="http://schemas.openxmlformats.org/officeDocument/2006/relationships/tags" Target="../tags/tag806.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817.xml"/><Relationship Id="rId6" Type="http://schemas.openxmlformats.org/officeDocument/2006/relationships/tags" Target="../tags/tag816.xml"/><Relationship Id="rId5" Type="http://schemas.openxmlformats.org/officeDocument/2006/relationships/image" Target="../media/image15.jpeg"/><Relationship Id="rId4" Type="http://schemas.openxmlformats.org/officeDocument/2006/relationships/tags" Target="../tags/tag815.xml"/><Relationship Id="rId3" Type="http://schemas.openxmlformats.org/officeDocument/2006/relationships/tags" Target="../tags/tag814.xml"/><Relationship Id="rId2" Type="http://schemas.openxmlformats.org/officeDocument/2006/relationships/tags" Target="../tags/tag813.xml"/><Relationship Id="rId1" Type="http://schemas.openxmlformats.org/officeDocument/2006/relationships/tags" Target="../tags/tag812.xml"/></Relationships>
</file>

<file path=ppt/slides/_rels/slide19.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824.xml"/><Relationship Id="rId7" Type="http://schemas.openxmlformats.org/officeDocument/2006/relationships/tags" Target="../tags/tag823.xml"/><Relationship Id="rId6" Type="http://schemas.openxmlformats.org/officeDocument/2006/relationships/tags" Target="../tags/tag822.xml"/><Relationship Id="rId5" Type="http://schemas.openxmlformats.org/officeDocument/2006/relationships/image" Target="../media/image16.jpeg"/><Relationship Id="rId4" Type="http://schemas.openxmlformats.org/officeDocument/2006/relationships/tags" Target="../tags/tag821.xml"/><Relationship Id="rId3" Type="http://schemas.openxmlformats.org/officeDocument/2006/relationships/tags" Target="../tags/tag820.xml"/><Relationship Id="rId2" Type="http://schemas.openxmlformats.org/officeDocument/2006/relationships/tags" Target="../tags/tag819.xml"/><Relationship Id="rId10" Type="http://schemas.openxmlformats.org/officeDocument/2006/relationships/slideLayout" Target="../slideLayouts/slideLayout13.xml"/><Relationship Id="rId1" Type="http://schemas.openxmlformats.org/officeDocument/2006/relationships/tags" Target="../tags/tag818.xml"/></Relationships>
</file>

<file path=ppt/slides/_rels/slide2.xml.rels><?xml version="1.0" encoding="UTF-8" standalone="yes"?>
<Relationships xmlns="http://schemas.openxmlformats.org/package/2006/relationships"><Relationship Id="rId9" Type="http://schemas.openxmlformats.org/officeDocument/2006/relationships/tags" Target="../tags/tag671.xml"/><Relationship Id="rId8" Type="http://schemas.openxmlformats.org/officeDocument/2006/relationships/tags" Target="../tags/tag670.xml"/><Relationship Id="rId7" Type="http://schemas.openxmlformats.org/officeDocument/2006/relationships/tags" Target="../tags/tag669.xml"/><Relationship Id="rId6" Type="http://schemas.openxmlformats.org/officeDocument/2006/relationships/tags" Target="../tags/tag668.xml"/><Relationship Id="rId5" Type="http://schemas.openxmlformats.org/officeDocument/2006/relationships/tags" Target="../tags/tag667.xml"/><Relationship Id="rId4" Type="http://schemas.openxmlformats.org/officeDocument/2006/relationships/tags" Target="../tags/tag666.xml"/><Relationship Id="rId3" Type="http://schemas.openxmlformats.org/officeDocument/2006/relationships/tags" Target="../tags/tag665.xml"/><Relationship Id="rId22" Type="http://schemas.openxmlformats.org/officeDocument/2006/relationships/slideLayout" Target="../slideLayouts/slideLayout13.xml"/><Relationship Id="rId21" Type="http://schemas.openxmlformats.org/officeDocument/2006/relationships/tags" Target="../tags/tag683.xml"/><Relationship Id="rId20" Type="http://schemas.openxmlformats.org/officeDocument/2006/relationships/tags" Target="../tags/tag682.xml"/><Relationship Id="rId2" Type="http://schemas.openxmlformats.org/officeDocument/2006/relationships/tags" Target="../tags/tag664.xml"/><Relationship Id="rId19" Type="http://schemas.openxmlformats.org/officeDocument/2006/relationships/tags" Target="../tags/tag681.xml"/><Relationship Id="rId18" Type="http://schemas.openxmlformats.org/officeDocument/2006/relationships/tags" Target="../tags/tag680.xml"/><Relationship Id="rId17" Type="http://schemas.openxmlformats.org/officeDocument/2006/relationships/tags" Target="../tags/tag679.xml"/><Relationship Id="rId16" Type="http://schemas.openxmlformats.org/officeDocument/2006/relationships/tags" Target="../tags/tag678.xml"/><Relationship Id="rId15" Type="http://schemas.openxmlformats.org/officeDocument/2006/relationships/tags" Target="../tags/tag677.xml"/><Relationship Id="rId14" Type="http://schemas.openxmlformats.org/officeDocument/2006/relationships/tags" Target="../tags/tag676.xml"/><Relationship Id="rId13" Type="http://schemas.openxmlformats.org/officeDocument/2006/relationships/tags" Target="../tags/tag675.xml"/><Relationship Id="rId12" Type="http://schemas.openxmlformats.org/officeDocument/2006/relationships/tags" Target="../tags/tag674.xml"/><Relationship Id="rId11" Type="http://schemas.openxmlformats.org/officeDocument/2006/relationships/tags" Target="../tags/tag673.xml"/><Relationship Id="rId10" Type="http://schemas.openxmlformats.org/officeDocument/2006/relationships/tags" Target="../tags/tag672.xml"/><Relationship Id="rId1" Type="http://schemas.openxmlformats.org/officeDocument/2006/relationships/tags" Target="../tags/tag663.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830.xml"/><Relationship Id="rId6" Type="http://schemas.openxmlformats.org/officeDocument/2006/relationships/tags" Target="../tags/tag829.xml"/><Relationship Id="rId5" Type="http://schemas.openxmlformats.org/officeDocument/2006/relationships/image" Target="../media/image18.jpeg"/><Relationship Id="rId4" Type="http://schemas.openxmlformats.org/officeDocument/2006/relationships/tags" Target="../tags/tag828.xml"/><Relationship Id="rId3" Type="http://schemas.openxmlformats.org/officeDocument/2006/relationships/tags" Target="../tags/tag827.xml"/><Relationship Id="rId2" Type="http://schemas.openxmlformats.org/officeDocument/2006/relationships/tags" Target="../tags/tag826.xml"/><Relationship Id="rId1" Type="http://schemas.openxmlformats.org/officeDocument/2006/relationships/tags" Target="../tags/tag825.xml"/></Relationships>
</file>

<file path=ppt/slides/_rels/slide21.xml.rels><?xml version="1.0" encoding="UTF-8" standalone="yes"?>
<Relationships xmlns="http://schemas.openxmlformats.org/package/2006/relationships"><Relationship Id="rId9" Type="http://schemas.openxmlformats.org/officeDocument/2006/relationships/tags" Target="../tags/tag837.xml"/><Relationship Id="rId8" Type="http://schemas.openxmlformats.org/officeDocument/2006/relationships/tags" Target="../tags/tag836.xml"/><Relationship Id="rId7" Type="http://schemas.openxmlformats.org/officeDocument/2006/relationships/tags" Target="../tags/tag835.xml"/><Relationship Id="rId6" Type="http://schemas.openxmlformats.org/officeDocument/2006/relationships/tags" Target="../tags/tag834.xml"/><Relationship Id="rId5" Type="http://schemas.microsoft.com/office/2007/relationships/hdphoto" Target="../media/image20.wdp"/><Relationship Id="rId4" Type="http://schemas.openxmlformats.org/officeDocument/2006/relationships/image" Target="../media/image19.png"/><Relationship Id="rId3" Type="http://schemas.openxmlformats.org/officeDocument/2006/relationships/tags" Target="../tags/tag833.xml"/><Relationship Id="rId2" Type="http://schemas.openxmlformats.org/officeDocument/2006/relationships/tags" Target="../tags/tag832.xml"/><Relationship Id="rId12" Type="http://schemas.openxmlformats.org/officeDocument/2006/relationships/slideLayout" Target="../slideLayouts/slideLayout13.xml"/><Relationship Id="rId11" Type="http://schemas.openxmlformats.org/officeDocument/2006/relationships/tags" Target="../tags/tag839.xml"/><Relationship Id="rId10" Type="http://schemas.openxmlformats.org/officeDocument/2006/relationships/tags" Target="../tags/tag838.xml"/><Relationship Id="rId1" Type="http://schemas.openxmlformats.org/officeDocument/2006/relationships/tags" Target="../tags/tag831.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844.xml"/><Relationship Id="rId5" Type="http://schemas.openxmlformats.org/officeDocument/2006/relationships/image" Target="../media/image21.jpeg"/><Relationship Id="rId4" Type="http://schemas.openxmlformats.org/officeDocument/2006/relationships/tags" Target="../tags/tag843.xml"/><Relationship Id="rId3" Type="http://schemas.openxmlformats.org/officeDocument/2006/relationships/tags" Target="../tags/tag842.xml"/><Relationship Id="rId2" Type="http://schemas.openxmlformats.org/officeDocument/2006/relationships/tags" Target="../tags/tag841.xml"/><Relationship Id="rId1" Type="http://schemas.openxmlformats.org/officeDocument/2006/relationships/tags" Target="../tags/tag840.xml"/></Relationships>
</file>

<file path=ppt/slides/_rels/slide23.xml.rels><?xml version="1.0" encoding="UTF-8" standalone="yes"?>
<Relationships xmlns="http://schemas.openxmlformats.org/package/2006/relationships"><Relationship Id="rId9" Type="http://schemas.openxmlformats.org/officeDocument/2006/relationships/tags" Target="../tags/tag853.xml"/><Relationship Id="rId8" Type="http://schemas.openxmlformats.org/officeDocument/2006/relationships/tags" Target="../tags/tag852.xml"/><Relationship Id="rId7" Type="http://schemas.openxmlformats.org/officeDocument/2006/relationships/tags" Target="../tags/tag851.xml"/><Relationship Id="rId6" Type="http://schemas.openxmlformats.org/officeDocument/2006/relationships/tags" Target="../tags/tag850.xml"/><Relationship Id="rId5" Type="http://schemas.openxmlformats.org/officeDocument/2006/relationships/tags" Target="../tags/tag849.xml"/><Relationship Id="rId4" Type="http://schemas.openxmlformats.org/officeDocument/2006/relationships/tags" Target="../tags/tag848.xml"/><Relationship Id="rId3" Type="http://schemas.openxmlformats.org/officeDocument/2006/relationships/tags" Target="../tags/tag847.xml"/><Relationship Id="rId2" Type="http://schemas.openxmlformats.org/officeDocument/2006/relationships/tags" Target="../tags/tag846.xml"/><Relationship Id="rId13" Type="http://schemas.openxmlformats.org/officeDocument/2006/relationships/slideLayout" Target="../slideLayouts/slideLayout13.xml"/><Relationship Id="rId12" Type="http://schemas.openxmlformats.org/officeDocument/2006/relationships/tags" Target="../tags/tag856.xml"/><Relationship Id="rId11" Type="http://schemas.openxmlformats.org/officeDocument/2006/relationships/tags" Target="../tags/tag855.xml"/><Relationship Id="rId10" Type="http://schemas.openxmlformats.org/officeDocument/2006/relationships/tags" Target="../tags/tag854.xml"/><Relationship Id="rId1" Type="http://schemas.openxmlformats.org/officeDocument/2006/relationships/tags" Target="../tags/tag845.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863.xml"/><Relationship Id="rId6" Type="http://schemas.openxmlformats.org/officeDocument/2006/relationships/tags" Target="../tags/tag862.xml"/><Relationship Id="rId5" Type="http://schemas.openxmlformats.org/officeDocument/2006/relationships/tags" Target="../tags/tag861.xml"/><Relationship Id="rId4" Type="http://schemas.openxmlformats.org/officeDocument/2006/relationships/tags" Target="../tags/tag860.xml"/><Relationship Id="rId3" Type="http://schemas.openxmlformats.org/officeDocument/2006/relationships/tags" Target="../tags/tag859.xml"/><Relationship Id="rId2" Type="http://schemas.openxmlformats.org/officeDocument/2006/relationships/tags" Target="../tags/tag858.xml"/><Relationship Id="rId1" Type="http://schemas.openxmlformats.org/officeDocument/2006/relationships/tags" Target="../tags/tag857.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867.xml"/><Relationship Id="rId3" Type="http://schemas.openxmlformats.org/officeDocument/2006/relationships/tags" Target="../tags/tag866.xml"/><Relationship Id="rId2" Type="http://schemas.openxmlformats.org/officeDocument/2006/relationships/tags" Target="../tags/tag865.xml"/><Relationship Id="rId1" Type="http://schemas.openxmlformats.org/officeDocument/2006/relationships/tags" Target="../tags/tag864.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871.xml"/><Relationship Id="rId3" Type="http://schemas.openxmlformats.org/officeDocument/2006/relationships/tags" Target="../tags/tag870.xml"/><Relationship Id="rId2" Type="http://schemas.openxmlformats.org/officeDocument/2006/relationships/tags" Target="../tags/tag869.xml"/><Relationship Id="rId1" Type="http://schemas.openxmlformats.org/officeDocument/2006/relationships/tags" Target="../tags/tag868.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874.xml"/><Relationship Id="rId2" Type="http://schemas.openxmlformats.org/officeDocument/2006/relationships/tags" Target="../tags/tag873.xml"/><Relationship Id="rId1" Type="http://schemas.openxmlformats.org/officeDocument/2006/relationships/tags" Target="../tags/tag87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689.xml"/><Relationship Id="rId5" Type="http://schemas.openxmlformats.org/officeDocument/2006/relationships/tags" Target="../tags/tag688.xml"/><Relationship Id="rId4" Type="http://schemas.openxmlformats.org/officeDocument/2006/relationships/tags" Target="../tags/tag687.xml"/><Relationship Id="rId3" Type="http://schemas.openxmlformats.org/officeDocument/2006/relationships/tags" Target="../tags/tag686.xml"/><Relationship Id="rId2" Type="http://schemas.openxmlformats.org/officeDocument/2006/relationships/tags" Target="../tags/tag685.xml"/><Relationship Id="rId1" Type="http://schemas.openxmlformats.org/officeDocument/2006/relationships/tags" Target="../tags/tag68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692.xml"/><Relationship Id="rId2" Type="http://schemas.openxmlformats.org/officeDocument/2006/relationships/tags" Target="../tags/tag691.xml"/><Relationship Id="rId1" Type="http://schemas.openxmlformats.org/officeDocument/2006/relationships/tags" Target="../tags/tag690.xml"/></Relationships>
</file>

<file path=ppt/slides/_rels/slide5.xml.rels><?xml version="1.0" encoding="UTF-8" standalone="yes"?>
<Relationships xmlns="http://schemas.openxmlformats.org/package/2006/relationships"><Relationship Id="rId9" Type="http://schemas.openxmlformats.org/officeDocument/2006/relationships/tags" Target="../tags/tag701.xml"/><Relationship Id="rId8" Type="http://schemas.openxmlformats.org/officeDocument/2006/relationships/tags" Target="../tags/tag700.xml"/><Relationship Id="rId7" Type="http://schemas.openxmlformats.org/officeDocument/2006/relationships/tags" Target="../tags/tag699.xml"/><Relationship Id="rId6" Type="http://schemas.openxmlformats.org/officeDocument/2006/relationships/tags" Target="../tags/tag698.xml"/><Relationship Id="rId5" Type="http://schemas.openxmlformats.org/officeDocument/2006/relationships/tags" Target="../tags/tag697.xml"/><Relationship Id="rId4" Type="http://schemas.openxmlformats.org/officeDocument/2006/relationships/tags" Target="../tags/tag696.xml"/><Relationship Id="rId3" Type="http://schemas.openxmlformats.org/officeDocument/2006/relationships/tags" Target="../tags/tag695.xml"/><Relationship Id="rId2" Type="http://schemas.openxmlformats.org/officeDocument/2006/relationships/tags" Target="../tags/tag694.xml"/><Relationship Id="rId14" Type="http://schemas.openxmlformats.org/officeDocument/2006/relationships/slideLayout" Target="../slideLayouts/slideLayout13.xml"/><Relationship Id="rId13" Type="http://schemas.openxmlformats.org/officeDocument/2006/relationships/tags" Target="../tags/tag705.xml"/><Relationship Id="rId12" Type="http://schemas.openxmlformats.org/officeDocument/2006/relationships/tags" Target="../tags/tag704.xml"/><Relationship Id="rId11" Type="http://schemas.openxmlformats.org/officeDocument/2006/relationships/tags" Target="../tags/tag703.xml"/><Relationship Id="rId10" Type="http://schemas.openxmlformats.org/officeDocument/2006/relationships/tags" Target="../tags/tag702.xml"/><Relationship Id="rId1" Type="http://schemas.openxmlformats.org/officeDocument/2006/relationships/tags" Target="../tags/tag693.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710.xml"/><Relationship Id="rId5" Type="http://schemas.openxmlformats.org/officeDocument/2006/relationships/image" Target="../media/image5.jpeg"/><Relationship Id="rId4" Type="http://schemas.openxmlformats.org/officeDocument/2006/relationships/tags" Target="../tags/tag709.xml"/><Relationship Id="rId3" Type="http://schemas.openxmlformats.org/officeDocument/2006/relationships/tags" Target="../tags/tag708.xml"/><Relationship Id="rId2" Type="http://schemas.openxmlformats.org/officeDocument/2006/relationships/tags" Target="../tags/tag707.xml"/><Relationship Id="rId1" Type="http://schemas.openxmlformats.org/officeDocument/2006/relationships/tags" Target="../tags/tag706.xml"/></Relationships>
</file>

<file path=ppt/slides/_rels/slide7.xml.rels><?xml version="1.0" encoding="UTF-8" standalone="yes"?>
<Relationships xmlns="http://schemas.openxmlformats.org/package/2006/relationships"><Relationship Id="rId9" Type="http://schemas.openxmlformats.org/officeDocument/2006/relationships/tags" Target="../tags/tag718.xml"/><Relationship Id="rId8" Type="http://schemas.openxmlformats.org/officeDocument/2006/relationships/tags" Target="../tags/tag717.xml"/><Relationship Id="rId7" Type="http://schemas.openxmlformats.org/officeDocument/2006/relationships/image" Target="../media/image6.jpeg"/><Relationship Id="rId6" Type="http://schemas.openxmlformats.org/officeDocument/2006/relationships/tags" Target="../tags/tag716.xml"/><Relationship Id="rId5" Type="http://schemas.openxmlformats.org/officeDocument/2006/relationships/tags" Target="../tags/tag715.xml"/><Relationship Id="rId4" Type="http://schemas.openxmlformats.org/officeDocument/2006/relationships/tags" Target="../tags/tag714.xml"/><Relationship Id="rId3" Type="http://schemas.openxmlformats.org/officeDocument/2006/relationships/tags" Target="../tags/tag713.xml"/><Relationship Id="rId2" Type="http://schemas.openxmlformats.org/officeDocument/2006/relationships/tags" Target="../tags/tag712.xml"/><Relationship Id="rId16" Type="http://schemas.openxmlformats.org/officeDocument/2006/relationships/slideLayout" Target="../slideLayouts/slideLayout13.xml"/><Relationship Id="rId15" Type="http://schemas.openxmlformats.org/officeDocument/2006/relationships/tags" Target="../tags/tag723.xml"/><Relationship Id="rId14" Type="http://schemas.openxmlformats.org/officeDocument/2006/relationships/tags" Target="../tags/tag722.xml"/><Relationship Id="rId13" Type="http://schemas.openxmlformats.org/officeDocument/2006/relationships/tags" Target="../tags/tag721.xml"/><Relationship Id="rId12" Type="http://schemas.openxmlformats.org/officeDocument/2006/relationships/tags" Target="../tags/tag720.xml"/><Relationship Id="rId11" Type="http://schemas.openxmlformats.org/officeDocument/2006/relationships/image" Target="../media/image7.jpeg"/><Relationship Id="rId10" Type="http://schemas.openxmlformats.org/officeDocument/2006/relationships/tags" Target="../tags/tag719.xml"/><Relationship Id="rId1" Type="http://schemas.openxmlformats.org/officeDocument/2006/relationships/tags" Target="../tags/tag711.xml"/></Relationships>
</file>

<file path=ppt/slides/_rels/slide8.xml.rels><?xml version="1.0" encoding="UTF-8" standalone="yes"?>
<Relationships xmlns="http://schemas.openxmlformats.org/package/2006/relationships"><Relationship Id="rId9" Type="http://schemas.openxmlformats.org/officeDocument/2006/relationships/tags" Target="../tags/tag731.xml"/><Relationship Id="rId8" Type="http://schemas.openxmlformats.org/officeDocument/2006/relationships/tags" Target="../tags/tag730.xml"/><Relationship Id="rId7" Type="http://schemas.openxmlformats.org/officeDocument/2006/relationships/tags" Target="../tags/tag729.xml"/><Relationship Id="rId6" Type="http://schemas.openxmlformats.org/officeDocument/2006/relationships/image" Target="../media/image8.jpeg"/><Relationship Id="rId5" Type="http://schemas.openxmlformats.org/officeDocument/2006/relationships/tags" Target="../tags/tag728.xml"/><Relationship Id="rId4" Type="http://schemas.openxmlformats.org/officeDocument/2006/relationships/tags" Target="../tags/tag727.xml"/><Relationship Id="rId3" Type="http://schemas.openxmlformats.org/officeDocument/2006/relationships/tags" Target="../tags/tag726.xml"/><Relationship Id="rId2" Type="http://schemas.openxmlformats.org/officeDocument/2006/relationships/tags" Target="../tags/tag725.xml"/><Relationship Id="rId18" Type="http://schemas.openxmlformats.org/officeDocument/2006/relationships/slideLayout" Target="../slideLayouts/slideLayout13.xml"/><Relationship Id="rId17" Type="http://schemas.openxmlformats.org/officeDocument/2006/relationships/tags" Target="../tags/tag738.xml"/><Relationship Id="rId16" Type="http://schemas.openxmlformats.org/officeDocument/2006/relationships/tags" Target="../tags/tag737.xml"/><Relationship Id="rId15" Type="http://schemas.openxmlformats.org/officeDocument/2006/relationships/tags" Target="../tags/tag736.xml"/><Relationship Id="rId14" Type="http://schemas.openxmlformats.org/officeDocument/2006/relationships/tags" Target="../tags/tag735.xml"/><Relationship Id="rId13" Type="http://schemas.openxmlformats.org/officeDocument/2006/relationships/image" Target="../media/image9.jpeg"/><Relationship Id="rId12" Type="http://schemas.openxmlformats.org/officeDocument/2006/relationships/tags" Target="../tags/tag734.xml"/><Relationship Id="rId11" Type="http://schemas.openxmlformats.org/officeDocument/2006/relationships/tags" Target="../tags/tag733.xml"/><Relationship Id="rId10" Type="http://schemas.openxmlformats.org/officeDocument/2006/relationships/tags" Target="../tags/tag732.xml"/><Relationship Id="rId1" Type="http://schemas.openxmlformats.org/officeDocument/2006/relationships/tags" Target="../tags/tag72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746.xml"/><Relationship Id="rId7" Type="http://schemas.openxmlformats.org/officeDocument/2006/relationships/tags" Target="../tags/tag745.xml"/><Relationship Id="rId6" Type="http://schemas.openxmlformats.org/officeDocument/2006/relationships/tags" Target="../tags/tag744.xml"/><Relationship Id="rId5" Type="http://schemas.openxmlformats.org/officeDocument/2006/relationships/tags" Target="../tags/tag743.xml"/><Relationship Id="rId4" Type="http://schemas.openxmlformats.org/officeDocument/2006/relationships/tags" Target="../tags/tag742.xml"/><Relationship Id="rId3" Type="http://schemas.openxmlformats.org/officeDocument/2006/relationships/tags" Target="../tags/tag741.xml"/><Relationship Id="rId2" Type="http://schemas.openxmlformats.org/officeDocument/2006/relationships/tags" Target="../tags/tag740.xml"/><Relationship Id="rId1" Type="http://schemas.openxmlformats.org/officeDocument/2006/relationships/tags" Target="../tags/tag7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圆角矩形 3"/>
          <p:cNvSpPr/>
          <p:nvPr>
            <p:custDataLst>
              <p:tags r:id="rId2"/>
            </p:custDataLst>
          </p:nvPr>
        </p:nvSpPr>
        <p:spPr>
          <a:xfrm>
            <a:off x="2653953" y="3037210"/>
            <a:ext cx="6423024" cy="521970"/>
          </a:xfrm>
          <a:prstGeom prst="roundRect">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5" name="文本框 4"/>
          <p:cNvSpPr txBox="1"/>
          <p:nvPr>
            <p:custDataLst>
              <p:tags r:id="rId3"/>
            </p:custDataLst>
          </p:nvPr>
        </p:nvSpPr>
        <p:spPr>
          <a:xfrm>
            <a:off x="2491854" y="3035960"/>
            <a:ext cx="6824749" cy="523220"/>
          </a:xfrm>
          <a:prstGeom prst="rect">
            <a:avLst/>
          </a:prstGeom>
          <a:noFill/>
        </p:spPr>
        <p:txBody>
          <a:bodyPr wrap="square" rtlCol="0">
            <a:spAutoFit/>
          </a:bodyPr>
          <a:lstStyle/>
          <a:p>
            <a:pPr algn="ctr"/>
            <a:r>
              <a:rPr lang="zh-CN" altLang="en-US" sz="2800" b="1">
                <a:solidFill>
                  <a:schemeClr val="bg1"/>
                </a:solidFill>
              </a:rPr>
              <a:t>第</a:t>
            </a:r>
            <a:r>
              <a:rPr lang="en-US" altLang="zh-CN" sz="2800" b="1">
                <a:solidFill>
                  <a:schemeClr val="bg1"/>
                </a:solidFill>
              </a:rPr>
              <a:t>8</a:t>
            </a:r>
            <a:r>
              <a:rPr lang="zh-CN" altLang="en-US" sz="2800" b="1">
                <a:solidFill>
                  <a:schemeClr val="bg1"/>
                </a:solidFill>
              </a:rPr>
              <a:t>章</a:t>
            </a:r>
            <a:r>
              <a:rPr lang="en-US" altLang="zh-CN" sz="2800" b="1">
                <a:solidFill>
                  <a:schemeClr val="bg1"/>
                </a:solidFill>
              </a:rPr>
              <a:t>    </a:t>
            </a:r>
            <a:r>
              <a:rPr lang="zh-CN" altLang="en-US" sz="2800" b="1">
                <a:solidFill>
                  <a:schemeClr val="bg1"/>
                </a:solidFill>
              </a:rPr>
              <a:t>生态系统的自我调节和生态安全</a:t>
            </a:r>
            <a:endParaRPr lang="zh-CN" altLang="en-US" sz="2800" b="1">
              <a:solidFill>
                <a:schemeClr val="bg1"/>
              </a:solidFill>
            </a:endParaRPr>
          </a:p>
        </p:txBody>
      </p:sp>
      <p:sp>
        <p:nvSpPr>
          <p:cNvPr id="8" name="圆角矩形 7"/>
          <p:cNvSpPr/>
          <p:nvPr>
            <p:custDataLst>
              <p:tags r:id="rId4"/>
            </p:custDataLst>
          </p:nvPr>
        </p:nvSpPr>
        <p:spPr>
          <a:xfrm>
            <a:off x="2453090" y="4028441"/>
            <a:ext cx="6824749" cy="54737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2024</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苏教版</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微软雅黑" panose="020B0503020204020204" charset="-122"/>
                <a:ea typeface="微软雅黑" panose="020B0503020204020204" charset="-122"/>
                <a:cs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七年级</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微软雅黑" panose="020B0503020204020204" charset="-122"/>
                <a:ea typeface="微软雅黑" panose="020B0503020204020204" charset="-122"/>
                <a:cs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下册</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微软雅黑" panose="020B0503020204020204" charset="-122"/>
                <a:ea typeface="微软雅黑" panose="020B0503020204020204" charset="-122"/>
                <a:cs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第</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2</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节</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微软雅黑" panose="020B0503020204020204" charset="-122"/>
                <a:ea typeface="微软雅黑" panose="020B0503020204020204" charset="-122"/>
                <a:cs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生态安全</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11" name="矩形 10"/>
          <p:cNvSpPr/>
          <p:nvPr>
            <p:custDataLst>
              <p:tags r:id="rId5"/>
            </p:custDataLst>
          </p:nvPr>
        </p:nvSpPr>
        <p:spPr>
          <a:xfrm>
            <a:off x="1819910" y="1630680"/>
            <a:ext cx="8168640" cy="1198880"/>
          </a:xfrm>
          <a:prstGeom prst="rect">
            <a:avLst/>
          </a:prstGeom>
          <a:noFill/>
          <a:ln>
            <a:noFill/>
          </a:ln>
        </p:spPr>
        <p:txBody>
          <a:bodyPr wrap="none" rtlCol="0" anchor="t">
            <a:spAutoFit/>
          </a:bodyPr>
          <a:lstStyle/>
          <a:p>
            <a:pPr algn="ctr"/>
            <a:r>
              <a:rPr lang="zh-CN" altLang="en-US" sz="7200" b="1">
                <a:solidFill>
                  <a:schemeClr val="tx1"/>
                </a:solidFill>
                <a:effectLst>
                  <a:outerShdw blurRad="38100" dist="25400" dir="5400000" algn="ctr" rotWithShape="0">
                    <a:srgbClr val="6E747A">
                      <a:alpha val="43000"/>
                    </a:srgbClr>
                  </a:outerShdw>
                </a:effectLst>
              </a:rPr>
              <a:t>第</a:t>
            </a:r>
            <a:r>
              <a:rPr lang="en-US" altLang="zh-CN" sz="7200" b="1">
                <a:solidFill>
                  <a:schemeClr val="tx1"/>
                </a:solidFill>
                <a:effectLst>
                  <a:outerShdw blurRad="38100" dist="25400" dir="5400000" algn="ctr" rotWithShape="0">
                    <a:srgbClr val="6E747A">
                      <a:alpha val="43000"/>
                    </a:srgbClr>
                  </a:outerShdw>
                </a:effectLst>
              </a:rPr>
              <a:t>3</a:t>
            </a:r>
            <a:r>
              <a:rPr lang="zh-CN" altLang="en-US" sz="7200" b="1">
                <a:solidFill>
                  <a:schemeClr val="tx1"/>
                </a:solidFill>
                <a:effectLst>
                  <a:outerShdw blurRad="38100" dist="25400" dir="5400000" algn="ctr" rotWithShape="0">
                    <a:srgbClr val="6E747A">
                      <a:alpha val="43000"/>
                    </a:srgbClr>
                  </a:outerShdw>
                </a:effectLst>
              </a:rPr>
              <a:t>单元</a:t>
            </a:r>
            <a:r>
              <a:rPr lang="en-US" altLang="zh-CN" sz="7200" b="1">
                <a:solidFill>
                  <a:schemeClr val="tx1"/>
                </a:solidFill>
                <a:effectLst>
                  <a:outerShdw blurRad="38100" dist="25400" dir="5400000" algn="ctr" rotWithShape="0">
                    <a:srgbClr val="6E747A">
                      <a:alpha val="43000"/>
                    </a:srgbClr>
                  </a:outerShdw>
                </a:effectLst>
              </a:rPr>
              <a:t> </a:t>
            </a:r>
            <a:r>
              <a:rPr lang="zh-CN" altLang="en-US" sz="7200" b="1">
                <a:solidFill>
                  <a:schemeClr val="tx1"/>
                </a:solidFill>
                <a:effectLst>
                  <a:outerShdw blurRad="38100" dist="25400" dir="5400000" algn="ctr" rotWithShape="0">
                    <a:srgbClr val="6E747A">
                      <a:alpha val="43000"/>
                    </a:srgbClr>
                  </a:outerShdw>
                </a:effectLst>
              </a:rPr>
              <a:t>生物与环境</a:t>
            </a:r>
            <a:endParaRPr lang="zh-CN" altLang="en-US" sz="7200" b="1">
              <a:solidFill>
                <a:schemeClr val="tx1"/>
              </a:solidFill>
              <a:effectLst>
                <a:outerShdw blurRad="38100" dist="25400" dir="5400000" algn="ctr" rotWithShape="0">
                  <a:srgbClr val="6E747A">
                    <a:alpha val="43000"/>
                  </a:srgbClr>
                </a:outerShdw>
              </a:effectLst>
            </a:endParaRPr>
          </a:p>
        </p:txBody>
      </p:sp>
      <p:pic>
        <p:nvPicPr>
          <p:cNvPr id="2" name="图片 1"/>
          <p:cNvPicPr>
            <a:picLocks noChangeAspect="1"/>
          </p:cNvPicPr>
          <p:nvPr>
            <p:custDataLst>
              <p:tags r:id="rId6"/>
            </p:custDataLst>
          </p:nvPr>
        </p:nvPicPr>
        <p:blipFill>
          <a:blip r:embed="rId7"/>
          <a:stretch>
            <a:fillRect/>
          </a:stretch>
        </p:blipFill>
        <p:spPr>
          <a:xfrm>
            <a:off x="10263505" y="60960"/>
            <a:ext cx="1895475" cy="298450"/>
          </a:xfrm>
          <a:prstGeom prst="rect">
            <a:avLst/>
          </a:prstGeom>
        </p:spPr>
      </p:pic>
      <p:pic>
        <p:nvPicPr>
          <p:cNvPr id="13" name="图片 12"/>
          <p:cNvPicPr>
            <a:picLocks noChangeAspect="1"/>
          </p:cNvPicPr>
          <p:nvPr>
            <p:custDataLst>
              <p:tags r:id="rId8"/>
            </p:custDataLst>
          </p:nvPr>
        </p:nvPicPr>
        <p:blipFill>
          <a:blip r:embed="rId9">
            <a:extLst>
              <a:ext uri="{28A0092B-C50C-407E-A947-70E740481C1C}">
                <a14:useLocalDpi xmlns:a14="http://schemas.microsoft.com/office/drawing/2010/main" val="0"/>
              </a:ext>
            </a:extLst>
          </a:blip>
          <a:srcRect l="4976" r="10284" b="9939"/>
          <a:stretch>
            <a:fillRect/>
          </a:stretch>
        </p:blipFill>
        <p:spPr>
          <a:xfrm>
            <a:off x="9440487" y="4028441"/>
            <a:ext cx="2499269" cy="26642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8"/>
                                        </p:tgtEl>
                                        <p:attrNameLst>
                                          <p:attrName>style.visibility</p:attrName>
                                        </p:attrNameLst>
                                      </p:cBhvr>
                                      <p:to>
                                        <p:strVal val="visible"/>
                                      </p:to>
                                    </p:set>
                                    <p:anim calcmode="discrete" valueType="clr">
                                      <p:cBhvr override="childStyle">
                                        <p:cTn id="2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
                                        </p:tgtEl>
                                        <p:attrNameLst>
                                          <p:attrName>fillcolor</p:attrName>
                                        </p:attrNameLst>
                                      </p:cBhvr>
                                      <p:tavLst>
                                        <p:tav tm="0">
                                          <p:val>
                                            <p:clrVal>
                                              <a:schemeClr val="accent2"/>
                                            </p:clrVal>
                                          </p:val>
                                        </p:tav>
                                        <p:tav tm="50000">
                                          <p:val>
                                            <p:clrVal>
                                              <a:schemeClr val="hlink"/>
                                            </p:clrVal>
                                          </p:val>
                                        </p:tav>
                                      </p:tavLst>
                                    </p:anim>
                                    <p:set>
                                      <p:cBhvr>
                                        <p:cTn id="27"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custDataLst>
              <p:tags r:id="rId1"/>
            </p:custDataLst>
          </p:nvPr>
        </p:nvGrpSpPr>
        <p:grpSpPr>
          <a:xfrm>
            <a:off x="533055" y="110547"/>
            <a:ext cx="4493260" cy="827405"/>
            <a:chOff x="683" y="285"/>
            <a:chExt cx="7076" cy="1303"/>
          </a:xfrm>
        </p:grpSpPr>
        <p:sp>
          <p:nvSpPr>
            <p:cNvPr id="1639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一、人类活动影响生态环境</a:t>
              </a:r>
              <a:endParaRPr lang="zh-CN" sz="2800" b="1">
                <a:solidFill>
                  <a:srgbClr val="00B050"/>
                </a:solidFill>
                <a:latin typeface="Arial" panose="020B0604020202020204" pitchFamily="34" charset="0"/>
                <a:ea typeface="汉仪文黑-85简" panose="00020600040101010101" charset="-122"/>
              </a:endParaRPr>
            </a:p>
          </p:txBody>
        </p:sp>
        <p:sp>
          <p:nvSpPr>
            <p:cNvPr id="16" name="平行四边形 1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sp>
        <p:nvSpPr>
          <p:cNvPr id="3" name="文本框 2"/>
          <p:cNvSpPr txBox="1"/>
          <p:nvPr>
            <p:custDataLst>
              <p:tags r:id="rId4"/>
            </p:custDataLst>
          </p:nvPr>
        </p:nvSpPr>
        <p:spPr>
          <a:xfrm>
            <a:off x="5998579" y="1998353"/>
            <a:ext cx="6094070" cy="3539430"/>
          </a:xfrm>
          <a:prstGeom prst="rect">
            <a:avLst/>
          </a:prstGeom>
          <a:noFill/>
        </p:spPr>
        <p:txBody>
          <a:bodyPr wrap="square">
            <a:spAutoFit/>
          </a:bodyPr>
          <a:lstStyle/>
          <a:p>
            <a:r>
              <a:rPr lang="zh-CN" altLang="en-US" sz="3200" b="1">
                <a:solidFill>
                  <a:srgbClr val="00B0F0"/>
                </a:solidFill>
                <a:latin typeface="楷体" panose="02010609060101010101" charset="-122"/>
                <a:ea typeface="楷体" panose="02010609060101010101" charset="-122"/>
              </a:rPr>
              <a:t>素材</a:t>
            </a:r>
            <a:r>
              <a:rPr lang="en-US" altLang="zh-CN" sz="3200" b="1">
                <a:solidFill>
                  <a:srgbClr val="00B0F0"/>
                </a:solidFill>
                <a:latin typeface="楷体" panose="02010609060101010101" charset="-122"/>
                <a:ea typeface="楷体" panose="02010609060101010101" charset="-122"/>
              </a:rPr>
              <a:t>1</a:t>
            </a:r>
            <a:r>
              <a:rPr lang="zh-CN" altLang="en-US" sz="3200" b="1">
                <a:solidFill>
                  <a:srgbClr val="00B0F0"/>
                </a:solidFill>
                <a:latin typeface="楷体" panose="02010609060101010101" charset="-122"/>
                <a:ea typeface="楷体" panose="02010609060101010101" charset="-122"/>
              </a:rPr>
              <a:t>：</a:t>
            </a:r>
            <a:endParaRPr lang="en-US" altLang="zh-CN" sz="3200" b="1">
              <a:solidFill>
                <a:srgbClr val="00B0F0"/>
              </a:solidFill>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江苏省徐州市贾汪区煤炭资源丰富，长期依资源而兴。但是，持续百余年的煤炭开采，破坏了当地的生态环境，留下了多处塌陷地，其中面积最大、沉降最严重的就是潘安湖采煤塌陷地。</a:t>
            </a:r>
            <a:endParaRPr lang="en-US" altLang="zh-CN" sz="3200" b="1">
              <a:latin typeface="楷体" panose="02010609060101010101" charset="-122"/>
              <a:ea typeface="楷体" panose="02010609060101010101" charset="-122"/>
            </a:endParaRPr>
          </a:p>
        </p:txBody>
      </p:sp>
      <p:pic>
        <p:nvPicPr>
          <p:cNvPr id="5" name="图片 4"/>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632414" y="1570089"/>
            <a:ext cx="5255129" cy="4085863"/>
          </a:xfrm>
          <a:prstGeom prst="rect">
            <a:avLst/>
          </a:prstGeom>
          <a:ln w="38100">
            <a:solidFill>
              <a:srgbClr val="FFFFFF"/>
            </a:solidFill>
          </a:ln>
          <a:effectLst>
            <a:outerShdw blurRad="50800" dist="38100" dir="2700000" algn="tl" rotWithShape="0">
              <a:prstClr val="black">
                <a:alpha val="40000"/>
              </a:prstClr>
            </a:outerShdw>
          </a:effectLst>
        </p:spPr>
      </p:pic>
      <p:sp>
        <p:nvSpPr>
          <p:cNvPr id="6" name="矩形: 圆角 5"/>
          <p:cNvSpPr/>
          <p:nvPr>
            <p:custDataLst>
              <p:tags r:id="rId7"/>
            </p:custDataLst>
          </p:nvPr>
        </p:nvSpPr>
        <p:spPr>
          <a:xfrm>
            <a:off x="8148577" y="3518704"/>
            <a:ext cx="3657600" cy="509286"/>
          </a:xfrm>
          <a:prstGeom prst="roundRect">
            <a:avLst/>
          </a:prstGeom>
          <a:solidFill>
            <a:schemeClr val="accent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custDataLst>
              <p:tags r:id="rId8"/>
            </p:custDataLst>
          </p:nvPr>
        </p:nvSpPr>
        <p:spPr>
          <a:xfrm>
            <a:off x="6096001" y="4018957"/>
            <a:ext cx="2469266" cy="509286"/>
          </a:xfrm>
          <a:prstGeom prst="roundRect">
            <a:avLst/>
          </a:prstGeom>
          <a:solidFill>
            <a:schemeClr val="accent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9"/>
            </p:custDataLst>
          </p:nvPr>
        </p:nvSpPr>
        <p:spPr>
          <a:xfrm>
            <a:off x="749460" y="5902516"/>
            <a:ext cx="11343189" cy="646331"/>
          </a:xfrm>
          <a:prstGeom prst="rect">
            <a:avLst/>
          </a:prstGeom>
          <a:noFill/>
        </p:spPr>
        <p:txBody>
          <a:bodyPr wrap="square" rtlCol="0">
            <a:spAutoFit/>
          </a:bodyPr>
          <a:lstStyle/>
          <a:p>
            <a:r>
              <a:rPr lang="zh-CN" altLang="en-US" sz="3600">
                <a:solidFill>
                  <a:srgbClr val="FF0000"/>
                </a:solidFill>
              </a:rPr>
              <a:t>潘安湖生态环境被破坏的具体原因：人类进行煤炭开采。</a:t>
            </a:r>
            <a:endParaRPr lang="zh-CN" altLang="en-US" sz="3600">
              <a:solidFill>
                <a:srgbClr val="FF0000"/>
              </a:solidFill>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custDataLst>
              <p:tags r:id="rId1"/>
            </p:custDataLst>
          </p:nvPr>
        </p:nvGrpSpPr>
        <p:grpSpPr>
          <a:xfrm>
            <a:off x="533055" y="110547"/>
            <a:ext cx="4493260" cy="827405"/>
            <a:chOff x="683" y="285"/>
            <a:chExt cx="7076" cy="1303"/>
          </a:xfrm>
        </p:grpSpPr>
        <p:sp>
          <p:nvSpPr>
            <p:cNvPr id="1639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一、人类活动影响生态环境</a:t>
              </a:r>
              <a:endParaRPr lang="zh-CN" sz="2800" b="1">
                <a:solidFill>
                  <a:srgbClr val="00B050"/>
                </a:solidFill>
                <a:latin typeface="Arial" panose="020B0604020202020204" pitchFamily="34" charset="0"/>
                <a:ea typeface="汉仪文黑-85简" panose="00020600040101010101" charset="-122"/>
              </a:endParaRPr>
            </a:p>
          </p:txBody>
        </p:sp>
        <p:sp>
          <p:nvSpPr>
            <p:cNvPr id="16" name="平行四边形 1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sp>
        <p:nvSpPr>
          <p:cNvPr id="2" name="文本框 1"/>
          <p:cNvSpPr txBox="1"/>
          <p:nvPr>
            <p:custDataLst>
              <p:tags r:id="rId4"/>
            </p:custDataLst>
          </p:nvPr>
        </p:nvSpPr>
        <p:spPr>
          <a:xfrm>
            <a:off x="5952281" y="1998353"/>
            <a:ext cx="5657128" cy="2553335"/>
          </a:xfrm>
          <a:prstGeom prst="rect">
            <a:avLst/>
          </a:prstGeom>
          <a:noFill/>
        </p:spPr>
        <p:txBody>
          <a:bodyPr wrap="square">
            <a:spAutoFit/>
          </a:bodyPr>
          <a:lstStyle/>
          <a:p>
            <a:r>
              <a:rPr lang="zh-CN" altLang="en-US" sz="3200" b="1">
                <a:solidFill>
                  <a:srgbClr val="00B0F0"/>
                </a:solidFill>
                <a:latin typeface="楷体" panose="02010609060101010101" charset="-122"/>
                <a:ea typeface="楷体" panose="02010609060101010101" charset="-122"/>
              </a:rPr>
              <a:t>素材</a:t>
            </a:r>
            <a:r>
              <a:rPr lang="en-US" altLang="zh-CN" sz="3200" b="1">
                <a:solidFill>
                  <a:srgbClr val="00B0F0"/>
                </a:solidFill>
                <a:latin typeface="楷体" panose="02010609060101010101" charset="-122"/>
                <a:ea typeface="楷体" panose="02010609060101010101" charset="-122"/>
              </a:rPr>
              <a:t>2</a:t>
            </a:r>
            <a:r>
              <a:rPr lang="zh-CN" altLang="en-US" sz="3200" b="1">
                <a:solidFill>
                  <a:srgbClr val="00B0F0"/>
                </a:solidFill>
                <a:latin typeface="楷体" panose="02010609060101010101" charset="-122"/>
                <a:ea typeface="楷体" panose="02010609060101010101" charset="-122"/>
              </a:rPr>
              <a:t>：</a:t>
            </a:r>
            <a:endParaRPr lang="en-US" altLang="zh-CN" sz="3200" b="1">
              <a:solidFill>
                <a:srgbClr val="00B0F0"/>
              </a:solidFill>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河北省赛罕坝曾经水草丰美、森林茂密、鸟兽云集，后来由于过度围垦、滥伐森林，变成了荒山沙地。</a:t>
            </a:r>
            <a:endParaRPr lang="en-US" altLang="zh-CN" sz="3200" b="1">
              <a:latin typeface="楷体" panose="02010609060101010101" charset="-122"/>
              <a:ea typeface="楷体" panose="02010609060101010101" charset="-122"/>
            </a:endParaRPr>
          </a:p>
        </p:txBody>
      </p:sp>
      <p:pic>
        <p:nvPicPr>
          <p:cNvPr id="4" name="图片 3"/>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315893" y="1646498"/>
            <a:ext cx="5344127" cy="3735730"/>
          </a:xfrm>
          <a:prstGeom prst="rect">
            <a:avLst/>
          </a:prstGeom>
          <a:ln w="38100">
            <a:solidFill>
              <a:srgbClr val="FFFFFF"/>
            </a:solidFill>
          </a:ln>
          <a:effectLst>
            <a:outerShdw blurRad="50800" dist="38100" dir="2700000" algn="tl" rotWithShape="0">
              <a:prstClr val="black">
                <a:alpha val="40000"/>
              </a:prstClr>
            </a:outerShdw>
          </a:effectLst>
        </p:spPr>
      </p:pic>
      <p:sp>
        <p:nvSpPr>
          <p:cNvPr id="5" name="矩形: 圆角 4"/>
          <p:cNvSpPr/>
          <p:nvPr>
            <p:custDataLst>
              <p:tags r:id="rId7"/>
            </p:custDataLst>
          </p:nvPr>
        </p:nvSpPr>
        <p:spPr>
          <a:xfrm>
            <a:off x="6477965" y="3514363"/>
            <a:ext cx="3657600" cy="509286"/>
          </a:xfrm>
          <a:prstGeom prst="roundRect">
            <a:avLst/>
          </a:prstGeom>
          <a:solidFill>
            <a:schemeClr val="accent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8"/>
            </p:custDataLst>
          </p:nvPr>
        </p:nvSpPr>
        <p:spPr>
          <a:xfrm>
            <a:off x="315893" y="5490609"/>
            <a:ext cx="11343189" cy="1198880"/>
          </a:xfrm>
          <a:prstGeom prst="rect">
            <a:avLst/>
          </a:prstGeom>
          <a:noFill/>
        </p:spPr>
        <p:txBody>
          <a:bodyPr wrap="square" rtlCol="0">
            <a:spAutoFit/>
          </a:bodyPr>
          <a:lstStyle/>
          <a:p>
            <a:r>
              <a:rPr lang="zh-CN" altLang="en-US" sz="3600">
                <a:solidFill>
                  <a:srgbClr val="FF0000"/>
                </a:solidFill>
              </a:rPr>
              <a:t>河北省赛罕坝生态环境被破坏的具体原因：人类的过度围垦、滥伐森林。</a:t>
            </a:r>
            <a:endParaRPr lang="zh-CN" altLang="en-US" sz="3600">
              <a:solidFill>
                <a:srgbClr val="FF0000"/>
              </a:solidFill>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custDataLst>
              <p:tags r:id="rId1"/>
            </p:custDataLst>
          </p:nvPr>
        </p:nvGrpSpPr>
        <p:grpSpPr>
          <a:xfrm>
            <a:off x="533055" y="110547"/>
            <a:ext cx="4493260" cy="827405"/>
            <a:chOff x="683" y="285"/>
            <a:chExt cx="7076" cy="1303"/>
          </a:xfrm>
        </p:grpSpPr>
        <p:sp>
          <p:nvSpPr>
            <p:cNvPr id="1639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一、人类活动影响生态环境</a:t>
              </a:r>
              <a:endParaRPr lang="zh-CN" sz="2800" b="1">
                <a:solidFill>
                  <a:srgbClr val="00B050"/>
                </a:solidFill>
                <a:latin typeface="Arial" panose="020B0604020202020204" pitchFamily="34" charset="0"/>
                <a:ea typeface="汉仪文黑-85简" panose="00020600040101010101" charset="-122"/>
              </a:endParaRPr>
            </a:p>
          </p:txBody>
        </p:sp>
        <p:sp>
          <p:nvSpPr>
            <p:cNvPr id="16" name="平行四边形 1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sp>
        <p:nvSpPr>
          <p:cNvPr id="2" name="文本框 1"/>
          <p:cNvSpPr txBox="1"/>
          <p:nvPr>
            <p:custDataLst>
              <p:tags r:id="rId4"/>
            </p:custDataLst>
          </p:nvPr>
        </p:nvSpPr>
        <p:spPr>
          <a:xfrm>
            <a:off x="6247262" y="1588875"/>
            <a:ext cx="5660366" cy="3046988"/>
          </a:xfrm>
          <a:prstGeom prst="rect">
            <a:avLst/>
          </a:prstGeom>
          <a:noFill/>
        </p:spPr>
        <p:txBody>
          <a:bodyPr wrap="square">
            <a:spAutoFit/>
          </a:bodyPr>
          <a:lstStyle/>
          <a:p>
            <a:r>
              <a:rPr lang="zh-CN" altLang="en-US" sz="3200" b="1">
                <a:solidFill>
                  <a:srgbClr val="00B0F0"/>
                </a:solidFill>
                <a:latin typeface="楷体" panose="02010609060101010101" charset="-122"/>
                <a:ea typeface="楷体" panose="02010609060101010101" charset="-122"/>
              </a:rPr>
              <a:t>素材</a:t>
            </a:r>
            <a:r>
              <a:rPr lang="en-US" altLang="zh-CN" sz="3200" b="1">
                <a:solidFill>
                  <a:srgbClr val="00B0F0"/>
                </a:solidFill>
                <a:latin typeface="楷体" panose="02010609060101010101" charset="-122"/>
                <a:ea typeface="楷体" panose="02010609060101010101" charset="-122"/>
              </a:rPr>
              <a:t>1</a:t>
            </a:r>
            <a:r>
              <a:rPr lang="zh-CN" altLang="en-US" sz="3200" b="1">
                <a:solidFill>
                  <a:srgbClr val="00B0F0"/>
                </a:solidFill>
                <a:latin typeface="楷体" panose="02010609060101010101" charset="-122"/>
                <a:ea typeface="楷体" panose="02010609060101010101" charset="-122"/>
              </a:rPr>
              <a:t>：</a:t>
            </a:r>
            <a:endParaRPr lang="en-US" altLang="zh-CN" sz="3200" b="1">
              <a:solidFill>
                <a:srgbClr val="00B0F0"/>
              </a:solidFill>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从</a:t>
            </a:r>
            <a:r>
              <a:rPr lang="en-US" altLang="zh-CN" sz="3200" b="1">
                <a:latin typeface="楷体" panose="02010609060101010101" charset="-122"/>
                <a:ea typeface="楷体" panose="02010609060101010101" charset="-122"/>
              </a:rPr>
              <a:t>2010</a:t>
            </a:r>
            <a:r>
              <a:rPr lang="zh-CN" altLang="en-US" sz="3200" b="1">
                <a:latin typeface="楷体" panose="02010609060101010101" charset="-122"/>
                <a:ea typeface="楷体" panose="02010609060101010101" charset="-122"/>
              </a:rPr>
              <a:t>年开始，贾汪区实施生态修复工程。通过对塌陷地进行生态环境修复，潘安湖采煤塌陷地已经建成了景色优美的潘安湖国家湿地公园。</a:t>
            </a:r>
            <a:endParaRPr lang="en-US" altLang="zh-CN" sz="3200" b="1">
              <a:latin typeface="楷体" panose="02010609060101010101" charset="-122"/>
              <a:ea typeface="楷体" panose="02010609060101010101" charset="-122"/>
            </a:endParaRPr>
          </a:p>
        </p:txBody>
      </p:sp>
      <p:pic>
        <p:nvPicPr>
          <p:cNvPr id="4" name="图片 3"/>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393539" y="1536535"/>
            <a:ext cx="5254287" cy="3865944"/>
          </a:xfrm>
          <a:prstGeom prst="rect">
            <a:avLst/>
          </a:prstGeom>
          <a:ln w="38100">
            <a:solidFill>
              <a:srgbClr val="FFFFFF"/>
            </a:solidFill>
          </a:ln>
          <a:effectLst>
            <a:outerShdw blurRad="50800" dist="38100" dir="2700000" algn="tl" rotWithShape="0">
              <a:prstClr val="black">
                <a:alpha val="40000"/>
              </a:prstClr>
            </a:outerShdw>
          </a:effectLst>
        </p:spPr>
      </p:pic>
      <p:sp>
        <p:nvSpPr>
          <p:cNvPr id="5" name="矩形: 圆角 4"/>
          <p:cNvSpPr/>
          <p:nvPr>
            <p:custDataLst>
              <p:tags r:id="rId7"/>
            </p:custDataLst>
          </p:nvPr>
        </p:nvSpPr>
        <p:spPr>
          <a:xfrm>
            <a:off x="6739359" y="3112369"/>
            <a:ext cx="2639028" cy="509286"/>
          </a:xfrm>
          <a:prstGeom prst="roundRect">
            <a:avLst/>
          </a:prstGeom>
          <a:solidFill>
            <a:schemeClr val="accent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8"/>
            </p:custDataLst>
          </p:nvPr>
        </p:nvSpPr>
        <p:spPr>
          <a:xfrm>
            <a:off x="393539" y="913893"/>
            <a:ext cx="4282013" cy="584775"/>
          </a:xfrm>
          <a:prstGeom prst="rect">
            <a:avLst/>
          </a:prstGeom>
          <a:noFill/>
        </p:spPr>
        <p:txBody>
          <a:bodyPr wrap="square" rtlCol="0">
            <a:spAutoFit/>
          </a:bodyPr>
          <a:lstStyle/>
          <a:p>
            <a:r>
              <a:rPr lang="zh-CN" altLang="en-US" sz="3200"/>
              <a:t>生态环境的修复和改善：</a:t>
            </a:r>
            <a:endParaRPr lang="zh-CN" altLang="en-US" sz="3200"/>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custDataLst>
              <p:tags r:id="rId1"/>
            </p:custDataLst>
          </p:nvPr>
        </p:nvGrpSpPr>
        <p:grpSpPr>
          <a:xfrm>
            <a:off x="533055" y="110547"/>
            <a:ext cx="4493260" cy="827405"/>
            <a:chOff x="683" y="285"/>
            <a:chExt cx="7076" cy="1303"/>
          </a:xfrm>
        </p:grpSpPr>
        <p:sp>
          <p:nvSpPr>
            <p:cNvPr id="1639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一、人类活动影响生态环境</a:t>
              </a:r>
              <a:endParaRPr lang="zh-CN" sz="2800" b="1">
                <a:solidFill>
                  <a:srgbClr val="00B050"/>
                </a:solidFill>
                <a:latin typeface="Arial" panose="020B0604020202020204" pitchFamily="34" charset="0"/>
                <a:ea typeface="汉仪文黑-85简" panose="00020600040101010101" charset="-122"/>
              </a:endParaRPr>
            </a:p>
          </p:txBody>
        </p:sp>
        <p:sp>
          <p:nvSpPr>
            <p:cNvPr id="16" name="平行四边形 1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sp>
        <p:nvSpPr>
          <p:cNvPr id="2" name="文本框 1"/>
          <p:cNvSpPr txBox="1"/>
          <p:nvPr>
            <p:custDataLst>
              <p:tags r:id="rId4"/>
            </p:custDataLst>
          </p:nvPr>
        </p:nvSpPr>
        <p:spPr>
          <a:xfrm>
            <a:off x="6096000" y="1197624"/>
            <a:ext cx="5660366" cy="4031873"/>
          </a:xfrm>
          <a:prstGeom prst="rect">
            <a:avLst/>
          </a:prstGeom>
          <a:noFill/>
        </p:spPr>
        <p:txBody>
          <a:bodyPr wrap="square">
            <a:spAutoFit/>
          </a:bodyPr>
          <a:lstStyle/>
          <a:p>
            <a:r>
              <a:rPr lang="zh-CN" altLang="en-US" sz="3200" b="1">
                <a:solidFill>
                  <a:srgbClr val="00B0F0"/>
                </a:solidFill>
                <a:latin typeface="楷体" panose="02010609060101010101" charset="-122"/>
                <a:ea typeface="楷体" panose="02010609060101010101" charset="-122"/>
              </a:rPr>
              <a:t>素材</a:t>
            </a:r>
            <a:r>
              <a:rPr lang="en-US" altLang="zh-CN" sz="3200" b="1">
                <a:solidFill>
                  <a:srgbClr val="00B0F0"/>
                </a:solidFill>
                <a:latin typeface="楷体" panose="02010609060101010101" charset="-122"/>
                <a:ea typeface="楷体" panose="02010609060101010101" charset="-122"/>
              </a:rPr>
              <a:t>2</a:t>
            </a:r>
            <a:r>
              <a:rPr lang="zh-CN" altLang="en-US" sz="3200" b="1">
                <a:solidFill>
                  <a:srgbClr val="00B0F0"/>
                </a:solidFill>
                <a:latin typeface="楷体" panose="02010609060101010101" charset="-122"/>
                <a:ea typeface="楷体" panose="02010609060101010101" charset="-122"/>
              </a:rPr>
              <a:t>：</a:t>
            </a:r>
            <a:endParaRPr lang="en-US" altLang="zh-CN" sz="3200" b="1">
              <a:solidFill>
                <a:srgbClr val="00B0F0"/>
              </a:solidFill>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从</a:t>
            </a:r>
            <a:r>
              <a:rPr lang="en-US" altLang="zh-CN" sz="3200" b="1">
                <a:latin typeface="楷体" panose="02010609060101010101" charset="-122"/>
                <a:ea typeface="楷体" panose="02010609060101010101" charset="-122"/>
              </a:rPr>
              <a:t>1962</a:t>
            </a:r>
            <a:r>
              <a:rPr lang="zh-CN" altLang="en-US" sz="3200" b="1">
                <a:latin typeface="楷体" panose="02010609060101010101" charset="-122"/>
                <a:ea typeface="楷体" panose="02010609060101010101" charset="-122"/>
              </a:rPr>
              <a:t>年开始，几代塞罕坝人艰苦创业、不懈奋斗，终于在塞罕坝建成了世界上面积最大的人工林，把荒山沙地变成了郁郁葱葱的林海，构筑起防风固沙、涵养水源、维持良好生态环境的绿色“长城”。</a:t>
            </a:r>
            <a:endParaRPr lang="en-US" altLang="zh-CN" sz="3200" b="1">
              <a:latin typeface="楷体" panose="02010609060101010101" charset="-122"/>
              <a:ea typeface="楷体" panose="02010609060101010101" charset="-122"/>
            </a:endParaRPr>
          </a:p>
        </p:txBody>
      </p:sp>
      <p:pic>
        <p:nvPicPr>
          <p:cNvPr id="4" name="图片 3"/>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533055" y="1197624"/>
            <a:ext cx="5139159" cy="3926904"/>
          </a:xfrm>
          <a:prstGeom prst="rect">
            <a:avLst/>
          </a:prstGeom>
          <a:ln w="38100">
            <a:solidFill>
              <a:srgbClr val="FFFFFF"/>
            </a:solidFill>
          </a:ln>
          <a:effectLst>
            <a:outerShdw blurRad="50800" dist="38100" dir="2700000" algn="tl" rotWithShape="0">
              <a:prstClr val="black">
                <a:alpha val="40000"/>
              </a:prstClr>
            </a:outerShdw>
          </a:effectLst>
        </p:spPr>
      </p:pic>
      <p:sp>
        <p:nvSpPr>
          <p:cNvPr id="5" name="矩形: 圆角 4"/>
          <p:cNvSpPr/>
          <p:nvPr>
            <p:custDataLst>
              <p:tags r:id="rId7"/>
            </p:custDataLst>
          </p:nvPr>
        </p:nvSpPr>
        <p:spPr>
          <a:xfrm>
            <a:off x="7392364" y="2704274"/>
            <a:ext cx="964557" cy="509286"/>
          </a:xfrm>
          <a:prstGeom prst="roundRect">
            <a:avLst/>
          </a:prstGeom>
          <a:solidFill>
            <a:schemeClr val="accent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custDataLst>
              <p:tags r:id="rId8"/>
            </p:custDataLst>
          </p:nvPr>
        </p:nvSpPr>
        <p:spPr>
          <a:xfrm>
            <a:off x="6609144" y="3213560"/>
            <a:ext cx="1159397" cy="509286"/>
          </a:xfrm>
          <a:prstGeom prst="roundRect">
            <a:avLst/>
          </a:prstGeom>
          <a:solidFill>
            <a:schemeClr val="accent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9"/>
            </p:custDataLst>
          </p:nvPr>
        </p:nvSpPr>
        <p:spPr>
          <a:xfrm>
            <a:off x="451413" y="5260527"/>
            <a:ext cx="11514089" cy="1384995"/>
          </a:xfrm>
          <a:prstGeom prst="rect">
            <a:avLst/>
          </a:prstGeom>
          <a:noFill/>
        </p:spPr>
        <p:txBody>
          <a:bodyPr wrap="square">
            <a:spAutoFit/>
          </a:bodyPr>
          <a:lstStyle/>
          <a:p>
            <a:r>
              <a:rPr lang="zh-CN" altLang="en-US" sz="2800" b="0" i="0">
                <a:effectLst/>
                <a:latin typeface="楷体" panose="02010609060101010101" charset="-122"/>
                <a:ea typeface="楷体" panose="02010609060101010101" charset="-122"/>
              </a:rPr>
              <a:t>潘安湖</a:t>
            </a:r>
            <a:r>
              <a:rPr lang="zh-CN" altLang="en-US" sz="2800">
                <a:latin typeface="楷体" panose="02010609060101010101" charset="-122"/>
                <a:ea typeface="楷体" panose="02010609060101010101" charset="-122"/>
              </a:rPr>
              <a:t>和塞罕坝</a:t>
            </a:r>
            <a:r>
              <a:rPr lang="zh-CN" altLang="en-US" sz="2800" b="0" i="0">
                <a:effectLst/>
                <a:latin typeface="楷体" panose="02010609060101010101" charset="-122"/>
                <a:ea typeface="楷体" panose="02010609060101010101" charset="-122"/>
              </a:rPr>
              <a:t>生态环境得以修复的原因：经过人类的修复和改善后，能够重新具备如物质循环、能量流动、生物多样性维持等基本功能，使其恢复到相对健康的状态，为各类生物提供适宜的生存环境‌。</a:t>
            </a:r>
            <a:endParaRPr lang="zh-CN" altLang="en-US" sz="2800">
              <a:latin typeface="楷体" panose="02010609060101010101" charset="-122"/>
              <a:ea typeface="楷体" panose="02010609060101010101" charset="-122"/>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custDataLst>
              <p:tags r:id="rId1"/>
            </p:custDataLst>
          </p:nvPr>
        </p:nvSpPr>
        <p:spPr>
          <a:xfrm>
            <a:off x="354821" y="1597735"/>
            <a:ext cx="11174878" cy="4478600"/>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custDataLst>
              <p:tags r:id="rId2"/>
            </p:custDataLst>
          </p:nvPr>
        </p:nvSpPr>
        <p:spPr>
          <a:xfrm>
            <a:off x="1106778" y="1280643"/>
            <a:ext cx="1539433" cy="6952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chemeClr val="tx1"/>
                </a:solidFill>
              </a:rPr>
              <a:t>调  查</a:t>
            </a:r>
            <a:endParaRPr lang="zh-CN" altLang="en-US" sz="3600" b="1">
              <a:solidFill>
                <a:schemeClr val="tx1"/>
              </a:solidFill>
            </a:endParaRPr>
          </a:p>
        </p:txBody>
      </p:sp>
      <p:sp>
        <p:nvSpPr>
          <p:cNvPr id="9" name="文本框 8"/>
          <p:cNvSpPr txBox="1"/>
          <p:nvPr>
            <p:custDataLst>
              <p:tags r:id="rId3"/>
            </p:custDataLst>
          </p:nvPr>
        </p:nvSpPr>
        <p:spPr>
          <a:xfrm>
            <a:off x="2924473" y="988255"/>
            <a:ext cx="7669136" cy="584775"/>
          </a:xfrm>
          <a:prstGeom prst="rect">
            <a:avLst/>
          </a:prstGeom>
          <a:noFill/>
        </p:spPr>
        <p:txBody>
          <a:bodyPr wrap="square" rtlCol="0">
            <a:spAutoFit/>
          </a:bodyPr>
          <a:lstStyle/>
          <a:p>
            <a:r>
              <a:rPr lang="zh-CN" altLang="en-US" sz="3200" b="1">
                <a:latin typeface="楷体" panose="02010609060101010101" charset="-122"/>
                <a:ea typeface="楷体" panose="02010609060101010101" charset="-122"/>
              </a:rPr>
              <a:t>     当地生态环境的变化</a:t>
            </a:r>
            <a:endParaRPr lang="zh-CN" altLang="en-US" sz="3200" b="1">
              <a:latin typeface="楷体" panose="02010609060101010101" charset="-122"/>
              <a:ea typeface="楷体" panose="02010609060101010101" charset="-122"/>
            </a:endParaRPr>
          </a:p>
        </p:txBody>
      </p:sp>
      <p:sp>
        <p:nvSpPr>
          <p:cNvPr id="10" name="文本框 9"/>
          <p:cNvSpPr txBox="1"/>
          <p:nvPr>
            <p:custDataLst>
              <p:tags r:id="rId4"/>
            </p:custDataLst>
          </p:nvPr>
        </p:nvSpPr>
        <p:spPr>
          <a:xfrm>
            <a:off x="572112" y="1917423"/>
            <a:ext cx="11047775" cy="3970318"/>
          </a:xfrm>
          <a:prstGeom prst="rect">
            <a:avLst/>
          </a:prstGeom>
          <a:noFill/>
        </p:spPr>
        <p:txBody>
          <a:bodyPr wrap="square" rtlCol="0">
            <a:spAutoFit/>
          </a:bodyPr>
          <a:lstStyle/>
          <a:p>
            <a:r>
              <a:rPr lang="zh-CN" altLang="en-US" sz="2800" b="1">
                <a:solidFill>
                  <a:schemeClr val="accent2"/>
                </a:solidFill>
                <a:latin typeface="楷体" panose="02010609060101010101" charset="-122"/>
                <a:ea typeface="楷体" panose="02010609060101010101" charset="-122"/>
              </a:rPr>
              <a:t>调查：</a:t>
            </a:r>
            <a:endParaRPr lang="en-US" altLang="zh-CN" sz="2800" b="1">
              <a:solidFill>
                <a:schemeClr val="accent2"/>
              </a:solidFill>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1.</a:t>
            </a:r>
            <a:r>
              <a:rPr lang="zh-CN" altLang="en-US" sz="2800" b="1">
                <a:latin typeface="楷体" panose="02010609060101010101" charset="-122"/>
                <a:ea typeface="楷体" panose="02010609060101010101" charset="-122"/>
              </a:rPr>
              <a:t>分小组通过查阅报刊和走访环保部分等，收集近几年来有关当地生态环境变化的信息。</a:t>
            </a:r>
            <a:endParaRPr lang="en-US" altLang="zh-CN" sz="2800" b="1">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2.</a:t>
            </a:r>
            <a:r>
              <a:rPr lang="zh-CN" altLang="en-US" sz="2800" b="1">
                <a:latin typeface="楷体" panose="02010609060101010101" charset="-122"/>
                <a:ea typeface="楷体" panose="02010609060101010101" charset="-122"/>
              </a:rPr>
              <a:t>各小组分别整理和记录收集到的资料，回答当地生态环境的变化并分析引起变化的主要因素。</a:t>
            </a:r>
            <a:endParaRPr lang="en-US" altLang="zh-CN" sz="2800" b="1">
              <a:latin typeface="楷体" panose="02010609060101010101" charset="-122"/>
              <a:ea typeface="楷体" panose="02010609060101010101" charset="-122"/>
            </a:endParaRPr>
          </a:p>
          <a:p>
            <a:r>
              <a:rPr lang="zh-CN" altLang="en-US" sz="2800" b="1">
                <a:solidFill>
                  <a:schemeClr val="accent2"/>
                </a:solidFill>
                <a:latin typeface="楷体" panose="02010609060101010101" charset="-122"/>
                <a:ea typeface="楷体" panose="02010609060101010101" charset="-122"/>
              </a:rPr>
              <a:t>交流：</a:t>
            </a:r>
            <a:endParaRPr lang="en-US" altLang="zh-CN" sz="2800" b="1">
              <a:solidFill>
                <a:schemeClr val="accent2"/>
              </a:solidFill>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小组同学根据调查资料和记录表拟定保护当地生态环境的行动计划，在班级内进行交流汇报后，形成班级行动计划。将班级行动计划内容制作成宣传海报，积极参与相关的宣传活动。</a:t>
            </a:r>
            <a:endParaRPr lang="en-US" altLang="zh-CN" sz="2800" b="1">
              <a:latin typeface="楷体" panose="02010609060101010101" charset="-122"/>
              <a:ea typeface="楷体" panose="02010609060101010101" charset="-122"/>
            </a:endParaRPr>
          </a:p>
        </p:txBody>
      </p:sp>
      <p:grpSp>
        <p:nvGrpSpPr>
          <p:cNvPr id="2" name="组合 1"/>
          <p:cNvGrpSpPr/>
          <p:nvPr>
            <p:custDataLst>
              <p:tags r:id="rId5"/>
            </p:custDataLst>
          </p:nvPr>
        </p:nvGrpSpPr>
        <p:grpSpPr>
          <a:xfrm>
            <a:off x="533055" y="110547"/>
            <a:ext cx="4493260" cy="827405"/>
            <a:chOff x="683" y="285"/>
            <a:chExt cx="7076" cy="1303"/>
          </a:xfrm>
        </p:grpSpPr>
        <p:sp>
          <p:nvSpPr>
            <p:cNvPr id="3" name="文本框 18"/>
            <p:cNvSpPr txBox="1"/>
            <p:nvPr>
              <p:custDataLst>
                <p:tags r:id="rId6"/>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一、人类活动影响生态环境</a:t>
              </a:r>
              <a:endParaRPr lang="zh-CN" sz="2800" b="1">
                <a:solidFill>
                  <a:srgbClr val="00B050"/>
                </a:solidFill>
                <a:latin typeface="Arial" panose="020B0604020202020204" pitchFamily="34" charset="0"/>
                <a:ea typeface="汉仪文黑-85简" panose="00020600040101010101" charset="-122"/>
              </a:endParaRPr>
            </a:p>
          </p:txBody>
        </p:sp>
        <p:sp>
          <p:nvSpPr>
            <p:cNvPr id="4" name="平行四边形 3"/>
            <p:cNvSpPr/>
            <p:nvPr>
              <p:custDataLst>
                <p:tags r:id="rId7"/>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533055" y="110547"/>
            <a:ext cx="4493260" cy="827405"/>
            <a:chOff x="683" y="285"/>
            <a:chExt cx="7076" cy="1303"/>
          </a:xfrm>
        </p:grpSpPr>
        <p:sp>
          <p:nvSpPr>
            <p:cNvPr id="3"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一、人类活动影响生态环境</a:t>
              </a:r>
              <a:endParaRPr lang="zh-CN" sz="2800" b="1">
                <a:solidFill>
                  <a:srgbClr val="00B050"/>
                </a:solidFill>
                <a:latin typeface="Arial" panose="020B0604020202020204" pitchFamily="34" charset="0"/>
                <a:ea typeface="汉仪文黑-85简" panose="00020600040101010101" charset="-122"/>
              </a:endParaRPr>
            </a:p>
          </p:txBody>
        </p:sp>
        <p:sp>
          <p:nvSpPr>
            <p:cNvPr id="7" name="平行四边形 6"/>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graphicFrame>
        <p:nvGraphicFramePr>
          <p:cNvPr id="8" name="表格 7"/>
          <p:cNvGraphicFramePr>
            <a:graphicFrameLocks noGrp="1"/>
          </p:cNvGraphicFramePr>
          <p:nvPr>
            <p:custDataLst>
              <p:tags r:id="rId4"/>
            </p:custDataLst>
          </p:nvPr>
        </p:nvGraphicFramePr>
        <p:xfrm>
          <a:off x="335666" y="1804461"/>
          <a:ext cx="11345119" cy="4114719"/>
        </p:xfrm>
        <a:graphic>
          <a:graphicData uri="http://schemas.openxmlformats.org/drawingml/2006/table">
            <a:tbl>
              <a:tblPr firstRow="1" bandRow="1">
                <a:tableStyleId>{5C22544A-7EE6-4342-B048-85BDC9FD1C3A}</a:tableStyleId>
              </a:tblPr>
              <a:tblGrid>
                <a:gridCol w="1701478"/>
                <a:gridCol w="4761659"/>
                <a:gridCol w="4881982"/>
              </a:tblGrid>
              <a:tr h="731439">
                <a:tc>
                  <a:txBody>
                    <a:bodyPr wrap="square"/>
                    <a:lstStyle/>
                    <a:p>
                      <a:pPr algn="ctr"/>
                      <a:endParaRPr lang="zh-CN" altLang="en-US" sz="3600" b="1">
                        <a:latin typeface="楷体" panose="02010609060101010101" charset="-122"/>
                        <a:ea typeface="楷体" panose="02010609060101010101" charset="-122"/>
                      </a:endParaRPr>
                    </a:p>
                  </a:txBody>
                  <a:tcPr vert="horz" anchor="ctr"/>
                </a:tc>
                <a:tc>
                  <a:txBody>
                    <a:bodyPr wrap="square"/>
                    <a:lstStyle/>
                    <a:p>
                      <a:pPr algn="ctr"/>
                      <a:r>
                        <a:rPr lang="zh-CN" altLang="en-US" sz="3600" b="1">
                          <a:latin typeface="楷体" panose="02010609060101010101" charset="-122"/>
                          <a:ea typeface="楷体" panose="02010609060101010101" charset="-122"/>
                        </a:rPr>
                        <a:t>生态环境的变化</a:t>
                      </a:r>
                      <a:endParaRPr lang="zh-CN" altLang="en-US" sz="3600" b="1">
                        <a:latin typeface="楷体" panose="02010609060101010101" charset="-122"/>
                        <a:ea typeface="楷体" panose="02010609060101010101" charset="-122"/>
                      </a:endParaRPr>
                    </a:p>
                  </a:txBody>
                  <a:tcPr vert="horz" anchor="ctr"/>
                </a:tc>
                <a:tc>
                  <a:txBody>
                    <a:bodyPr wrap="square"/>
                    <a:lstStyle/>
                    <a:p>
                      <a:pPr algn="ctr"/>
                      <a:r>
                        <a:rPr lang="zh-CN" altLang="en-US" sz="3600" b="1">
                          <a:latin typeface="楷体" panose="02010609060101010101" charset="-122"/>
                          <a:ea typeface="楷体" panose="02010609060101010101" charset="-122"/>
                        </a:rPr>
                        <a:t>引起变化的主要因素</a:t>
                      </a:r>
                      <a:endParaRPr lang="zh-CN" altLang="en-US" sz="3600" b="1">
                        <a:latin typeface="楷体" panose="02010609060101010101" charset="-122"/>
                        <a:ea typeface="楷体" panose="02010609060101010101" charset="-122"/>
                      </a:endParaRPr>
                    </a:p>
                  </a:txBody>
                  <a:tcPr vert="horz" anchor="ctr"/>
                </a:tc>
              </a:tr>
              <a:tr h="1358386">
                <a:tc>
                  <a:txBody>
                    <a:bodyPr wrap="square"/>
                    <a:lstStyle/>
                    <a:p>
                      <a:pPr algn="ctr"/>
                      <a:r>
                        <a:rPr lang="zh-CN" altLang="en-US" sz="3600" b="1">
                          <a:latin typeface="楷体" panose="02010609060101010101" charset="-122"/>
                          <a:ea typeface="楷体" panose="02010609060101010101" charset="-122"/>
                        </a:rPr>
                        <a:t>实例</a:t>
                      </a:r>
                      <a:r>
                        <a:rPr lang="en-US" altLang="zh-CN" sz="3600" b="1">
                          <a:latin typeface="楷体" panose="02010609060101010101" charset="-122"/>
                          <a:ea typeface="楷体" panose="02010609060101010101" charset="-122"/>
                        </a:rPr>
                        <a:t>1</a:t>
                      </a:r>
                      <a:endParaRPr lang="zh-CN" altLang="en-US" sz="3600" b="1">
                        <a:latin typeface="楷体" panose="02010609060101010101" charset="-122"/>
                        <a:ea typeface="楷体" panose="02010609060101010101" charset="-122"/>
                      </a:endParaRPr>
                    </a:p>
                  </a:txBody>
                  <a:tcPr vert="horz" anchor="ctr"/>
                </a:tc>
                <a:tc>
                  <a:txBody>
                    <a:bodyPr wrap="square"/>
                    <a:lstStyle/>
                    <a:p>
                      <a:pPr algn="ctr"/>
                      <a:endParaRPr lang="en-US" altLang="zh-CN" sz="3600" b="1">
                        <a:latin typeface="楷体" panose="02010609060101010101" charset="-122"/>
                        <a:ea typeface="楷体" panose="02010609060101010101" charset="-122"/>
                      </a:endParaRPr>
                    </a:p>
                    <a:p>
                      <a:pPr algn="ctr"/>
                      <a:endParaRPr lang="en-US" altLang="zh-CN" sz="3600" b="1">
                        <a:latin typeface="楷体" panose="02010609060101010101" charset="-122"/>
                        <a:ea typeface="楷体" panose="02010609060101010101" charset="-122"/>
                      </a:endParaRPr>
                    </a:p>
                    <a:p>
                      <a:pPr algn="ctr"/>
                      <a:endParaRPr lang="en-US" altLang="zh-CN" sz="3600" b="1">
                        <a:latin typeface="楷体" panose="02010609060101010101" charset="-122"/>
                        <a:ea typeface="楷体" panose="02010609060101010101" charset="-122"/>
                      </a:endParaRPr>
                    </a:p>
                  </a:txBody>
                  <a:tcPr vert="horz" anchor="ctr"/>
                </a:tc>
                <a:tc>
                  <a:txBody>
                    <a:bodyPr wrap="square"/>
                    <a:lstStyle/>
                    <a:p>
                      <a:pPr algn="ctr"/>
                      <a:endParaRPr lang="en-US" altLang="zh-CN" sz="3600" b="1">
                        <a:latin typeface="楷体" panose="02010609060101010101" charset="-122"/>
                        <a:ea typeface="楷体" panose="02010609060101010101" charset="-122"/>
                      </a:endParaRPr>
                    </a:p>
                    <a:p>
                      <a:pPr algn="ctr"/>
                      <a:endParaRPr lang="en-US" altLang="zh-CN" sz="3600" b="1">
                        <a:latin typeface="楷体" panose="02010609060101010101" charset="-122"/>
                        <a:ea typeface="楷体" panose="02010609060101010101" charset="-122"/>
                      </a:endParaRPr>
                    </a:p>
                    <a:p>
                      <a:pPr algn="ctr"/>
                      <a:endParaRPr lang="en-US" altLang="zh-CN" sz="3600" b="1">
                        <a:latin typeface="楷体" panose="02010609060101010101" charset="-122"/>
                        <a:ea typeface="楷体" panose="02010609060101010101" charset="-122"/>
                      </a:endParaRPr>
                    </a:p>
                    <a:p>
                      <a:pPr algn="ctr"/>
                      <a:endParaRPr lang="en-US" altLang="zh-CN" sz="3600" b="1">
                        <a:latin typeface="楷体" panose="02010609060101010101" charset="-122"/>
                        <a:ea typeface="楷体" panose="02010609060101010101" charset="-122"/>
                      </a:endParaRPr>
                    </a:p>
                    <a:p>
                      <a:pPr algn="ctr"/>
                      <a:endParaRPr lang="en-US" altLang="zh-CN" sz="3600" b="1">
                        <a:latin typeface="楷体" panose="02010609060101010101" charset="-122"/>
                        <a:ea typeface="楷体" panose="02010609060101010101" charset="-122"/>
                      </a:endParaRPr>
                    </a:p>
                    <a:p>
                      <a:pPr algn="ctr"/>
                      <a:endParaRPr lang="zh-CN" altLang="en-US" sz="3600" b="1">
                        <a:latin typeface="楷体" panose="02010609060101010101" charset="-122"/>
                        <a:ea typeface="楷体" panose="02010609060101010101" charset="-122"/>
                      </a:endParaRPr>
                    </a:p>
                  </a:txBody>
                  <a:tcPr vert="horz" anchor="ctr"/>
                </a:tc>
              </a:tr>
            </a:tbl>
          </a:graphicData>
        </a:graphic>
      </p:graphicFrame>
      <p:sp>
        <p:nvSpPr>
          <p:cNvPr id="9" name="文本框 8"/>
          <p:cNvSpPr txBox="1"/>
          <p:nvPr>
            <p:custDataLst>
              <p:tags r:id="rId5"/>
            </p:custDataLst>
          </p:nvPr>
        </p:nvSpPr>
        <p:spPr>
          <a:xfrm>
            <a:off x="648182" y="1109597"/>
            <a:ext cx="10287321" cy="523220"/>
          </a:xfrm>
          <a:prstGeom prst="rect">
            <a:avLst/>
          </a:prstGeom>
          <a:noFill/>
        </p:spPr>
        <p:txBody>
          <a:bodyPr wrap="square" rtlCol="0">
            <a:spAutoFit/>
          </a:bodyPr>
          <a:lstStyle/>
          <a:p>
            <a:r>
              <a:rPr lang="zh-CN" altLang="en-US" sz="2800"/>
              <a:t>小组根据生态环境的变化调查记录表，汇报变化和主要因素：</a:t>
            </a:r>
            <a:endParaRPr lang="zh-CN" altLang="en-US" sz="2800"/>
          </a:p>
        </p:txBody>
      </p:sp>
      <p:sp>
        <p:nvSpPr>
          <p:cNvPr id="11" name="文本框 10"/>
          <p:cNvSpPr txBox="1"/>
          <p:nvPr>
            <p:custDataLst>
              <p:tags r:id="rId6"/>
            </p:custDataLst>
          </p:nvPr>
        </p:nvSpPr>
        <p:spPr>
          <a:xfrm>
            <a:off x="2168324" y="2701415"/>
            <a:ext cx="4572000" cy="3046988"/>
          </a:xfrm>
          <a:prstGeom prst="rect">
            <a:avLst/>
          </a:prstGeom>
          <a:noFill/>
        </p:spPr>
        <p:txBody>
          <a:bodyPr wrap="square">
            <a:spAutoFit/>
          </a:bodyPr>
          <a:lstStyle/>
          <a:p>
            <a:pPr algn="ctr"/>
            <a:r>
              <a:rPr lang="zh-CN" altLang="en-US" sz="2400" b="0" i="0">
                <a:solidFill>
                  <a:srgbClr val="222222"/>
                </a:solidFill>
                <a:effectLst/>
                <a:latin typeface="Arial" panose="020B0604020202020204" pitchFamily="34" charset="0"/>
              </a:rPr>
              <a:t>大亮山林场位于云南省保山市施甸县城东南</a:t>
            </a:r>
            <a:r>
              <a:rPr lang="en-US" altLang="zh-CN" sz="2400" b="0" i="0">
                <a:solidFill>
                  <a:srgbClr val="222222"/>
                </a:solidFill>
                <a:effectLst/>
                <a:latin typeface="Arial" panose="020B0604020202020204" pitchFamily="34" charset="0"/>
              </a:rPr>
              <a:t>44</a:t>
            </a:r>
            <a:r>
              <a:rPr lang="zh-CN" altLang="en-US" sz="2400" b="0" i="0">
                <a:solidFill>
                  <a:srgbClr val="222222"/>
                </a:solidFill>
                <a:effectLst/>
                <a:latin typeface="Arial" panose="020B0604020202020204" pitchFamily="34" charset="0"/>
              </a:rPr>
              <a:t>公里处，过去由于毁林开荒，水土流失严重。原保山地委书记杨善洲退休后，带领大家植树造林，一干就是</a:t>
            </a:r>
            <a:r>
              <a:rPr lang="en-US" altLang="zh-CN" sz="2400" b="0" i="0">
                <a:solidFill>
                  <a:srgbClr val="222222"/>
                </a:solidFill>
                <a:effectLst/>
                <a:latin typeface="Arial" panose="020B0604020202020204" pitchFamily="34" charset="0"/>
              </a:rPr>
              <a:t>22</a:t>
            </a:r>
            <a:r>
              <a:rPr lang="zh-CN" altLang="en-US" sz="2400" b="0" i="0">
                <a:solidFill>
                  <a:srgbClr val="222222"/>
                </a:solidFill>
                <a:effectLst/>
                <a:latin typeface="Arial" panose="020B0604020202020204" pitchFamily="34" charset="0"/>
              </a:rPr>
              <a:t>年。</a:t>
            </a:r>
            <a:r>
              <a:rPr lang="en-US" altLang="zh-CN" sz="2400" b="0" i="0">
                <a:solidFill>
                  <a:srgbClr val="222222"/>
                </a:solidFill>
                <a:effectLst/>
                <a:latin typeface="Arial" panose="020B0604020202020204" pitchFamily="34" charset="0"/>
              </a:rPr>
              <a:t>5.6</a:t>
            </a:r>
            <a:r>
              <a:rPr lang="zh-CN" altLang="en-US" sz="2400" b="0" i="0">
                <a:solidFill>
                  <a:srgbClr val="222222"/>
                </a:solidFill>
                <a:effectLst/>
                <a:latin typeface="Arial" panose="020B0604020202020204" pitchFamily="34" charset="0"/>
              </a:rPr>
              <a:t>万亩人工林、</a:t>
            </a:r>
            <a:r>
              <a:rPr lang="en-US" altLang="zh-CN" sz="2400" b="0" i="0">
                <a:solidFill>
                  <a:srgbClr val="222222"/>
                </a:solidFill>
                <a:effectLst/>
                <a:latin typeface="Arial" panose="020B0604020202020204" pitchFamily="34" charset="0"/>
              </a:rPr>
              <a:t>1.6</a:t>
            </a:r>
            <a:r>
              <a:rPr lang="zh-CN" altLang="en-US" sz="2400" b="0" i="0">
                <a:solidFill>
                  <a:srgbClr val="222222"/>
                </a:solidFill>
                <a:effectLst/>
                <a:latin typeface="Arial" panose="020B0604020202020204" pitchFamily="34" charset="0"/>
              </a:rPr>
              <a:t>万亩杂木林如今根深叶茂，大亮山重新披上了绿装。</a:t>
            </a:r>
            <a:endParaRPr lang="en-US" altLang="zh-CN" sz="2400" b="0" i="0">
              <a:solidFill>
                <a:srgbClr val="222222"/>
              </a:solidFill>
              <a:effectLst/>
              <a:latin typeface="Arial" panose="020B0604020202020204" pitchFamily="34" charset="0"/>
            </a:endParaRPr>
          </a:p>
        </p:txBody>
      </p:sp>
      <p:sp>
        <p:nvSpPr>
          <p:cNvPr id="12" name="文本框 11"/>
          <p:cNvSpPr txBox="1"/>
          <p:nvPr>
            <p:custDataLst>
              <p:tags r:id="rId7"/>
            </p:custDataLst>
          </p:nvPr>
        </p:nvSpPr>
        <p:spPr>
          <a:xfrm>
            <a:off x="7384648" y="3078866"/>
            <a:ext cx="2639028" cy="914400"/>
          </a:xfrm>
          <a:prstGeom prst="rect">
            <a:avLst/>
          </a:prstGeom>
          <a:noFill/>
        </p:spPr>
        <p:txBody>
          <a:bodyPr wrap="square" rtlCol="0">
            <a:spAutoFit/>
          </a:bodyPr>
          <a:lstStyle/>
          <a:p>
            <a:endParaRPr lang="zh-CN" altLang="en-US"/>
          </a:p>
        </p:txBody>
      </p:sp>
      <p:sp>
        <p:nvSpPr>
          <p:cNvPr id="13" name="文本框 12"/>
          <p:cNvSpPr txBox="1"/>
          <p:nvPr>
            <p:custDataLst>
              <p:tags r:id="rId8"/>
            </p:custDataLst>
          </p:nvPr>
        </p:nvSpPr>
        <p:spPr>
          <a:xfrm>
            <a:off x="6933235" y="2939970"/>
            <a:ext cx="4317357" cy="954107"/>
          </a:xfrm>
          <a:prstGeom prst="rect">
            <a:avLst/>
          </a:prstGeom>
          <a:noFill/>
        </p:spPr>
        <p:txBody>
          <a:bodyPr wrap="square" rtlCol="0">
            <a:spAutoFit/>
          </a:bodyPr>
          <a:lstStyle/>
          <a:p>
            <a:r>
              <a:rPr lang="zh-CN" altLang="en-US" sz="2800"/>
              <a:t>生态环境破坏的原因：毁林开荒</a:t>
            </a:r>
            <a:endParaRPr lang="zh-CN" altLang="en-US" sz="2800"/>
          </a:p>
        </p:txBody>
      </p:sp>
      <p:sp>
        <p:nvSpPr>
          <p:cNvPr id="14" name="文本框 13"/>
          <p:cNvSpPr txBox="1"/>
          <p:nvPr>
            <p:custDataLst>
              <p:tags r:id="rId9"/>
            </p:custDataLst>
          </p:nvPr>
        </p:nvSpPr>
        <p:spPr>
          <a:xfrm>
            <a:off x="6933235" y="4032973"/>
            <a:ext cx="4317357" cy="954107"/>
          </a:xfrm>
          <a:prstGeom prst="rect">
            <a:avLst/>
          </a:prstGeom>
          <a:noFill/>
        </p:spPr>
        <p:txBody>
          <a:bodyPr wrap="square" rtlCol="0">
            <a:spAutoFit/>
          </a:bodyPr>
          <a:lstStyle/>
          <a:p>
            <a:r>
              <a:rPr lang="zh-CN" altLang="en-US" sz="2800"/>
              <a:t>修复和改善的原因：植树造林</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custDataLst>
              <p:tags r:id="rId1"/>
            </p:custDataLst>
          </p:nvPr>
        </p:nvGrpSpPr>
        <p:grpSpPr>
          <a:xfrm>
            <a:off x="533055" y="110547"/>
            <a:ext cx="4493260" cy="827405"/>
            <a:chOff x="683" y="285"/>
            <a:chExt cx="7076" cy="1303"/>
          </a:xfrm>
        </p:grpSpPr>
        <p:sp>
          <p:nvSpPr>
            <p:cNvPr id="1639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二、我国重视保障生态安全</a:t>
              </a:r>
              <a:endParaRPr lang="zh-CN" sz="2800" b="1">
                <a:solidFill>
                  <a:srgbClr val="00B050"/>
                </a:solidFill>
                <a:latin typeface="Arial" panose="020B0604020202020204" pitchFamily="34" charset="0"/>
                <a:ea typeface="汉仪文黑-85简" panose="00020600040101010101" charset="-122"/>
              </a:endParaRPr>
            </a:p>
          </p:txBody>
        </p:sp>
        <p:sp>
          <p:nvSpPr>
            <p:cNvPr id="16" name="平行四边形 1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sp>
        <p:nvSpPr>
          <p:cNvPr id="3" name="文本框 2"/>
          <p:cNvSpPr txBox="1"/>
          <p:nvPr>
            <p:custDataLst>
              <p:tags r:id="rId4"/>
            </p:custDataLst>
          </p:nvPr>
        </p:nvSpPr>
        <p:spPr>
          <a:xfrm>
            <a:off x="1134319" y="1781099"/>
            <a:ext cx="10243595" cy="1569660"/>
          </a:xfrm>
          <a:prstGeom prst="rect">
            <a:avLst/>
          </a:prstGeom>
          <a:noFill/>
          <a:ln w="38100">
            <a:solidFill>
              <a:schemeClr val="accent2">
                <a:lumMod val="40000"/>
                <a:lumOff val="60000"/>
              </a:schemeClr>
            </a:solidFill>
            <a:prstDash val="dash"/>
          </a:ln>
        </p:spPr>
        <p:txBody>
          <a:bodyPr wrap="square" rtlCol="0">
            <a:spAutoFit/>
          </a:bodyPr>
          <a:lstStyle/>
          <a:p>
            <a:r>
              <a:rPr lang="zh-CN" altLang="en-US" sz="3200" b="1">
                <a:latin typeface="楷体" panose="02010609060101010101" charset="-122"/>
                <a:ea typeface="楷体" panose="02010609060101010101" charset="-122"/>
              </a:rPr>
              <a:t>是指一个国家生存和发展所需的生态环境处于不受或少受破坏与威胁的状态，即生物与环境、生物与生物、人类与地球生态系统之间都保持着正常的功能和结构。</a:t>
            </a:r>
            <a:endParaRPr lang="zh-CN" altLang="en-US" sz="3200" b="1">
              <a:latin typeface="楷体" panose="02010609060101010101" charset="-122"/>
              <a:ea typeface="楷体" panose="02010609060101010101" charset="-122"/>
            </a:endParaRPr>
          </a:p>
        </p:txBody>
      </p:sp>
      <p:sp>
        <p:nvSpPr>
          <p:cNvPr id="4" name="波形 3"/>
          <p:cNvSpPr/>
          <p:nvPr>
            <p:custDataLst>
              <p:tags r:id="rId5"/>
            </p:custDataLst>
          </p:nvPr>
        </p:nvSpPr>
        <p:spPr>
          <a:xfrm>
            <a:off x="740780" y="1120660"/>
            <a:ext cx="2303362" cy="821802"/>
          </a:xfrm>
          <a:prstGeom prst="wave">
            <a:avLst/>
          </a:prstGeom>
          <a:gradFill>
            <a:gsLst>
              <a:gs pos="0">
                <a:schemeClr val="accent1">
                  <a:lumMod val="5000"/>
                  <a:lumOff val="95000"/>
                </a:schemeClr>
              </a:gs>
              <a:gs pos="74000">
                <a:schemeClr val="accent2"/>
              </a:gs>
              <a:gs pos="83000">
                <a:schemeClr val="accent2"/>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600">
                <a:solidFill>
                  <a:schemeClr val="tx1"/>
                </a:solidFill>
              </a:rPr>
              <a:t>生态安全</a:t>
            </a:r>
            <a:endParaRPr lang="zh-CN" altLang="en-US" sz="3600">
              <a:solidFill>
                <a:schemeClr val="tx1"/>
              </a:solidFill>
            </a:endParaRPr>
          </a:p>
        </p:txBody>
      </p:sp>
      <p:sp>
        <p:nvSpPr>
          <p:cNvPr id="5" name="文本框 4"/>
          <p:cNvSpPr txBox="1"/>
          <p:nvPr>
            <p:custDataLst>
              <p:tags r:id="rId6"/>
            </p:custDataLst>
          </p:nvPr>
        </p:nvSpPr>
        <p:spPr>
          <a:xfrm>
            <a:off x="1134319" y="4315904"/>
            <a:ext cx="10243595" cy="2062103"/>
          </a:xfrm>
          <a:prstGeom prst="rect">
            <a:avLst/>
          </a:prstGeom>
          <a:noFill/>
          <a:ln w="38100">
            <a:solidFill>
              <a:schemeClr val="accent2">
                <a:lumMod val="40000"/>
                <a:lumOff val="60000"/>
              </a:schemeClr>
            </a:solidFill>
            <a:prstDash val="dash"/>
          </a:ln>
        </p:spPr>
        <p:txBody>
          <a:bodyPr wrap="square" rtlCol="0">
            <a:spAutoFit/>
          </a:bodyPr>
          <a:lstStyle/>
          <a:p>
            <a:r>
              <a:rPr lang="zh-CN" altLang="en-US" sz="3200" b="1">
                <a:latin typeface="楷体" panose="02010609060101010101" charset="-122"/>
                <a:ea typeface="楷体" panose="02010609060101010101" charset="-122"/>
              </a:rPr>
              <a:t>生态安全是国家安全的重要组成部分。当国家所处的生态环境能够维系其经济社会的可持续发展时，生态就是安全的；一旦生态环境遭到严重破坏，生态安全得不到保障，就会影响社会稳定，甚至危及国家安全。</a:t>
            </a:r>
            <a:endParaRPr lang="zh-CN" altLang="en-US" sz="3200" b="1">
              <a:latin typeface="楷体" panose="02010609060101010101" charset="-122"/>
              <a:ea typeface="楷体" panose="02010609060101010101" charset="-122"/>
            </a:endParaRPr>
          </a:p>
        </p:txBody>
      </p:sp>
      <p:sp>
        <p:nvSpPr>
          <p:cNvPr id="6" name="波形 5"/>
          <p:cNvSpPr/>
          <p:nvPr>
            <p:custDataLst>
              <p:tags r:id="rId7"/>
            </p:custDataLst>
          </p:nvPr>
        </p:nvSpPr>
        <p:spPr>
          <a:xfrm>
            <a:off x="740780" y="3655465"/>
            <a:ext cx="2303362" cy="821802"/>
          </a:xfrm>
          <a:prstGeom prst="wave">
            <a:avLst/>
          </a:prstGeom>
          <a:gradFill>
            <a:gsLst>
              <a:gs pos="0">
                <a:schemeClr val="accent1">
                  <a:lumMod val="5000"/>
                  <a:lumOff val="95000"/>
                </a:schemeClr>
              </a:gs>
              <a:gs pos="74000">
                <a:schemeClr val="accent2"/>
              </a:gs>
              <a:gs pos="83000">
                <a:schemeClr val="accent2"/>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rPr>
              <a:t>生态安全地位</a:t>
            </a:r>
            <a:endParaRPr lang="zh-CN" altLang="en-US" sz="2400">
              <a:solidFill>
                <a:schemeClr val="tx1"/>
              </a:solidFill>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533055" y="110547"/>
            <a:ext cx="4493260" cy="827405"/>
            <a:chOff x="683" y="285"/>
            <a:chExt cx="7076" cy="1303"/>
          </a:xfrm>
        </p:grpSpPr>
        <p:sp>
          <p:nvSpPr>
            <p:cNvPr id="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二、我国重视保障生态安全</a:t>
              </a:r>
              <a:endParaRPr lang="zh-CN" sz="2800" b="1">
                <a:solidFill>
                  <a:srgbClr val="00B050"/>
                </a:solidFill>
                <a:latin typeface="Arial" panose="020B0604020202020204" pitchFamily="34" charset="0"/>
                <a:ea typeface="汉仪文黑-85简" panose="00020600040101010101" charset="-122"/>
              </a:endParaRPr>
            </a:p>
          </p:txBody>
        </p:sp>
        <p:sp>
          <p:nvSpPr>
            <p:cNvPr id="6" name="平行四边形 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l="2175" t="2136" r="1266" b="1638"/>
          <a:stretch>
            <a:fillRect/>
          </a:stretch>
        </p:blipFill>
        <p:spPr>
          <a:xfrm>
            <a:off x="435634" y="1126031"/>
            <a:ext cx="5434130" cy="4209898"/>
          </a:xfrm>
          <a:prstGeom prst="rect">
            <a:avLst/>
          </a:prstGeom>
          <a:effectLst>
            <a:glow rad="63500">
              <a:schemeClr val="accent5">
                <a:satMod val="175000"/>
                <a:alpha val="40000"/>
              </a:schemeClr>
            </a:glow>
          </a:effectLst>
        </p:spPr>
      </p:pic>
      <p:sp>
        <p:nvSpPr>
          <p:cNvPr id="7" name="文本框 6"/>
          <p:cNvSpPr txBox="1"/>
          <p:nvPr>
            <p:custDataLst>
              <p:tags r:id="rId6"/>
            </p:custDataLst>
          </p:nvPr>
        </p:nvSpPr>
        <p:spPr>
          <a:xfrm>
            <a:off x="6120596" y="937952"/>
            <a:ext cx="5660366" cy="4524315"/>
          </a:xfrm>
          <a:prstGeom prst="rect">
            <a:avLst/>
          </a:prstGeom>
          <a:noFill/>
        </p:spPr>
        <p:txBody>
          <a:bodyPr wrap="square">
            <a:spAutoFit/>
          </a:bodyPr>
          <a:lstStyle/>
          <a:p>
            <a:r>
              <a:rPr lang="zh-CN" altLang="en-US" sz="3200" b="1">
                <a:latin typeface="楷体" panose="02010609060101010101" charset="-122"/>
                <a:ea typeface="楷体" panose="02010609060101010101" charset="-122"/>
              </a:rPr>
              <a:t>   我国高度重视保护生态环境与保障生态安全。“绿水青山就是金山银山”的理念深入人心。</a:t>
            </a:r>
            <a:endParaRPr lang="en-US" altLang="zh-CN" sz="3200" b="1">
              <a:latin typeface="楷体" panose="02010609060101010101" charset="-122"/>
              <a:ea typeface="楷体" panose="02010609060101010101" charset="-122"/>
            </a:endParaRPr>
          </a:p>
          <a:p>
            <a:r>
              <a:rPr lang="en-US" altLang="zh-CN" sz="3200" b="1">
                <a:latin typeface="楷体" panose="02010609060101010101" charset="-122"/>
                <a:ea typeface="楷体" panose="02010609060101010101" charset="-122"/>
              </a:rPr>
              <a:t>    </a:t>
            </a:r>
            <a:r>
              <a:rPr lang="zh-CN" altLang="en-US" sz="3200" b="1">
                <a:latin typeface="楷体" panose="02010609060101010101" charset="-122"/>
                <a:ea typeface="楷体" panose="02010609060101010101" charset="-122"/>
              </a:rPr>
              <a:t>一系列保障生态安全的重大措施得以实施，推动了经济社会发展的全面绿色转型，生态环境保护与生态文明建设取得历史性成就。</a:t>
            </a:r>
            <a:endParaRPr lang="en-US" altLang="zh-CN" sz="3200" b="1">
              <a:latin typeface="楷体" panose="02010609060101010101" charset="-122"/>
              <a:ea typeface="楷体" panose="02010609060101010101" charset="-122"/>
            </a:endParaRPr>
          </a:p>
        </p:txBody>
      </p:sp>
      <p:sp>
        <p:nvSpPr>
          <p:cNvPr id="8" name="文本框 7"/>
          <p:cNvSpPr txBox="1"/>
          <p:nvPr>
            <p:custDataLst>
              <p:tags r:id="rId7"/>
            </p:custDataLst>
          </p:nvPr>
        </p:nvSpPr>
        <p:spPr>
          <a:xfrm>
            <a:off x="983848" y="5671595"/>
            <a:ext cx="10797114" cy="52322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保障生态安全的措施有哪些呢？取得的成就如何？</a:t>
            </a:r>
            <a:endParaRPr lang="zh-CN" altLang="en-US" sz="2800" b="1">
              <a:latin typeface="楷体" panose="02010609060101010101" charset="-122"/>
              <a:ea typeface="楷体" panose="02010609060101010101"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533055" y="110547"/>
            <a:ext cx="4493260" cy="827405"/>
            <a:chOff x="683" y="285"/>
            <a:chExt cx="7076" cy="1303"/>
          </a:xfrm>
        </p:grpSpPr>
        <p:sp>
          <p:nvSpPr>
            <p:cNvPr id="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二、我国重视保障生态安全</a:t>
              </a:r>
              <a:endParaRPr lang="zh-CN" sz="2800" b="1">
                <a:solidFill>
                  <a:srgbClr val="00B050"/>
                </a:solidFill>
                <a:latin typeface="Arial" panose="020B0604020202020204" pitchFamily="34" charset="0"/>
                <a:ea typeface="汉仪文黑-85简" panose="00020600040101010101" charset="-122"/>
              </a:endParaRPr>
            </a:p>
          </p:txBody>
        </p:sp>
        <p:sp>
          <p:nvSpPr>
            <p:cNvPr id="6" name="平行四边形 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b="14093"/>
          <a:stretch>
            <a:fillRect/>
          </a:stretch>
        </p:blipFill>
        <p:spPr>
          <a:xfrm>
            <a:off x="533055" y="1395928"/>
            <a:ext cx="4096876" cy="5047349"/>
          </a:xfrm>
          <a:prstGeom prst="rect">
            <a:avLst/>
          </a:prstGeom>
        </p:spPr>
      </p:pic>
      <p:sp>
        <p:nvSpPr>
          <p:cNvPr id="11" name="文本框 10"/>
          <p:cNvSpPr txBox="1"/>
          <p:nvPr>
            <p:custDataLst>
              <p:tags r:id="rId6"/>
            </p:custDataLst>
          </p:nvPr>
        </p:nvSpPr>
        <p:spPr>
          <a:xfrm>
            <a:off x="4938050" y="1260795"/>
            <a:ext cx="8044405" cy="523220"/>
          </a:xfrm>
          <a:prstGeom prst="rect">
            <a:avLst/>
          </a:prstGeom>
          <a:noFill/>
        </p:spPr>
        <p:txBody>
          <a:bodyPr wrap="square" rtlCol="0">
            <a:spAutoFit/>
          </a:bodyPr>
          <a:lstStyle/>
          <a:p>
            <a:r>
              <a:rPr lang="zh-CN" altLang="en-US" sz="2800" b="1">
                <a:solidFill>
                  <a:srgbClr val="00B050"/>
                </a:solidFill>
              </a:rPr>
              <a:t>长江禁渔使长江流域生物资源得到有效保护</a:t>
            </a:r>
            <a:endParaRPr lang="zh-CN" altLang="en-US" sz="2800" b="1">
              <a:solidFill>
                <a:srgbClr val="00B050"/>
              </a:solidFill>
            </a:endParaRPr>
          </a:p>
        </p:txBody>
      </p:sp>
      <p:sp>
        <p:nvSpPr>
          <p:cNvPr id="12" name="文本框 11"/>
          <p:cNvSpPr txBox="1"/>
          <p:nvPr>
            <p:custDataLst>
              <p:tags r:id="rId7"/>
            </p:custDataLst>
          </p:nvPr>
        </p:nvSpPr>
        <p:spPr>
          <a:xfrm>
            <a:off x="5197032" y="2106858"/>
            <a:ext cx="6227181" cy="3539430"/>
          </a:xfrm>
          <a:prstGeom prst="rect">
            <a:avLst/>
          </a:prstGeom>
          <a:noFill/>
        </p:spPr>
        <p:txBody>
          <a:bodyPr wrap="square" rtlCol="0">
            <a:spAutoFit/>
          </a:bodyPr>
          <a:lstStyle/>
          <a:p>
            <a:r>
              <a:rPr lang="zh-CN" altLang="en-US" sz="3200">
                <a:latin typeface="楷体" panose="02010609060101010101" charset="-122"/>
                <a:ea typeface="楷体" panose="02010609060101010101" charset="-122"/>
              </a:rPr>
              <a:t>    自</a:t>
            </a:r>
            <a:r>
              <a:rPr lang="en-US" altLang="zh-CN" sz="3200">
                <a:latin typeface="楷体" panose="02010609060101010101" charset="-122"/>
                <a:ea typeface="楷体" panose="02010609060101010101" charset="-122"/>
              </a:rPr>
              <a:t>2020</a:t>
            </a:r>
            <a:r>
              <a:rPr lang="zh-CN" altLang="en-US" sz="3200">
                <a:latin typeface="楷体" panose="02010609060101010101" charset="-122"/>
                <a:ea typeface="楷体" panose="02010609060101010101" charset="-122"/>
              </a:rPr>
              <a:t>年长江流域水生生物和水产种质资源保护区率先实行全面禁渔，自</a:t>
            </a:r>
            <a:r>
              <a:rPr lang="en-US" altLang="zh-CN" sz="3200">
                <a:latin typeface="楷体" panose="02010609060101010101" charset="-122"/>
                <a:ea typeface="楷体" panose="02010609060101010101" charset="-122"/>
              </a:rPr>
              <a:t>2021</a:t>
            </a:r>
            <a:r>
              <a:rPr lang="zh-CN" altLang="en-US" sz="3200">
                <a:latin typeface="楷体" panose="02010609060101010101" charset="-122"/>
                <a:ea typeface="楷体" panose="02010609060101010101" charset="-122"/>
              </a:rPr>
              <a:t>年长江干流和重要支流等保护区实行全面禁渔。长江水生生物资源量急剧下降的趋势得到初步遏制，呈现逐步恢复向好趋势。</a:t>
            </a:r>
            <a:endParaRPr lang="zh-CN" altLang="en-US" sz="3200">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533055" y="110547"/>
            <a:ext cx="4493260" cy="827405"/>
            <a:chOff x="683" y="285"/>
            <a:chExt cx="7076" cy="1303"/>
          </a:xfrm>
        </p:grpSpPr>
        <p:sp>
          <p:nvSpPr>
            <p:cNvPr id="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二、我国重视保障生态安全</a:t>
              </a:r>
              <a:endParaRPr lang="zh-CN" sz="2800" b="1">
                <a:solidFill>
                  <a:srgbClr val="00B050"/>
                </a:solidFill>
                <a:latin typeface="Arial" panose="020B0604020202020204" pitchFamily="34" charset="0"/>
                <a:ea typeface="汉仪文黑-85简" panose="00020600040101010101" charset="-122"/>
              </a:endParaRPr>
            </a:p>
          </p:txBody>
        </p:sp>
        <p:sp>
          <p:nvSpPr>
            <p:cNvPr id="6" name="平行四边形 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397536" y="1732851"/>
            <a:ext cx="5698464" cy="3864518"/>
          </a:xfrm>
          <a:prstGeom prst="rect">
            <a:avLst/>
          </a:prstGeom>
        </p:spPr>
      </p:pic>
      <p:sp>
        <p:nvSpPr>
          <p:cNvPr id="7" name="文本框 6"/>
          <p:cNvSpPr txBox="1"/>
          <p:nvPr>
            <p:custDataLst>
              <p:tags r:id="rId6"/>
            </p:custDataLst>
          </p:nvPr>
        </p:nvSpPr>
        <p:spPr>
          <a:xfrm>
            <a:off x="6386158" y="1209631"/>
            <a:ext cx="5686408" cy="523220"/>
          </a:xfrm>
          <a:prstGeom prst="rect">
            <a:avLst/>
          </a:prstGeom>
          <a:noFill/>
        </p:spPr>
        <p:txBody>
          <a:bodyPr wrap="square" rtlCol="0">
            <a:spAutoFit/>
          </a:bodyPr>
          <a:lstStyle/>
          <a:p>
            <a:r>
              <a:rPr lang="zh-CN" altLang="en-US" sz="2800" b="1">
                <a:solidFill>
                  <a:srgbClr val="00B050"/>
                </a:solidFill>
              </a:rPr>
              <a:t>三北防护林构筑起绿色生态屏障</a:t>
            </a:r>
            <a:endParaRPr lang="zh-CN" altLang="en-US" sz="2800" b="1">
              <a:solidFill>
                <a:srgbClr val="00B050"/>
              </a:solidFill>
            </a:endParaRPr>
          </a:p>
        </p:txBody>
      </p:sp>
      <p:sp>
        <p:nvSpPr>
          <p:cNvPr id="8" name="文本框 7"/>
          <p:cNvSpPr txBox="1"/>
          <p:nvPr>
            <p:custDataLst>
              <p:tags r:id="rId7"/>
            </p:custDataLst>
          </p:nvPr>
        </p:nvSpPr>
        <p:spPr>
          <a:xfrm>
            <a:off x="6231519" y="2254709"/>
            <a:ext cx="5960481" cy="3046988"/>
          </a:xfrm>
          <a:prstGeom prst="rect">
            <a:avLst/>
          </a:prstGeom>
          <a:noFill/>
        </p:spPr>
        <p:txBody>
          <a:bodyPr wrap="square" rtlCol="0">
            <a:spAutoFit/>
          </a:bodyPr>
          <a:lstStyle/>
          <a:p>
            <a:r>
              <a:rPr lang="zh-CN" altLang="en-US" sz="3200">
                <a:latin typeface="楷体" panose="02010609060101010101" charset="-122"/>
                <a:ea typeface="楷体" panose="02010609060101010101" charset="-122"/>
              </a:rPr>
              <a:t>    为了根治三北地区（东北、华北、西北）的沙尘暴和水土流失等问题，</a:t>
            </a:r>
            <a:r>
              <a:rPr lang="en-US" altLang="zh-CN" sz="3200">
                <a:latin typeface="楷体" panose="02010609060101010101" charset="-122"/>
                <a:ea typeface="楷体" panose="02010609060101010101" charset="-122"/>
              </a:rPr>
              <a:t>1978</a:t>
            </a:r>
            <a:r>
              <a:rPr lang="zh-CN" altLang="en-US" sz="3200">
                <a:latin typeface="楷体" panose="02010609060101010101" charset="-122"/>
                <a:ea typeface="楷体" panose="02010609060101010101" charset="-122"/>
              </a:rPr>
              <a:t>年实施三北防护林体系建设工程以来，从根本上改善了当地的生态环境和生产生活条件。</a:t>
            </a:r>
            <a:endParaRPr lang="zh-CN" altLang="en-US" sz="3200">
              <a:latin typeface="楷体" panose="02010609060101010101" charset="-122"/>
              <a:ea typeface="楷体" panose="02010609060101010101" charset="-122"/>
            </a:endParaRPr>
          </a:p>
        </p:txBody>
      </p:sp>
      <p:pic>
        <p:nvPicPr>
          <p:cNvPr id="2" name="Picture 2"/>
          <p:cNvPicPr>
            <a:picLocks noChangeAspect="1"/>
          </p:cNvPicPr>
          <p:nvPr>
            <p:custDataLst>
              <p:tags r:id="rId8"/>
            </p:custDataLst>
          </p:nvPr>
        </p:nvPicPr>
        <p:blipFill>
          <a:blip r:embed="rId9"/>
          <a:stretch>
            <a:fillRect/>
          </a:stretch>
        </p:blipFill>
        <p:spPr>
          <a:xfrm flipH="1">
            <a:off x="10871200" y="119634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custDataLst>
              <p:tags r:id="rId1"/>
            </p:custDataLst>
          </p:nvPr>
        </p:nvSpPr>
        <p:spPr>
          <a:xfrm>
            <a:off x="4789361" y="5049570"/>
            <a:ext cx="1889125" cy="461645"/>
          </a:xfrm>
          <a:prstGeom prst="rect">
            <a:avLst/>
          </a:prstGeom>
          <a:noFill/>
        </p:spPr>
        <p:txBody>
          <a:bodyPr wrap="none" lIns="0" tIns="0" rIns="0" bIns="0" rtlCol="0">
            <a:noAutofit/>
          </a:bodyPr>
          <a:lstStyle/>
          <a:p>
            <a:r>
              <a:rPr lang="zh-CN" altLang="en-US" sz="2400">
                <a:solidFill>
                  <a:schemeClr val="bg1"/>
                </a:solidFill>
                <a:cs typeface="+mn-ea"/>
                <a:sym typeface="+mn-lt"/>
              </a:rPr>
              <a:t>稿定</a:t>
            </a:r>
            <a:r>
              <a:rPr lang="en-US" altLang="zh-CN" sz="2400">
                <a:solidFill>
                  <a:schemeClr val="bg1"/>
                </a:solidFill>
                <a:cs typeface="+mn-ea"/>
                <a:sym typeface="+mn-lt"/>
              </a:rPr>
              <a:t>PPT</a:t>
            </a:r>
            <a:endParaRPr lang="zh-CN" altLang="en-US" sz="2400">
              <a:solidFill>
                <a:schemeClr val="bg1"/>
              </a:solidFill>
              <a:cs typeface="+mn-ea"/>
              <a:sym typeface="+mn-lt"/>
            </a:endParaRPr>
          </a:p>
        </p:txBody>
      </p:sp>
      <p:sp>
        <p:nvSpPr>
          <p:cNvPr id="30" name="文本框 29"/>
          <p:cNvSpPr txBox="1"/>
          <p:nvPr>
            <p:custDataLst>
              <p:tags r:id="rId2"/>
            </p:custDataLst>
          </p:nvPr>
        </p:nvSpPr>
        <p:spPr>
          <a:xfrm>
            <a:off x="7832429" y="3116650"/>
            <a:ext cx="1041952" cy="923330"/>
          </a:xfrm>
          <a:prstGeom prst="rect">
            <a:avLst/>
          </a:prstGeom>
          <a:noFill/>
        </p:spPr>
        <p:txBody>
          <a:bodyPr wrap="none" lIns="0" tIns="0" rIns="0" bIns="0" rtlCol="0">
            <a:noAutofit/>
          </a:bodyPr>
          <a:lstStyle/>
          <a:p>
            <a:r>
              <a:rPr lang="en-US" altLang="zh-CN" sz="6000">
                <a:ln>
                  <a:solidFill>
                    <a:schemeClr val="bg1"/>
                  </a:solidFill>
                </a:ln>
                <a:noFill/>
                <a:cs typeface="+mn-ea"/>
                <a:sym typeface="+mn-lt"/>
              </a:rPr>
              <a:t>02</a:t>
            </a:r>
            <a:endParaRPr lang="zh-CN" altLang="en-US" sz="6000">
              <a:ln>
                <a:solidFill>
                  <a:schemeClr val="bg1"/>
                </a:solidFill>
              </a:ln>
              <a:noFill/>
              <a:cs typeface="+mn-ea"/>
              <a:sym typeface="+mn-lt"/>
            </a:endParaRPr>
          </a:p>
        </p:txBody>
      </p:sp>
      <p:sp>
        <p:nvSpPr>
          <p:cNvPr id="4" name="任意多边形: 形状 1"/>
          <p:cNvSpPr/>
          <p:nvPr>
            <p:custDataLst>
              <p:tags r:id="rId3"/>
            </p:custDataLst>
          </p:nvPr>
        </p:nvSpPr>
        <p:spPr>
          <a:xfrm flipV="1">
            <a:off x="5304847" y="989364"/>
            <a:ext cx="5920684" cy="6036276"/>
          </a:xfrm>
          <a:custGeom>
            <a:avLst/>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C6E39A">
              <a:alpha val="1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46" name="文本框 45"/>
          <p:cNvSpPr txBox="1"/>
          <p:nvPr>
            <p:custDataLst>
              <p:tags r:id="rId4"/>
            </p:custDataLst>
          </p:nvPr>
        </p:nvSpPr>
        <p:spPr>
          <a:xfrm>
            <a:off x="5259743" y="1071261"/>
            <a:ext cx="1601859" cy="401320"/>
          </a:xfrm>
          <a:prstGeom prst="rect">
            <a:avLst/>
          </a:prstGeom>
          <a:noFill/>
        </p:spPr>
        <p:txBody>
          <a:bodyPr vert="horz" wrap="square" lIns="90170" tIns="46990" rIns="90170" bIns="46990" rtlCol="0">
            <a:normAutofit/>
          </a:bodyPr>
          <a:lstStyle/>
          <a:p>
            <a:pPr algn="dist"/>
            <a:r>
              <a:rPr lang="en-US" altLang="zh-CN" sz="2000" b="1">
                <a:solidFill>
                  <a:schemeClr val="accent1">
                    <a:lumMod val="75000"/>
                  </a:schemeClr>
                </a:solidFill>
                <a:uFillTx/>
                <a:latin typeface="Times New Roman" panose="02020603050405020304" pitchFamily="18" charset="0"/>
                <a:ea typeface="黑体" panose="02010609060101010101" charset="-122"/>
                <a:cs typeface="Times New Roman" panose="02020603050405020304" pitchFamily="18" charset="0"/>
              </a:rPr>
              <a:t>ONTENTS</a:t>
            </a:r>
            <a:endParaRPr lang="en-US" altLang="zh-CN" sz="2000" b="1">
              <a:solidFill>
                <a:schemeClr val="accent1">
                  <a:lumMod val="75000"/>
                </a:schemeClr>
              </a:solidFill>
              <a:uFillTx/>
              <a:latin typeface="Times New Roman" panose="02020603050405020304" pitchFamily="18" charset="0"/>
              <a:ea typeface="黑体" panose="02010609060101010101" charset="-122"/>
              <a:cs typeface="Times New Roman" panose="02020603050405020304" pitchFamily="18" charset="0"/>
            </a:endParaRPr>
          </a:p>
        </p:txBody>
      </p:sp>
      <p:sp>
        <p:nvSpPr>
          <p:cNvPr id="19" name="文本框 18"/>
          <p:cNvSpPr txBox="1"/>
          <p:nvPr>
            <p:custDataLst>
              <p:tags r:id="rId5"/>
            </p:custDataLst>
          </p:nvPr>
        </p:nvSpPr>
        <p:spPr>
          <a:xfrm>
            <a:off x="4960620" y="266065"/>
            <a:ext cx="2179320" cy="1104900"/>
          </a:xfrm>
          <a:prstGeom prst="rect">
            <a:avLst/>
          </a:prstGeom>
          <a:noFill/>
        </p:spPr>
        <p:txBody>
          <a:bodyPr wrap="square" rtlCol="0">
            <a:normAutofit/>
          </a:bodyPr>
          <a:lstStyle/>
          <a:p>
            <a:pPr algn="dist" fontAlgn="auto">
              <a:lnSpc>
                <a:spcPct val="100000"/>
              </a:lnSpc>
            </a:pPr>
            <a:r>
              <a:rPr lang="zh-CN" altLang="en-US" sz="6000" b="1">
                <a:solidFill>
                  <a:schemeClr val="accent1">
                    <a:lumMod val="75000"/>
                  </a:schemeClr>
                </a:solidFill>
                <a:latin typeface="Times New Roman" panose="02020603050405020304" pitchFamily="18" charset="0"/>
                <a:ea typeface="黑体" panose="02010609060101010101" charset="-122"/>
              </a:rPr>
              <a:t>目录</a:t>
            </a:r>
            <a:endParaRPr lang="zh-CN" altLang="en-US" sz="6000" b="1">
              <a:solidFill>
                <a:schemeClr val="accent1">
                  <a:lumMod val="75000"/>
                </a:schemeClr>
              </a:solidFill>
              <a:latin typeface="Times New Roman" panose="02020603050405020304" pitchFamily="18" charset="0"/>
              <a:ea typeface="黑体" panose="02010609060101010101" charset="-122"/>
            </a:endParaRPr>
          </a:p>
        </p:txBody>
      </p:sp>
      <p:sp>
        <p:nvSpPr>
          <p:cNvPr id="2" name="文本框 1"/>
          <p:cNvSpPr txBox="1"/>
          <p:nvPr>
            <p:custDataLst>
              <p:tags r:id="rId6"/>
            </p:custDataLst>
          </p:nvPr>
        </p:nvSpPr>
        <p:spPr>
          <a:xfrm>
            <a:off x="4328795" y="580390"/>
            <a:ext cx="1638300" cy="1106805"/>
          </a:xfrm>
          <a:prstGeom prst="rect">
            <a:avLst/>
          </a:prstGeom>
          <a:noFill/>
        </p:spPr>
        <p:txBody>
          <a:bodyPr wrap="square" rtlCol="0">
            <a:spAutoFit/>
          </a:bodyPr>
          <a:lstStyle/>
          <a:p>
            <a:r>
              <a:rPr lang="en-US" altLang="zh-CN" sz="6600" b="1">
                <a:solidFill>
                  <a:schemeClr val="accent1">
                    <a:lumMod val="75000"/>
                  </a:schemeClr>
                </a:solidFill>
                <a:latin typeface="Times New Roman" panose="02020603050405020304" pitchFamily="18" charset="0"/>
                <a:ea typeface="黑体" panose="02010609060101010101" charset="-122"/>
                <a:cs typeface="Times New Roman" panose="02020603050405020304" pitchFamily="18" charset="0"/>
              </a:rPr>
              <a:t>C</a:t>
            </a:r>
            <a:endParaRPr lang="en-US" altLang="zh-CN" sz="6600" b="1">
              <a:solidFill>
                <a:schemeClr val="accent1">
                  <a:lumMod val="75000"/>
                </a:schemeClr>
              </a:solidFill>
              <a:latin typeface="Times New Roman" panose="02020603050405020304" pitchFamily="18" charset="0"/>
              <a:ea typeface="黑体" panose="02010609060101010101" charset="-122"/>
              <a:cs typeface="Times New Roman" panose="02020603050405020304" pitchFamily="18" charset="0"/>
            </a:endParaRPr>
          </a:p>
        </p:txBody>
      </p:sp>
      <p:sp>
        <p:nvSpPr>
          <p:cNvPr id="5" name="对角圆角矩形 4"/>
          <p:cNvSpPr/>
          <p:nvPr>
            <p:custDataLst>
              <p:tags r:id="rId7"/>
            </p:custDataLst>
          </p:nvPr>
        </p:nvSpPr>
        <p:spPr>
          <a:xfrm>
            <a:off x="1764221" y="1673910"/>
            <a:ext cx="620395" cy="494665"/>
          </a:xfrm>
          <a:prstGeom prst="round2Diag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01</a:t>
            </a:r>
            <a:endParaRPr lang="en-US" altLang="zh-CN" sz="2400" b="1">
              <a:latin typeface="微软雅黑" panose="020B0503020204020204" charset="-122"/>
              <a:ea typeface="微软雅黑" panose="020B0503020204020204" charset="-122"/>
            </a:endParaRPr>
          </a:p>
        </p:txBody>
      </p:sp>
      <p:sp>
        <p:nvSpPr>
          <p:cNvPr id="13" name="文本框 12"/>
          <p:cNvSpPr txBox="1"/>
          <p:nvPr>
            <p:custDataLst>
              <p:tags r:id="rId8"/>
            </p:custDataLst>
          </p:nvPr>
        </p:nvSpPr>
        <p:spPr>
          <a:xfrm>
            <a:off x="2490661" y="1673910"/>
            <a:ext cx="2800350" cy="521970"/>
          </a:xfrm>
          <a:prstGeom prst="rect">
            <a:avLst/>
          </a:prstGeom>
          <a:noFill/>
        </p:spPr>
        <p:txBody>
          <a:bodyPr wrap="square" rtlCol="0">
            <a:spAutoFit/>
          </a:bodyPr>
          <a:lstStyle/>
          <a:p>
            <a:r>
              <a:rPr lang="zh-CN" altLang="en-US" sz="2800" b="1"/>
              <a:t>新课程目标</a:t>
            </a:r>
            <a:endParaRPr lang="zh-CN" altLang="en-US" sz="2800" b="1"/>
          </a:p>
        </p:txBody>
      </p:sp>
      <p:sp>
        <p:nvSpPr>
          <p:cNvPr id="14" name="对角圆角矩形 13"/>
          <p:cNvSpPr/>
          <p:nvPr>
            <p:custDataLst>
              <p:tags r:id="rId9"/>
            </p:custDataLst>
          </p:nvPr>
        </p:nvSpPr>
        <p:spPr>
          <a:xfrm>
            <a:off x="6994525" y="1827530"/>
            <a:ext cx="620395" cy="494665"/>
          </a:xfrm>
          <a:prstGeom prst="round2Diag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02</a:t>
            </a:r>
            <a:endParaRPr lang="en-US" altLang="zh-CN" sz="2400" b="1">
              <a:latin typeface="微软雅黑" panose="020B0503020204020204" charset="-122"/>
              <a:ea typeface="微软雅黑" panose="020B0503020204020204" charset="-122"/>
            </a:endParaRPr>
          </a:p>
        </p:txBody>
      </p:sp>
      <p:sp>
        <p:nvSpPr>
          <p:cNvPr id="15" name="文本框 14"/>
          <p:cNvSpPr txBox="1"/>
          <p:nvPr>
            <p:custDataLst>
              <p:tags r:id="rId10"/>
            </p:custDataLst>
          </p:nvPr>
        </p:nvSpPr>
        <p:spPr>
          <a:xfrm>
            <a:off x="7760335" y="1800225"/>
            <a:ext cx="2800350" cy="521970"/>
          </a:xfrm>
          <a:prstGeom prst="rect">
            <a:avLst/>
          </a:prstGeom>
          <a:noFill/>
        </p:spPr>
        <p:txBody>
          <a:bodyPr wrap="square" rtlCol="0">
            <a:spAutoFit/>
          </a:bodyPr>
          <a:lstStyle/>
          <a:p>
            <a:r>
              <a:rPr lang="zh-CN" altLang="en-US" sz="2800" b="1"/>
              <a:t>重点难点</a:t>
            </a:r>
            <a:endParaRPr lang="zh-CN" altLang="en-US" sz="2800" b="1"/>
          </a:p>
        </p:txBody>
      </p:sp>
      <p:sp>
        <p:nvSpPr>
          <p:cNvPr id="17" name="对角圆角矩形 16"/>
          <p:cNvSpPr/>
          <p:nvPr>
            <p:custDataLst>
              <p:tags r:id="rId11"/>
            </p:custDataLst>
          </p:nvPr>
        </p:nvSpPr>
        <p:spPr>
          <a:xfrm>
            <a:off x="1754696" y="2854375"/>
            <a:ext cx="620395" cy="494665"/>
          </a:xfrm>
          <a:prstGeom prst="round2Diag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03</a:t>
            </a:r>
            <a:endParaRPr lang="en-US" altLang="zh-CN" sz="2400" b="1">
              <a:latin typeface="微软雅黑" panose="020B0503020204020204" charset="-122"/>
              <a:ea typeface="微软雅黑" panose="020B0503020204020204" charset="-122"/>
            </a:endParaRPr>
          </a:p>
        </p:txBody>
      </p:sp>
      <p:sp>
        <p:nvSpPr>
          <p:cNvPr id="20" name="对角圆角矩形 19"/>
          <p:cNvSpPr/>
          <p:nvPr>
            <p:custDataLst>
              <p:tags r:id="rId12"/>
            </p:custDataLst>
          </p:nvPr>
        </p:nvSpPr>
        <p:spPr>
          <a:xfrm>
            <a:off x="6994525" y="2886075"/>
            <a:ext cx="620395" cy="494665"/>
          </a:xfrm>
          <a:prstGeom prst="round2Diag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04</a:t>
            </a:r>
            <a:endParaRPr lang="en-US" altLang="zh-CN" sz="2400" b="1">
              <a:latin typeface="微软雅黑" panose="020B0503020204020204" charset="-122"/>
              <a:ea typeface="微软雅黑" panose="020B0503020204020204" charset="-122"/>
            </a:endParaRPr>
          </a:p>
        </p:txBody>
      </p:sp>
      <p:sp>
        <p:nvSpPr>
          <p:cNvPr id="21" name="文本框 20"/>
          <p:cNvSpPr txBox="1"/>
          <p:nvPr>
            <p:custDataLst>
              <p:tags r:id="rId13"/>
            </p:custDataLst>
          </p:nvPr>
        </p:nvSpPr>
        <p:spPr>
          <a:xfrm>
            <a:off x="7721196" y="4031102"/>
            <a:ext cx="2800350" cy="521970"/>
          </a:xfrm>
          <a:prstGeom prst="rect">
            <a:avLst/>
          </a:prstGeom>
          <a:noFill/>
        </p:spPr>
        <p:txBody>
          <a:bodyPr wrap="square" rtlCol="0">
            <a:spAutoFit/>
          </a:bodyPr>
          <a:lstStyle/>
          <a:p>
            <a:r>
              <a:rPr lang="zh-CN" altLang="en-US" sz="2800" b="1"/>
              <a:t>知识总结</a:t>
            </a:r>
            <a:endParaRPr lang="zh-CN" altLang="en-US" sz="2800" b="1"/>
          </a:p>
        </p:txBody>
      </p:sp>
      <p:sp>
        <p:nvSpPr>
          <p:cNvPr id="3" name="对角圆角矩形 2"/>
          <p:cNvSpPr/>
          <p:nvPr>
            <p:custDataLst>
              <p:tags r:id="rId14"/>
            </p:custDataLst>
          </p:nvPr>
        </p:nvSpPr>
        <p:spPr>
          <a:xfrm>
            <a:off x="7030183" y="4035833"/>
            <a:ext cx="620395" cy="494665"/>
          </a:xfrm>
          <a:prstGeom prst="round2Diag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06</a:t>
            </a:r>
            <a:endParaRPr lang="en-US" altLang="zh-CN" sz="2400" b="1">
              <a:latin typeface="微软雅黑" panose="020B0503020204020204" charset="-122"/>
              <a:ea typeface="微软雅黑" panose="020B0503020204020204" charset="-122"/>
            </a:endParaRPr>
          </a:p>
        </p:txBody>
      </p:sp>
      <p:sp>
        <p:nvSpPr>
          <p:cNvPr id="8" name="文本框 7"/>
          <p:cNvSpPr txBox="1"/>
          <p:nvPr>
            <p:custDataLst>
              <p:tags r:id="rId15"/>
            </p:custDataLst>
          </p:nvPr>
        </p:nvSpPr>
        <p:spPr>
          <a:xfrm>
            <a:off x="2362642" y="5456600"/>
            <a:ext cx="3861435" cy="521970"/>
          </a:xfrm>
          <a:prstGeom prst="rect">
            <a:avLst/>
          </a:prstGeom>
          <a:noFill/>
        </p:spPr>
        <p:txBody>
          <a:bodyPr wrap="square" rtlCol="0">
            <a:spAutoFit/>
          </a:bodyPr>
          <a:lstStyle/>
          <a:p>
            <a:r>
              <a:rPr lang="zh-CN" altLang="en-US" sz="2800" b="1"/>
              <a:t>课堂练习</a:t>
            </a:r>
            <a:endParaRPr lang="zh-CN" altLang="en-US" sz="2800" b="1"/>
          </a:p>
        </p:txBody>
      </p:sp>
      <p:sp>
        <p:nvSpPr>
          <p:cNvPr id="6" name="对角圆角矩形 5"/>
          <p:cNvSpPr/>
          <p:nvPr>
            <p:custDataLst>
              <p:tags r:id="rId16"/>
            </p:custDataLst>
          </p:nvPr>
        </p:nvSpPr>
        <p:spPr>
          <a:xfrm>
            <a:off x="1728276" y="5510892"/>
            <a:ext cx="620395" cy="494665"/>
          </a:xfrm>
          <a:prstGeom prst="round2Diag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07</a:t>
            </a:r>
            <a:endParaRPr lang="en-US" altLang="zh-CN" sz="2400" b="1">
              <a:latin typeface="微软雅黑" panose="020B0503020204020204" charset="-122"/>
              <a:ea typeface="微软雅黑" panose="020B0503020204020204" charset="-122"/>
            </a:endParaRPr>
          </a:p>
        </p:txBody>
      </p:sp>
      <p:sp>
        <p:nvSpPr>
          <p:cNvPr id="7" name="文本框 6"/>
          <p:cNvSpPr txBox="1"/>
          <p:nvPr>
            <p:custDataLst>
              <p:tags r:id="rId17"/>
            </p:custDataLst>
          </p:nvPr>
        </p:nvSpPr>
        <p:spPr>
          <a:xfrm>
            <a:off x="2474786" y="2836595"/>
            <a:ext cx="2800350" cy="521970"/>
          </a:xfrm>
          <a:prstGeom prst="rect">
            <a:avLst/>
          </a:prstGeom>
          <a:noFill/>
        </p:spPr>
        <p:txBody>
          <a:bodyPr wrap="square" rtlCol="0">
            <a:spAutoFit/>
          </a:bodyPr>
          <a:lstStyle/>
          <a:p>
            <a:r>
              <a:rPr lang="zh-CN" altLang="en-US" sz="2800" b="1"/>
              <a:t>复习巩固</a:t>
            </a:r>
            <a:endParaRPr lang="zh-CN" altLang="en-US" sz="2800" b="1"/>
          </a:p>
        </p:txBody>
      </p:sp>
      <p:sp>
        <p:nvSpPr>
          <p:cNvPr id="9" name="文本框 8"/>
          <p:cNvSpPr txBox="1"/>
          <p:nvPr>
            <p:custDataLst>
              <p:tags r:id="rId18"/>
            </p:custDataLst>
          </p:nvPr>
        </p:nvSpPr>
        <p:spPr>
          <a:xfrm>
            <a:off x="2362641" y="4095463"/>
            <a:ext cx="7687445" cy="1384995"/>
          </a:xfrm>
          <a:prstGeom prst="rect">
            <a:avLst/>
          </a:prstGeom>
          <a:noFill/>
        </p:spPr>
        <p:txBody>
          <a:bodyPr wrap="square" rtlCol="0">
            <a:spAutoFit/>
          </a:bodyPr>
          <a:lstStyle/>
          <a:p>
            <a:r>
              <a:rPr lang="zh-CN" altLang="en-US" sz="2800" b="1"/>
              <a:t>探究新知</a:t>
            </a:r>
            <a:endParaRPr lang="zh-CN" altLang="en-US" sz="2800" b="1"/>
          </a:p>
          <a:p>
            <a:r>
              <a:rPr lang="zh-CN" altLang="en-US" sz="2800">
                <a:latin typeface="楷体" panose="02010609060101010101" charset="-122"/>
                <a:ea typeface="楷体" panose="02010609060101010101" charset="-122"/>
                <a:sym typeface="+mn-ea"/>
              </a:rPr>
              <a:t>一、人类活动影响生态系统</a:t>
            </a:r>
            <a:endParaRPr lang="en-US" altLang="zh-CN" sz="2800">
              <a:latin typeface="楷体" panose="02010609060101010101" charset="-122"/>
              <a:ea typeface="楷体" panose="02010609060101010101" charset="-122"/>
              <a:sym typeface="+mn-ea"/>
            </a:endParaRPr>
          </a:p>
          <a:p>
            <a:r>
              <a:rPr lang="zh-CN" altLang="en-US" sz="2800">
                <a:latin typeface="楷体" panose="02010609060101010101" charset="-122"/>
                <a:ea typeface="楷体" panose="02010609060101010101" charset="-122"/>
                <a:sym typeface="+mn-ea"/>
              </a:rPr>
              <a:t>二、我国重视保障生态安全</a:t>
            </a:r>
            <a:endParaRPr lang="zh-CN" altLang="zh-CN" sz="2800">
              <a:latin typeface="楷体" panose="02010609060101010101" charset="-122"/>
              <a:ea typeface="楷体" panose="02010609060101010101" charset="-122"/>
              <a:sym typeface="+mn-ea"/>
            </a:endParaRPr>
          </a:p>
        </p:txBody>
      </p:sp>
      <p:sp>
        <p:nvSpPr>
          <p:cNvPr id="10" name="对角圆角矩形 2"/>
          <p:cNvSpPr/>
          <p:nvPr>
            <p:custDataLst>
              <p:tags r:id="rId19"/>
            </p:custDataLst>
          </p:nvPr>
        </p:nvSpPr>
        <p:spPr>
          <a:xfrm>
            <a:off x="1754695" y="4083417"/>
            <a:ext cx="620395" cy="494665"/>
          </a:xfrm>
          <a:prstGeom prst="round2Diag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05</a:t>
            </a:r>
            <a:endParaRPr lang="en-US" altLang="zh-CN" sz="2400" b="1">
              <a:latin typeface="微软雅黑" panose="020B0503020204020204" charset="-122"/>
              <a:ea typeface="微软雅黑" panose="020B0503020204020204" charset="-122"/>
            </a:endParaRPr>
          </a:p>
        </p:txBody>
      </p:sp>
      <p:sp>
        <p:nvSpPr>
          <p:cNvPr id="11" name="文本框 10"/>
          <p:cNvSpPr txBox="1"/>
          <p:nvPr>
            <p:custDataLst>
              <p:tags r:id="rId20"/>
            </p:custDataLst>
          </p:nvPr>
        </p:nvSpPr>
        <p:spPr>
          <a:xfrm>
            <a:off x="7721196" y="2847629"/>
            <a:ext cx="2800350" cy="521970"/>
          </a:xfrm>
          <a:prstGeom prst="rect">
            <a:avLst/>
          </a:prstGeom>
          <a:noFill/>
        </p:spPr>
        <p:txBody>
          <a:bodyPr wrap="square" rtlCol="0">
            <a:spAutoFit/>
          </a:bodyPr>
          <a:lstStyle/>
          <a:p>
            <a:r>
              <a:rPr lang="zh-CN" altLang="en-US" sz="2800" b="1"/>
              <a:t>课堂导入</a:t>
            </a:r>
            <a:endParaRPr lang="zh-CN" altLang="en-US" sz="2800" b="1"/>
          </a:p>
        </p:txBody>
      </p:sp>
    </p:spTree>
    <p:custDataLst>
      <p:tags r:id="rId2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533055" y="110547"/>
            <a:ext cx="4493260" cy="827405"/>
            <a:chOff x="683" y="285"/>
            <a:chExt cx="7076" cy="1303"/>
          </a:xfrm>
        </p:grpSpPr>
        <p:sp>
          <p:nvSpPr>
            <p:cNvPr id="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二、我国重视保障生态安全</a:t>
              </a:r>
              <a:endParaRPr lang="zh-CN" sz="2800" b="1">
                <a:solidFill>
                  <a:srgbClr val="00B050"/>
                </a:solidFill>
                <a:latin typeface="Arial" panose="020B0604020202020204" pitchFamily="34" charset="0"/>
                <a:ea typeface="汉仪文黑-85简" panose="00020600040101010101" charset="-122"/>
              </a:endParaRPr>
            </a:p>
          </p:txBody>
        </p:sp>
        <p:sp>
          <p:nvSpPr>
            <p:cNvPr id="6" name="平行四边形 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pic>
        <p:nvPicPr>
          <p:cNvPr id="3" name="图片 2"/>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t="9241" b="21013"/>
          <a:stretch>
            <a:fillRect/>
          </a:stretch>
        </p:blipFill>
        <p:spPr>
          <a:xfrm>
            <a:off x="824725" y="1398503"/>
            <a:ext cx="3909920" cy="4783165"/>
          </a:xfrm>
          <a:prstGeom prst="rect">
            <a:avLst/>
          </a:prstGeom>
        </p:spPr>
      </p:pic>
      <p:sp>
        <p:nvSpPr>
          <p:cNvPr id="7" name="文本框 6"/>
          <p:cNvSpPr txBox="1"/>
          <p:nvPr>
            <p:custDataLst>
              <p:tags r:id="rId6"/>
            </p:custDataLst>
          </p:nvPr>
        </p:nvSpPr>
        <p:spPr>
          <a:xfrm>
            <a:off x="5440101" y="1042124"/>
            <a:ext cx="6123178" cy="523220"/>
          </a:xfrm>
          <a:prstGeom prst="rect">
            <a:avLst/>
          </a:prstGeom>
          <a:noFill/>
        </p:spPr>
        <p:txBody>
          <a:bodyPr wrap="square" rtlCol="0">
            <a:spAutoFit/>
          </a:bodyPr>
          <a:lstStyle/>
          <a:p>
            <a:r>
              <a:rPr lang="zh-CN" altLang="en-US" sz="2800" b="1">
                <a:solidFill>
                  <a:srgbClr val="00B050"/>
                </a:solidFill>
              </a:rPr>
              <a:t>退耕还林还草扭转了生态恶化的趋势</a:t>
            </a:r>
            <a:endParaRPr lang="zh-CN" altLang="en-US" sz="2800" b="1">
              <a:solidFill>
                <a:srgbClr val="00B050"/>
              </a:solidFill>
            </a:endParaRPr>
          </a:p>
        </p:txBody>
      </p:sp>
      <p:sp>
        <p:nvSpPr>
          <p:cNvPr id="8" name="文本框 7"/>
          <p:cNvSpPr txBox="1"/>
          <p:nvPr>
            <p:custDataLst>
              <p:tags r:id="rId7"/>
            </p:custDataLst>
          </p:nvPr>
        </p:nvSpPr>
        <p:spPr>
          <a:xfrm>
            <a:off x="5602798" y="2266591"/>
            <a:ext cx="5960481" cy="2554545"/>
          </a:xfrm>
          <a:prstGeom prst="rect">
            <a:avLst/>
          </a:prstGeom>
          <a:noFill/>
        </p:spPr>
        <p:txBody>
          <a:bodyPr wrap="square" rtlCol="0">
            <a:spAutoFit/>
          </a:bodyPr>
          <a:lstStyle/>
          <a:p>
            <a:r>
              <a:rPr lang="zh-CN" altLang="en-US" sz="3200">
                <a:latin typeface="楷体" panose="02010609060101010101" charset="-122"/>
                <a:ea typeface="楷体" panose="02010609060101010101" charset="-122"/>
              </a:rPr>
              <a:t>    </a:t>
            </a:r>
            <a:r>
              <a:rPr lang="en-US" altLang="zh-CN" sz="3200">
                <a:latin typeface="楷体" panose="02010609060101010101" charset="-122"/>
                <a:ea typeface="楷体" panose="02010609060101010101" charset="-122"/>
              </a:rPr>
              <a:t>《</a:t>
            </a:r>
            <a:r>
              <a:rPr lang="zh-CN" altLang="en-US" sz="3200">
                <a:latin typeface="楷体" panose="02010609060101010101" charset="-122"/>
                <a:ea typeface="楷体" panose="02010609060101010101" charset="-122"/>
              </a:rPr>
              <a:t>中国退耕还林还草二十年（</a:t>
            </a:r>
            <a:r>
              <a:rPr lang="en-US" altLang="zh-CN" sz="3200">
                <a:latin typeface="楷体" panose="02010609060101010101" charset="-122"/>
                <a:ea typeface="楷体" panose="02010609060101010101" charset="-122"/>
              </a:rPr>
              <a:t>1999-2019</a:t>
            </a:r>
            <a:r>
              <a:rPr lang="zh-CN" altLang="en-US" sz="3200">
                <a:latin typeface="楷体" panose="02010609060101010101" charset="-122"/>
                <a:ea typeface="楷体" panose="02010609060101010101" charset="-122"/>
              </a:rPr>
              <a:t>）</a:t>
            </a:r>
            <a:r>
              <a:rPr lang="en-US" altLang="zh-CN" sz="3200">
                <a:latin typeface="楷体" panose="02010609060101010101" charset="-122"/>
                <a:ea typeface="楷体" panose="02010609060101010101" charset="-122"/>
              </a:rPr>
              <a:t>》</a:t>
            </a:r>
            <a:r>
              <a:rPr lang="zh-CN" altLang="en-US" sz="3200">
                <a:latin typeface="楷体" panose="02010609060101010101" charset="-122"/>
                <a:ea typeface="楷体" panose="02010609060101010101" charset="-122"/>
              </a:rPr>
              <a:t>白皮书显示，</a:t>
            </a:r>
            <a:r>
              <a:rPr lang="en-US" altLang="zh-CN" sz="3200">
                <a:latin typeface="楷体" panose="02010609060101010101" charset="-122"/>
                <a:ea typeface="楷体" panose="02010609060101010101" charset="-122"/>
              </a:rPr>
              <a:t>20</a:t>
            </a:r>
            <a:r>
              <a:rPr lang="zh-CN" altLang="en-US" sz="3200">
                <a:latin typeface="楷体" panose="02010609060101010101" charset="-122"/>
                <a:ea typeface="楷体" panose="02010609060101010101" charset="-122"/>
              </a:rPr>
              <a:t>年来我国实施退耕还林还草超过</a:t>
            </a:r>
            <a:r>
              <a:rPr lang="en-US" altLang="zh-CN" sz="3200">
                <a:latin typeface="楷体" panose="02010609060101010101" charset="-122"/>
                <a:ea typeface="楷体" panose="02010609060101010101" charset="-122"/>
              </a:rPr>
              <a:t>3.3X10</a:t>
            </a:r>
            <a:r>
              <a:rPr lang="en-US" altLang="zh-CN" sz="3200" baseline="30000">
                <a:latin typeface="楷体" panose="02010609060101010101" charset="-122"/>
                <a:ea typeface="楷体" panose="02010609060101010101" charset="-122"/>
              </a:rPr>
              <a:t>5</a:t>
            </a:r>
            <a:r>
              <a:rPr lang="en-US" altLang="zh-CN" sz="3200">
                <a:latin typeface="楷体" panose="02010609060101010101" charset="-122"/>
                <a:ea typeface="楷体" panose="02010609060101010101" charset="-122"/>
              </a:rPr>
              <a:t>km</a:t>
            </a:r>
            <a:r>
              <a:rPr lang="en-US" altLang="zh-CN" sz="3200" baseline="30000">
                <a:latin typeface="楷体" panose="02010609060101010101" charset="-122"/>
                <a:ea typeface="楷体" panose="02010609060101010101" charset="-122"/>
              </a:rPr>
              <a:t>2</a:t>
            </a:r>
            <a:r>
              <a:rPr lang="zh-CN" altLang="en-US" sz="3200">
                <a:latin typeface="楷体" panose="02010609060101010101" charset="-122"/>
                <a:ea typeface="楷体" panose="02010609060101010101" charset="-122"/>
              </a:rPr>
              <a:t>，成为人类修复生态系统的成功典范。</a:t>
            </a:r>
            <a:endParaRPr lang="zh-CN" altLang="en-US" sz="3200">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822960" y="1325880"/>
            <a:ext cx="10652760" cy="5090160"/>
          </a:xfrm>
          <a:prstGeom prst="rect">
            <a:avLst/>
          </a:prstGeom>
          <a:solidFill>
            <a:schemeClr val="accent2">
              <a:lumMod val="20000"/>
              <a:lumOff val="80000"/>
            </a:schemeClr>
          </a:solidFill>
          <a:ln w="7620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custDataLst>
              <p:tags r:id="rId2"/>
            </p:custDataLst>
          </p:nvPr>
        </p:nvGrpSpPr>
        <p:grpSpPr>
          <a:xfrm>
            <a:off x="435449" y="990818"/>
            <a:ext cx="1380117" cy="1380117"/>
            <a:chOff x="613536" y="1041081"/>
            <a:chExt cx="1380117" cy="1380117"/>
          </a:xfrm>
        </p:grpSpPr>
        <p:pic>
          <p:nvPicPr>
            <p:cNvPr id="4" name="图片 3"/>
            <p:cNvPicPr>
              <a:picLocks noChangeAspect="1"/>
            </p:cNvPicPr>
            <p:nvPr>
              <p:custDataLst>
                <p:tags r:id="rId3"/>
              </p:custDataLst>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artisticCrisscrossEtching trans="75000"/>
                      </a14:imgEffect>
                    </a14:imgLayer>
                  </a14:imgProps>
                </a:ext>
              </a:extLst>
            </a:blip>
            <a:stretch>
              <a:fillRect/>
            </a:stretch>
          </p:blipFill>
          <p:spPr>
            <a:xfrm rot="4671773" flipH="1">
              <a:off x="613536" y="1041081"/>
              <a:ext cx="1380117" cy="1380117"/>
            </a:xfrm>
            <a:prstGeom prst="rect">
              <a:avLst/>
            </a:prstGeom>
          </p:spPr>
        </p:pic>
        <p:cxnSp>
          <p:nvCxnSpPr>
            <p:cNvPr id="6" name="直接连接符 5"/>
            <p:cNvCxnSpPr/>
            <p:nvPr>
              <p:custDataLst>
                <p:tags r:id="rId6"/>
              </p:custDataLst>
            </p:nvPr>
          </p:nvCxnSpPr>
          <p:spPr>
            <a:xfrm flipH="1">
              <a:off x="822960" y="1173480"/>
              <a:ext cx="335280" cy="436245"/>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custDataLst>
              <p:tags r:id="rId7"/>
            </p:custDataLst>
          </p:nvPr>
        </p:nvSpPr>
        <p:spPr>
          <a:xfrm>
            <a:off x="1497326" y="1255578"/>
            <a:ext cx="9780608" cy="5147563"/>
          </a:xfrm>
          <a:prstGeom prst="rect">
            <a:avLst/>
          </a:prstGeom>
          <a:noFill/>
        </p:spPr>
        <p:txBody>
          <a:bodyPr wrap="square" rtlCol="0">
            <a:spAutoFit/>
          </a:bodyPr>
          <a:lstStyle/>
          <a:p>
            <a:pPr>
              <a:lnSpc>
                <a:spcPct val="150000"/>
              </a:lnSpc>
            </a:pPr>
            <a:r>
              <a:rPr lang="zh-CN" altLang="en-US" sz="3200" b="1">
                <a:latin typeface="楷体" panose="02010609060101010101" charset="-122"/>
                <a:ea typeface="楷体" panose="02010609060101010101" charset="-122"/>
              </a:rPr>
              <a:t>    党的二十大报告明确指出，我们坚持绿水青山就是金山银山的理念，坚持山水林田湖草沙一体化保护和系统治理，全方位、全地域、全过程加强生态环境保护，生态文明制度体系更加健全，污染防治攻坚向纵深推进，绿色、循环、低碳发展迈出坚实步伐，生态环境保护发生历史性、转折性、全局性变化，我们的祖国天更蓝、山更绿、水更清。</a:t>
            </a:r>
            <a:endParaRPr lang="zh-CN" altLang="en-US" sz="3200" b="1">
              <a:latin typeface="楷体" panose="02010609060101010101" charset="-122"/>
              <a:ea typeface="楷体" panose="02010609060101010101" charset="-122"/>
            </a:endParaRPr>
          </a:p>
        </p:txBody>
      </p:sp>
      <p:grpSp>
        <p:nvGrpSpPr>
          <p:cNvPr id="13" name="组合 12"/>
          <p:cNvGrpSpPr/>
          <p:nvPr>
            <p:custDataLst>
              <p:tags r:id="rId8"/>
            </p:custDataLst>
          </p:nvPr>
        </p:nvGrpSpPr>
        <p:grpSpPr>
          <a:xfrm>
            <a:off x="533055" y="110547"/>
            <a:ext cx="4493260" cy="827405"/>
            <a:chOff x="683" y="285"/>
            <a:chExt cx="7076" cy="1303"/>
          </a:xfrm>
        </p:grpSpPr>
        <p:sp>
          <p:nvSpPr>
            <p:cNvPr id="14" name="文本框 18"/>
            <p:cNvSpPr txBox="1"/>
            <p:nvPr>
              <p:custDataLst>
                <p:tags r:id="rId9"/>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二、我国重视保障生态安全</a:t>
              </a:r>
              <a:endParaRPr lang="zh-CN" sz="2800" b="1">
                <a:solidFill>
                  <a:srgbClr val="00B050"/>
                </a:solidFill>
                <a:latin typeface="Arial" panose="020B0604020202020204" pitchFamily="34" charset="0"/>
                <a:ea typeface="汉仪文黑-85简" panose="00020600040101010101" charset="-122"/>
              </a:endParaRPr>
            </a:p>
          </p:txBody>
        </p:sp>
        <p:sp>
          <p:nvSpPr>
            <p:cNvPr id="15" name="平行四边形 14"/>
            <p:cNvSpPr/>
            <p:nvPr>
              <p:custDataLst>
                <p:tags r:id="rId10"/>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spTree>
    <p:custDataLst>
      <p:tags r:id="rId1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533055" y="110547"/>
            <a:ext cx="4493260" cy="827405"/>
            <a:chOff x="683" y="285"/>
            <a:chExt cx="7076" cy="1303"/>
          </a:xfrm>
        </p:grpSpPr>
        <p:sp>
          <p:nvSpPr>
            <p:cNvPr id="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二、我国重视保障生态安全</a:t>
              </a:r>
              <a:endParaRPr lang="zh-CN" sz="2800" b="1">
                <a:solidFill>
                  <a:srgbClr val="00B050"/>
                </a:solidFill>
                <a:latin typeface="Arial" panose="020B0604020202020204" pitchFamily="34" charset="0"/>
                <a:ea typeface="汉仪文黑-85简" panose="00020600040101010101" charset="-122"/>
              </a:endParaRPr>
            </a:p>
          </p:txBody>
        </p:sp>
        <p:sp>
          <p:nvSpPr>
            <p:cNvPr id="6" name="平行四边形 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pic>
        <p:nvPicPr>
          <p:cNvPr id="13" name="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l="9484" r="8109"/>
          <a:stretch>
            <a:fillRect/>
          </a:stretch>
        </p:blipFill>
        <p:spPr>
          <a:xfrm>
            <a:off x="226163" y="1770927"/>
            <a:ext cx="5190789" cy="3634449"/>
          </a:xfrm>
          <a:prstGeom prst="rect">
            <a:avLst/>
          </a:prstGeom>
          <a:ln w="38100">
            <a:solidFill>
              <a:schemeClr val="bg1"/>
            </a:solidFill>
          </a:ln>
          <a:effectLst>
            <a:outerShdw blurRad="50800" dist="38100" dir="2700000" algn="tl" rotWithShape="0">
              <a:prstClr val="black">
                <a:alpha val="40000"/>
              </a:prstClr>
            </a:outerShdw>
          </a:effectLst>
        </p:spPr>
      </p:pic>
      <p:sp>
        <p:nvSpPr>
          <p:cNvPr id="14" name="文本框 13"/>
          <p:cNvSpPr txBox="1"/>
          <p:nvPr>
            <p:custDataLst>
              <p:tags r:id="rId6"/>
            </p:custDataLst>
          </p:nvPr>
        </p:nvSpPr>
        <p:spPr>
          <a:xfrm>
            <a:off x="5602798" y="2266591"/>
            <a:ext cx="5960481" cy="2554545"/>
          </a:xfrm>
          <a:prstGeom prst="rect">
            <a:avLst/>
          </a:prstGeom>
          <a:noFill/>
        </p:spPr>
        <p:txBody>
          <a:bodyPr wrap="square" rtlCol="0">
            <a:spAutoFit/>
          </a:bodyPr>
          <a:lstStyle/>
          <a:p>
            <a:r>
              <a:rPr lang="zh-CN" altLang="en-US" sz="3200">
                <a:latin typeface="楷体" panose="02010609060101010101" charset="-122"/>
                <a:ea typeface="楷体" panose="02010609060101010101" charset="-122"/>
              </a:rPr>
              <a:t>    作为一名公民，我们应该共同担负起保护生态环境的责任。树立人与自然和谐共生的生态观，热爱自然，保护生物圈，全球生态安全才能得到保障。</a:t>
            </a:r>
            <a:endParaRPr lang="zh-CN" altLang="en-US" sz="3200">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3980527" y="56631"/>
            <a:ext cx="3936365" cy="1014730"/>
          </a:xfrm>
          <a:prstGeom prst="rect">
            <a:avLst/>
          </a:prstGeom>
          <a:noFill/>
        </p:spPr>
        <p:txBody>
          <a:bodyPr wrap="square" rtlCol="0">
            <a:normAutofit/>
          </a:bodyPr>
          <a:lstStyle/>
          <a:p>
            <a:pPr marL="0" indent="0" algn="dist" fontAlgn="auto">
              <a:lnSpc>
                <a:spcPct val="100000"/>
              </a:lnSpc>
              <a:spcBef>
                <a:spcPct val="0"/>
              </a:spcBef>
              <a:spcAft>
                <a:spcPct val="0"/>
              </a:spcAft>
              <a:buSzTx/>
              <a:buNone/>
            </a:pPr>
            <a:r>
              <a:rPr lang="zh-CN" altLang="zh-CN" sz="5535" b="1">
                <a:solidFill>
                  <a:schemeClr val="accent1"/>
                </a:solidFill>
                <a:latin typeface="微软雅黑" panose="020B0503020204020204" charset="-122"/>
                <a:ea typeface="微软雅黑" panose="020B0503020204020204" charset="-122"/>
              </a:rPr>
              <a:t>知识总结</a:t>
            </a:r>
            <a:endParaRPr lang="zh-CN" altLang="zh-CN" sz="6000" b="1">
              <a:solidFill>
                <a:schemeClr val="accent1"/>
              </a:solidFill>
              <a:latin typeface="微软雅黑" panose="020B0503020204020204" charset="-122"/>
              <a:ea typeface="微软雅黑" panose="020B0503020204020204" charset="-122"/>
            </a:endParaRPr>
          </a:p>
        </p:txBody>
      </p:sp>
      <p:sp>
        <p:nvSpPr>
          <p:cNvPr id="9" name="文本框 8"/>
          <p:cNvSpPr txBox="1"/>
          <p:nvPr>
            <p:custDataLst>
              <p:tags r:id="rId2"/>
            </p:custDataLst>
          </p:nvPr>
        </p:nvSpPr>
        <p:spPr>
          <a:xfrm>
            <a:off x="222264" y="2412441"/>
            <a:ext cx="738664" cy="2187174"/>
          </a:xfrm>
          <a:prstGeom prst="rect">
            <a:avLst/>
          </a:prstGeom>
          <a:noFill/>
        </p:spPr>
        <p:txBody>
          <a:bodyPr vert="eaVert" wrap="square" rtlCol="0">
            <a:spAutoFit/>
          </a:bodyPr>
          <a:lstStyle/>
          <a:p>
            <a:r>
              <a:rPr lang="zh-CN" altLang="en-US" sz="3600" b="1">
                <a:latin typeface="楷体" panose="02010609060101010101" charset="-122"/>
                <a:ea typeface="楷体" panose="02010609060101010101" charset="-122"/>
              </a:rPr>
              <a:t>生态安全</a:t>
            </a:r>
            <a:endParaRPr lang="zh-CN" altLang="en-US" sz="3600" b="1">
              <a:latin typeface="楷体" panose="02010609060101010101" charset="-122"/>
              <a:ea typeface="楷体" panose="02010609060101010101" charset="-122"/>
            </a:endParaRPr>
          </a:p>
        </p:txBody>
      </p:sp>
      <p:sp>
        <p:nvSpPr>
          <p:cNvPr id="16" name="左大括号 15"/>
          <p:cNvSpPr/>
          <p:nvPr>
            <p:custDataLst>
              <p:tags r:id="rId3"/>
            </p:custDataLst>
          </p:nvPr>
        </p:nvSpPr>
        <p:spPr>
          <a:xfrm>
            <a:off x="963134" y="1960908"/>
            <a:ext cx="424761" cy="267765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p:cNvSpPr txBox="1"/>
          <p:nvPr>
            <p:custDataLst>
              <p:tags r:id="rId4"/>
            </p:custDataLst>
          </p:nvPr>
        </p:nvSpPr>
        <p:spPr>
          <a:xfrm>
            <a:off x="1264837" y="1665333"/>
            <a:ext cx="3991133" cy="523220"/>
          </a:xfrm>
          <a:prstGeom prst="rect">
            <a:avLst/>
          </a:prstGeom>
          <a:noFill/>
        </p:spPr>
        <p:txBody>
          <a:bodyPr wrap="square" rtlCol="0">
            <a:spAutoFit/>
          </a:bodyPr>
          <a:lstStyle/>
          <a:p>
            <a:r>
              <a:rPr lang="zh-CN" altLang="en-US" sz="2800" b="1">
                <a:solidFill>
                  <a:srgbClr val="FF0000"/>
                </a:solidFill>
                <a:latin typeface="楷体" panose="02010609060101010101" charset="-122"/>
                <a:ea typeface="楷体" panose="02010609060101010101" charset="-122"/>
              </a:rPr>
              <a:t>人类活动影响生态环境</a:t>
            </a:r>
            <a:endParaRPr lang="zh-CN" altLang="en-US" sz="2800" b="1">
              <a:solidFill>
                <a:srgbClr val="FF0000"/>
              </a:solidFill>
              <a:latin typeface="楷体" panose="02010609060101010101" charset="-122"/>
              <a:ea typeface="楷体" panose="02010609060101010101" charset="-122"/>
            </a:endParaRPr>
          </a:p>
        </p:txBody>
      </p:sp>
      <p:sp>
        <p:nvSpPr>
          <p:cNvPr id="29" name="文本框 28"/>
          <p:cNvSpPr txBox="1"/>
          <p:nvPr>
            <p:custDataLst>
              <p:tags r:id="rId5"/>
            </p:custDataLst>
          </p:nvPr>
        </p:nvSpPr>
        <p:spPr>
          <a:xfrm>
            <a:off x="1264837" y="4251779"/>
            <a:ext cx="3901876" cy="523220"/>
          </a:xfrm>
          <a:prstGeom prst="rect">
            <a:avLst/>
          </a:prstGeom>
          <a:noFill/>
        </p:spPr>
        <p:txBody>
          <a:bodyPr wrap="square" rtlCol="0">
            <a:spAutoFit/>
          </a:bodyPr>
          <a:lstStyle/>
          <a:p>
            <a:r>
              <a:rPr lang="zh-CN" altLang="en-US" sz="2800" b="1">
                <a:solidFill>
                  <a:srgbClr val="FF0000"/>
                </a:solidFill>
                <a:latin typeface="楷体" panose="02010609060101010101" charset="-122"/>
                <a:ea typeface="楷体" panose="02010609060101010101" charset="-122"/>
              </a:rPr>
              <a:t>我国重视保障生态安全</a:t>
            </a:r>
            <a:endParaRPr lang="zh-CN" altLang="en-US" sz="2800" b="1">
              <a:solidFill>
                <a:srgbClr val="FF0000"/>
              </a:solidFill>
              <a:latin typeface="楷体" panose="02010609060101010101" charset="-122"/>
              <a:ea typeface="楷体" panose="02010609060101010101" charset="-122"/>
            </a:endParaRPr>
          </a:p>
        </p:txBody>
      </p:sp>
      <p:sp>
        <p:nvSpPr>
          <p:cNvPr id="4" name="文本框 3"/>
          <p:cNvSpPr txBox="1"/>
          <p:nvPr>
            <p:custDataLst>
              <p:tags r:id="rId6"/>
            </p:custDataLst>
          </p:nvPr>
        </p:nvSpPr>
        <p:spPr>
          <a:xfrm>
            <a:off x="5025154" y="1234851"/>
            <a:ext cx="1089084" cy="52322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措施</a:t>
            </a:r>
            <a:endParaRPr lang="zh-CN" altLang="en-US" sz="2800" b="1">
              <a:latin typeface="楷体" panose="02010609060101010101" charset="-122"/>
              <a:ea typeface="楷体" panose="02010609060101010101" charset="-122"/>
            </a:endParaRPr>
          </a:p>
        </p:txBody>
      </p:sp>
      <p:sp>
        <p:nvSpPr>
          <p:cNvPr id="5" name="文本框 4"/>
          <p:cNvSpPr txBox="1"/>
          <p:nvPr>
            <p:custDataLst>
              <p:tags r:id="rId7"/>
            </p:custDataLst>
          </p:nvPr>
        </p:nvSpPr>
        <p:spPr>
          <a:xfrm>
            <a:off x="6077692" y="1678590"/>
            <a:ext cx="2039456" cy="523220"/>
          </a:xfrm>
          <a:prstGeom prst="rect">
            <a:avLst/>
          </a:prstGeom>
          <a:noFill/>
        </p:spPr>
        <p:txBody>
          <a:bodyPr wrap="square" rtlCol="0">
            <a:spAutoFit/>
          </a:bodyPr>
          <a:lstStyle/>
          <a:p>
            <a:r>
              <a:rPr lang="zh-CN" altLang="en-US" sz="2800" b="1">
                <a:solidFill>
                  <a:srgbClr val="FF0000"/>
                </a:solidFill>
                <a:latin typeface="楷体" panose="02010609060101010101" charset="-122"/>
                <a:ea typeface="楷体" panose="02010609060101010101" charset="-122"/>
              </a:rPr>
              <a:t>修复和改善</a:t>
            </a:r>
            <a:endParaRPr lang="zh-CN" altLang="en-US" sz="2800" b="1">
              <a:solidFill>
                <a:srgbClr val="FF0000"/>
              </a:solidFill>
              <a:latin typeface="楷体" panose="02010609060101010101" charset="-122"/>
              <a:ea typeface="楷体" panose="02010609060101010101" charset="-122"/>
            </a:endParaRPr>
          </a:p>
        </p:txBody>
      </p:sp>
      <p:sp>
        <p:nvSpPr>
          <p:cNvPr id="10" name="箭头: 右 9"/>
          <p:cNvSpPr/>
          <p:nvPr>
            <p:custDataLst>
              <p:tags r:id="rId8"/>
            </p:custDataLst>
          </p:nvPr>
        </p:nvSpPr>
        <p:spPr>
          <a:xfrm>
            <a:off x="5083333" y="1758071"/>
            <a:ext cx="866240" cy="433215"/>
          </a:xfrm>
          <a:prstGeom prst="rightArrow">
            <a:avLst/>
          </a:prstGeom>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9"/>
            </p:custDataLst>
          </p:nvPr>
        </p:nvSpPr>
        <p:spPr>
          <a:xfrm>
            <a:off x="5255970" y="2809039"/>
            <a:ext cx="6280649" cy="2677656"/>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生态安全：是指一个国家生存和发展所需的生态环境处于不受或少受破坏与威胁的状态，即生物与环境、生物与生物、人类与地球生态系统之间都保持着正常的功能和结构。</a:t>
            </a:r>
            <a:endParaRPr lang="zh-CN" altLang="en-US" sz="2800" b="1">
              <a:latin typeface="楷体" panose="02010609060101010101" charset="-122"/>
              <a:ea typeface="楷体" panose="02010609060101010101" charset="-122"/>
            </a:endParaRPr>
          </a:p>
          <a:p>
            <a:endParaRPr lang="zh-CN" altLang="en-US" sz="2800" b="1">
              <a:latin typeface="楷体" panose="02010609060101010101" charset="-122"/>
              <a:ea typeface="楷体" panose="02010609060101010101" charset="-122"/>
            </a:endParaRPr>
          </a:p>
        </p:txBody>
      </p:sp>
      <p:sp>
        <p:nvSpPr>
          <p:cNvPr id="12" name="左大括号 11"/>
          <p:cNvSpPr/>
          <p:nvPr>
            <p:custDataLst>
              <p:tags r:id="rId10"/>
            </p:custDataLst>
          </p:nvPr>
        </p:nvSpPr>
        <p:spPr>
          <a:xfrm>
            <a:off x="4911046" y="3322229"/>
            <a:ext cx="511333" cy="216446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custDataLst>
              <p:tags r:id="rId11"/>
            </p:custDataLst>
          </p:nvPr>
        </p:nvSpPr>
        <p:spPr>
          <a:xfrm>
            <a:off x="5339175" y="5150341"/>
            <a:ext cx="6280649" cy="954107"/>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树立人与自然和谐共生生态观，保护生态环境。</a:t>
            </a:r>
            <a:endParaRPr lang="zh-CN" altLang="en-US" sz="2800" b="1">
              <a:latin typeface="楷体" panose="02010609060101010101" charset="-122"/>
              <a:ea typeface="楷体" panose="02010609060101010101" charset="-122"/>
            </a:endParaRPr>
          </a:p>
        </p:txBody>
      </p:sp>
    </p:spTree>
    <p:custDataLst>
      <p:tags r:id="rId1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custDataLst>
              <p:tags r:id="rId1"/>
            </p:custDataLst>
          </p:nvPr>
        </p:nvSpPr>
        <p:spPr>
          <a:xfrm>
            <a:off x="501649" y="1071361"/>
            <a:ext cx="11547596" cy="5169492"/>
          </a:xfrm>
          <a:prstGeom prst="rect">
            <a:avLst/>
          </a:prstGeom>
          <a:noFill/>
          <a:ln w="9525">
            <a:noFill/>
          </a:ln>
        </p:spPr>
        <p:txBody>
          <a:bodyPr wrap="square">
            <a:spAutoFit/>
          </a:bodyPr>
          <a:lstStyle/>
          <a:p>
            <a:pPr indent="0" fontAlgn="auto">
              <a:lnSpc>
                <a:spcPct val="150000"/>
              </a:lnSpc>
            </a:pPr>
            <a:r>
              <a:rPr lang="en-US" altLang="zh-CN" sz="3200" b="1">
                <a:latin typeface="Times New Roman" panose="02020603050405020304" pitchFamily="18" charset="0"/>
                <a:ea typeface="楷体" panose="02010609060101010101" charset="-122"/>
                <a:cs typeface="Times New Roman" panose="02020603050405020304" pitchFamily="18" charset="0"/>
              </a:rPr>
              <a:t>1</a:t>
            </a:r>
            <a:r>
              <a:rPr lang="zh-CN" altLang="en-US" sz="3200" b="1">
                <a:latin typeface="Times New Roman" panose="02020603050405020304" pitchFamily="18" charset="0"/>
                <a:ea typeface="楷体" panose="02010609060101010101" charset="-122"/>
                <a:cs typeface="Times New Roman" panose="02020603050405020304" pitchFamily="18" charset="0"/>
              </a:rPr>
              <a:t>、长江是中国重要的生态宝库，其独特的生态系统对保障国家生态安全具有不可替代的作用。下列关于长江生态系统的叙述，错误的是（      ）</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fontAlgn="auto">
              <a:lnSpc>
                <a:spcPct val="150000"/>
              </a:lnSpc>
            </a:pPr>
            <a:r>
              <a:rPr lang="en-US" altLang="zh-CN" sz="3200" b="1">
                <a:latin typeface="Times New Roman" panose="02020603050405020304" pitchFamily="18" charset="0"/>
                <a:ea typeface="楷体" panose="02010609060101010101" charset="-122"/>
                <a:cs typeface="Times New Roman" panose="02020603050405020304" pitchFamily="18" charset="0"/>
              </a:rPr>
              <a:t>A</a:t>
            </a:r>
            <a:r>
              <a:rPr lang="zh-CN" altLang="en-US" sz="3200" b="1">
                <a:latin typeface="Times New Roman" panose="02020603050405020304" pitchFamily="18" charset="0"/>
                <a:ea typeface="楷体" panose="02010609060101010101" charset="-122"/>
                <a:cs typeface="Times New Roman" panose="02020603050405020304" pitchFamily="18" charset="0"/>
              </a:rPr>
              <a:t>．长江生态系统中的能量流动和物质循环是单向的</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fontAlgn="auto">
              <a:lnSpc>
                <a:spcPct val="150000"/>
              </a:lnSpc>
            </a:pPr>
            <a:r>
              <a:rPr lang="en-US" altLang="zh-CN" sz="3200" b="1">
                <a:latin typeface="Times New Roman" panose="02020603050405020304" pitchFamily="18" charset="0"/>
                <a:ea typeface="楷体" panose="02010609060101010101" charset="-122"/>
                <a:cs typeface="Times New Roman" panose="02020603050405020304" pitchFamily="18" charset="0"/>
              </a:rPr>
              <a:t>B</a:t>
            </a:r>
            <a:r>
              <a:rPr lang="zh-CN" altLang="en-US" sz="3200" b="1">
                <a:latin typeface="Times New Roman" panose="02020603050405020304" pitchFamily="18" charset="0"/>
                <a:ea typeface="楷体" panose="02010609060101010101" charset="-122"/>
                <a:cs typeface="Times New Roman" panose="02020603050405020304" pitchFamily="18" charset="0"/>
              </a:rPr>
              <a:t>．长江生态系统能提供工农业用水，也能调节气候</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fontAlgn="auto">
              <a:lnSpc>
                <a:spcPct val="150000"/>
              </a:lnSpc>
            </a:pPr>
            <a:r>
              <a:rPr lang="en-US" altLang="zh-CN" sz="3200" b="1">
                <a:latin typeface="Times New Roman" panose="02020603050405020304" pitchFamily="18" charset="0"/>
                <a:ea typeface="楷体" panose="02010609060101010101" charset="-122"/>
                <a:cs typeface="Times New Roman" panose="02020603050405020304" pitchFamily="18" charset="0"/>
              </a:rPr>
              <a:t>C</a:t>
            </a:r>
            <a:r>
              <a:rPr lang="zh-CN" altLang="en-US" sz="3200" b="1">
                <a:latin typeface="Times New Roman" panose="02020603050405020304" pitchFamily="18" charset="0"/>
                <a:ea typeface="楷体" panose="02010609060101010101" charset="-122"/>
                <a:cs typeface="Times New Roman" panose="02020603050405020304" pitchFamily="18" charset="0"/>
              </a:rPr>
              <a:t>．实施“长江十年禁渔”可增加长江生态系统中消费者的数量</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fontAlgn="auto">
              <a:lnSpc>
                <a:spcPct val="150000"/>
              </a:lnSpc>
            </a:pPr>
            <a:r>
              <a:rPr lang="en-US" altLang="zh-CN" sz="3200" b="1">
                <a:latin typeface="Times New Roman" panose="02020603050405020304" pitchFamily="18" charset="0"/>
                <a:ea typeface="楷体" panose="02010609060101010101" charset="-122"/>
                <a:cs typeface="Times New Roman" panose="02020603050405020304" pitchFamily="18" charset="0"/>
              </a:rPr>
              <a:t>D</a:t>
            </a:r>
            <a:r>
              <a:rPr lang="zh-CN" altLang="en-US" sz="3200" b="1">
                <a:latin typeface="Times New Roman" panose="02020603050405020304" pitchFamily="18" charset="0"/>
                <a:ea typeface="楷体" panose="02010609060101010101" charset="-122"/>
                <a:cs typeface="Times New Roman" panose="02020603050405020304" pitchFamily="18" charset="0"/>
              </a:rPr>
              <a:t>．阳光、温度和水分是影响长江鱼类分布的非生物因素</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p:txBody>
      </p:sp>
      <p:sp>
        <p:nvSpPr>
          <p:cNvPr id="20" name="文本框 19"/>
          <p:cNvSpPr txBox="1"/>
          <p:nvPr>
            <p:custDataLst>
              <p:tags r:id="rId2"/>
            </p:custDataLst>
          </p:nvPr>
        </p:nvSpPr>
        <p:spPr>
          <a:xfrm>
            <a:off x="3980527" y="56631"/>
            <a:ext cx="3936365" cy="1014730"/>
          </a:xfrm>
          <a:prstGeom prst="rect">
            <a:avLst/>
          </a:prstGeom>
          <a:noFill/>
        </p:spPr>
        <p:txBody>
          <a:bodyPr wrap="square" rtlCol="0">
            <a:normAutofit/>
          </a:bodyPr>
          <a:lstStyle/>
          <a:p>
            <a:pPr marL="0" indent="0" algn="dist" fontAlgn="auto">
              <a:lnSpc>
                <a:spcPct val="100000"/>
              </a:lnSpc>
              <a:spcBef>
                <a:spcPct val="0"/>
              </a:spcBef>
              <a:spcAft>
                <a:spcPct val="0"/>
              </a:spcAft>
              <a:buSzTx/>
              <a:buNone/>
            </a:pPr>
            <a:r>
              <a:rPr lang="zh-CN" altLang="zh-CN" sz="5535" b="1">
                <a:solidFill>
                  <a:schemeClr val="accent1"/>
                </a:solidFill>
                <a:latin typeface="微软雅黑" panose="020B0503020204020204" charset="-122"/>
                <a:ea typeface="微软雅黑" panose="020B0503020204020204" charset="-122"/>
              </a:rPr>
              <a:t>课堂检测</a:t>
            </a:r>
            <a:endParaRPr lang="zh-CN" altLang="zh-CN" sz="6000" b="1">
              <a:solidFill>
                <a:schemeClr val="accent1"/>
              </a:solidFill>
              <a:latin typeface="微软雅黑" panose="020B0503020204020204" charset="-122"/>
              <a:ea typeface="微软雅黑" panose="020B0503020204020204" charset="-122"/>
            </a:endParaRPr>
          </a:p>
        </p:txBody>
      </p:sp>
      <p:sp>
        <p:nvSpPr>
          <p:cNvPr id="2" name="文本框 1"/>
          <p:cNvSpPr txBox="1"/>
          <p:nvPr>
            <p:custDataLst>
              <p:tags r:id="rId3"/>
            </p:custDataLst>
          </p:nvPr>
        </p:nvSpPr>
        <p:spPr>
          <a:xfrm>
            <a:off x="2684414" y="2559719"/>
            <a:ext cx="1054100" cy="768350"/>
          </a:xfrm>
          <a:prstGeom prst="rect">
            <a:avLst/>
          </a:prstGeom>
          <a:noFill/>
        </p:spPr>
        <p:txBody>
          <a:bodyPr wrap="square" rtlCol="0">
            <a:spAutoFit/>
          </a:bodyPr>
          <a:lstStyle/>
          <a:p>
            <a:r>
              <a:rPr lang="en-US" altLang="zh-CN" sz="4400">
                <a:solidFill>
                  <a:srgbClr val="FF0000"/>
                </a:solidFill>
                <a:latin typeface="Times New Roman" panose="02020603050405020304" pitchFamily="18" charset="0"/>
                <a:cs typeface="Times New Roman" panose="02020603050405020304" pitchFamily="18" charset="0"/>
              </a:rPr>
              <a:t>A</a:t>
            </a:r>
            <a:endParaRPr lang="en-US" altLang="zh-CN" sz="4400">
              <a:solidFill>
                <a:srgbClr val="FF0000"/>
              </a:solidFill>
              <a:latin typeface="Times New Roman" panose="02020603050405020304" pitchFamily="18" charset="0"/>
              <a:cs typeface="Times New Roman" panose="02020603050405020304" pitchFamily="18" charset="0"/>
            </a:endParaRPr>
          </a:p>
        </p:txBody>
      </p:sp>
      <p:sp>
        <p:nvSpPr>
          <p:cNvPr id="3" name="圆角矩形 12"/>
          <p:cNvSpPr/>
          <p:nvPr>
            <p:custDataLst>
              <p:tags r:id="rId4"/>
            </p:custDataLst>
          </p:nvPr>
        </p:nvSpPr>
        <p:spPr>
          <a:xfrm>
            <a:off x="6553512" y="3429000"/>
            <a:ext cx="1652940" cy="566489"/>
          </a:xfrm>
          <a:prstGeom prst="roundRect">
            <a:avLst/>
          </a:prstGeom>
          <a:solidFill>
            <a:schemeClr val="accent1">
              <a:alpha val="48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6" name="曲线连接符 13"/>
          <p:cNvCxnSpPr/>
          <p:nvPr>
            <p:custDataLst>
              <p:tags r:id="rId5"/>
            </p:custDataLst>
          </p:nvPr>
        </p:nvCxnSpPr>
        <p:spPr>
          <a:xfrm flipV="1">
            <a:off x="7206449" y="3192716"/>
            <a:ext cx="771357" cy="236284"/>
          </a:xfrm>
          <a:prstGeom prst="curvedConnector3">
            <a:avLst>
              <a:gd name="adj1" fmla="val 50000"/>
            </a:avLst>
          </a:prstGeom>
          <a:ln w="28575" cmpd="dbl">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sp>
        <p:nvSpPr>
          <p:cNvPr id="7" name="文本框 6"/>
          <p:cNvSpPr txBox="1"/>
          <p:nvPr>
            <p:custDataLst>
              <p:tags r:id="rId6"/>
            </p:custDataLst>
          </p:nvPr>
        </p:nvSpPr>
        <p:spPr>
          <a:xfrm>
            <a:off x="7916892" y="2669496"/>
            <a:ext cx="4446418"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sym typeface="+mn-ea"/>
              </a:rPr>
              <a:t>往复循环</a:t>
            </a:r>
            <a:endParaRPr lang="zh-CN" altLang="en-US" sz="2800" b="1">
              <a:solidFill>
                <a:srgbClr val="FF0000"/>
              </a:solidFill>
              <a:latin typeface="微软雅黑" panose="020B0503020204020204" charset="-122"/>
              <a:ea typeface="微软雅黑" panose="020B0503020204020204"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框 106"/>
          <p:cNvSpPr txBox="1"/>
          <p:nvPr>
            <p:custDataLst>
              <p:tags r:id="rId1"/>
            </p:custDataLst>
          </p:nvPr>
        </p:nvSpPr>
        <p:spPr>
          <a:xfrm>
            <a:off x="365760" y="658969"/>
            <a:ext cx="11826240" cy="6805709"/>
          </a:xfrm>
          <a:prstGeom prst="rect">
            <a:avLst/>
          </a:prstGeom>
          <a:noFill/>
          <a:ln w="9525">
            <a:noFill/>
          </a:ln>
        </p:spPr>
        <p:txBody>
          <a:bodyPr wrap="square">
            <a:spAutoFit/>
          </a:bodyPr>
          <a:lstStyle/>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2</a:t>
            </a:r>
            <a:r>
              <a:rPr lang="zh-CN" altLang="en-US" sz="3200" b="1">
                <a:latin typeface="Times New Roman" panose="02020603050405020304" pitchFamily="18" charset="0"/>
                <a:ea typeface="楷体" panose="02010609060101010101" charset="-122"/>
                <a:cs typeface="Times New Roman" panose="02020603050405020304" pitchFamily="18" charset="0"/>
              </a:rPr>
              <a:t>、下列人类活动中，有利于保护环境、维持生态平衡的是（　　）</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A</a:t>
            </a:r>
            <a:r>
              <a:rPr lang="zh-CN" altLang="en-US" sz="3200" b="1">
                <a:latin typeface="Times New Roman" panose="02020603050405020304" pitchFamily="18" charset="0"/>
                <a:ea typeface="楷体" panose="02010609060101010101" charset="-122"/>
                <a:cs typeface="Times New Roman" panose="02020603050405020304" pitchFamily="18" charset="0"/>
              </a:rPr>
              <a:t>．开垦草原	</a:t>
            </a:r>
            <a:r>
              <a:rPr lang="en-US" altLang="zh-CN" sz="3200" b="1">
                <a:latin typeface="Times New Roman" panose="02020603050405020304" pitchFamily="18" charset="0"/>
                <a:ea typeface="楷体" panose="02010609060101010101" charset="-122"/>
                <a:cs typeface="Times New Roman" panose="02020603050405020304" pitchFamily="18" charset="0"/>
              </a:rPr>
              <a:t>B</a:t>
            </a:r>
            <a:r>
              <a:rPr lang="zh-CN" altLang="en-US" sz="3200" b="1">
                <a:latin typeface="Times New Roman" panose="02020603050405020304" pitchFamily="18" charset="0"/>
                <a:ea typeface="楷体" panose="02010609060101010101" charset="-122"/>
                <a:cs typeface="Times New Roman" panose="02020603050405020304" pitchFamily="18" charset="0"/>
              </a:rPr>
              <a:t>．围湖造田</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C</a:t>
            </a:r>
            <a:r>
              <a:rPr lang="zh-CN" altLang="en-US" sz="3200" b="1">
                <a:latin typeface="Times New Roman" panose="02020603050405020304" pitchFamily="18" charset="0"/>
                <a:ea typeface="楷体" panose="02010609060101010101" charset="-122"/>
                <a:cs typeface="Times New Roman" panose="02020603050405020304" pitchFamily="18" charset="0"/>
              </a:rPr>
              <a:t>．植树造林	</a:t>
            </a:r>
            <a:r>
              <a:rPr lang="en-US" altLang="zh-CN" sz="3200" b="1">
                <a:latin typeface="Times New Roman" panose="02020603050405020304" pitchFamily="18" charset="0"/>
                <a:ea typeface="楷体" panose="02010609060101010101" charset="-122"/>
                <a:cs typeface="Times New Roman" panose="02020603050405020304" pitchFamily="18" charset="0"/>
              </a:rPr>
              <a:t>D</a:t>
            </a:r>
            <a:r>
              <a:rPr lang="zh-CN" altLang="en-US" sz="3200" b="1">
                <a:latin typeface="Times New Roman" panose="02020603050405020304" pitchFamily="18" charset="0"/>
                <a:ea typeface="楷体" panose="02010609060101010101" charset="-122"/>
                <a:cs typeface="Times New Roman" panose="02020603050405020304" pitchFamily="18" charset="0"/>
              </a:rPr>
              <a:t>．过度放牧</a:t>
            </a:r>
            <a:endParaRPr lang="en-US" altLang="zh-CN"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3</a:t>
            </a:r>
            <a:r>
              <a:rPr lang="zh-CN" altLang="en-US" sz="3200" b="1">
                <a:latin typeface="Times New Roman" panose="02020603050405020304" pitchFamily="18" charset="0"/>
                <a:ea typeface="楷体" panose="02010609060101010101" charset="-122"/>
                <a:cs typeface="Times New Roman" panose="02020603050405020304" pitchFamily="18" charset="0"/>
              </a:rPr>
              <a:t>、我们要坚持人与自然和谐共生，共同构建人与自然生命共同体。下列做法中，不利于保护生态环境的是（　　）</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A</a:t>
            </a:r>
            <a:r>
              <a:rPr lang="zh-CN" altLang="en-US" sz="3200" b="1">
                <a:latin typeface="Times New Roman" panose="02020603050405020304" pitchFamily="18" charset="0"/>
                <a:ea typeface="楷体" panose="02010609060101010101" charset="-122"/>
                <a:cs typeface="Times New Roman" panose="02020603050405020304" pitchFamily="18" charset="0"/>
              </a:rPr>
              <a:t>．倡导少开车、多步行</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B</a:t>
            </a:r>
            <a:r>
              <a:rPr lang="zh-CN" altLang="en-US" sz="3200" b="1">
                <a:latin typeface="Times New Roman" panose="02020603050405020304" pitchFamily="18" charset="0"/>
                <a:ea typeface="楷体" panose="02010609060101010101" charset="-122"/>
                <a:cs typeface="Times New Roman" panose="02020603050405020304" pitchFamily="18" charset="0"/>
              </a:rPr>
              <a:t>．实行长江流域重点水域十年禁渔</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C</a:t>
            </a:r>
            <a:r>
              <a:rPr lang="zh-CN" altLang="en-US" sz="3200" b="1">
                <a:latin typeface="Times New Roman" panose="02020603050405020304" pitchFamily="18" charset="0"/>
                <a:ea typeface="楷体" panose="02010609060101010101" charset="-122"/>
                <a:cs typeface="Times New Roman" panose="02020603050405020304" pitchFamily="18" charset="0"/>
              </a:rPr>
              <a:t>．对生活垃圾进行分类处理</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D</a:t>
            </a:r>
            <a:r>
              <a:rPr lang="zh-CN" altLang="en-US" sz="3200" b="1">
                <a:latin typeface="Times New Roman" panose="02020603050405020304" pitchFamily="18" charset="0"/>
                <a:ea typeface="楷体" panose="02010609060101010101" charset="-122"/>
                <a:cs typeface="Times New Roman" panose="02020603050405020304" pitchFamily="18" charset="0"/>
              </a:rPr>
              <a:t>．围湖造田，大幅度增加粮食种植面积</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endParaRPr lang="zh-CN" altLang="en-US" sz="3200" b="1">
              <a:latin typeface="Times New Roman" panose="02020603050405020304" pitchFamily="18" charset="0"/>
              <a:ea typeface="楷体" panose="02010609060101010101" charset="-122"/>
              <a:cs typeface="Times New Roman" panose="02020603050405020304" pitchFamily="18" charset="0"/>
            </a:endParaRPr>
          </a:p>
        </p:txBody>
      </p:sp>
      <p:sp>
        <p:nvSpPr>
          <p:cNvPr id="2" name="文本框 1"/>
          <p:cNvSpPr txBox="1"/>
          <p:nvPr>
            <p:custDataLst>
              <p:tags r:id="rId2"/>
            </p:custDataLst>
          </p:nvPr>
        </p:nvSpPr>
        <p:spPr>
          <a:xfrm>
            <a:off x="11299190" y="555486"/>
            <a:ext cx="1054100" cy="768350"/>
          </a:xfrm>
          <a:prstGeom prst="rect">
            <a:avLst/>
          </a:prstGeom>
          <a:noFill/>
        </p:spPr>
        <p:txBody>
          <a:bodyPr wrap="square" rtlCol="0">
            <a:spAutoFit/>
          </a:bodyPr>
          <a:lstStyle/>
          <a:p>
            <a:r>
              <a:rPr lang="en-US" altLang="zh-CN" sz="4400">
                <a:solidFill>
                  <a:srgbClr val="FF0000"/>
                </a:solidFill>
                <a:latin typeface="Times New Roman" panose="02020603050405020304" pitchFamily="18" charset="0"/>
                <a:cs typeface="Times New Roman" panose="02020603050405020304" pitchFamily="18" charset="0"/>
              </a:rPr>
              <a:t>C</a:t>
            </a:r>
            <a:endParaRPr lang="en-US" altLang="zh-CN" sz="440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899792" y="3044825"/>
            <a:ext cx="1054100" cy="768350"/>
          </a:xfrm>
          <a:prstGeom prst="rect">
            <a:avLst/>
          </a:prstGeom>
          <a:noFill/>
        </p:spPr>
        <p:txBody>
          <a:bodyPr wrap="square" rtlCol="0">
            <a:spAutoFit/>
          </a:bodyPr>
          <a:lstStyle/>
          <a:p>
            <a:r>
              <a:rPr lang="en-US" altLang="zh-CN" sz="4400">
                <a:solidFill>
                  <a:srgbClr val="FF0000"/>
                </a:solidFill>
                <a:latin typeface="Times New Roman" panose="02020603050405020304" pitchFamily="18" charset="0"/>
                <a:cs typeface="Times New Roman" panose="02020603050405020304" pitchFamily="18" charset="0"/>
              </a:rPr>
              <a:t>D</a:t>
            </a:r>
            <a:endParaRPr lang="en-US" altLang="zh-CN" sz="4400">
              <a:solidFill>
                <a:srgbClr val="FF0000"/>
              </a:solidFill>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框 106"/>
          <p:cNvSpPr txBox="1"/>
          <p:nvPr>
            <p:custDataLst>
              <p:tags r:id="rId1"/>
            </p:custDataLst>
          </p:nvPr>
        </p:nvSpPr>
        <p:spPr>
          <a:xfrm>
            <a:off x="743267" y="466055"/>
            <a:ext cx="11448733" cy="8340745"/>
          </a:xfrm>
          <a:prstGeom prst="rect">
            <a:avLst/>
          </a:prstGeom>
          <a:noFill/>
          <a:ln w="9525">
            <a:noFill/>
          </a:ln>
        </p:spPr>
        <p:txBody>
          <a:bodyPr wrap="square">
            <a:spAutoFit/>
          </a:bodyPr>
          <a:lstStyle/>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4</a:t>
            </a:r>
            <a:r>
              <a:rPr lang="zh-CN" altLang="en-US" sz="3200" b="1">
                <a:latin typeface="Times New Roman" panose="02020603050405020304" pitchFamily="18" charset="0"/>
                <a:ea typeface="楷体" panose="02010609060101010101" charset="-122"/>
                <a:cs typeface="Times New Roman" panose="02020603050405020304" pitchFamily="18" charset="0"/>
              </a:rPr>
              <a:t>、为保护自然资源和生态环境，下列措施中不恰当的是（      ）</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A</a:t>
            </a:r>
            <a:r>
              <a:rPr lang="zh-CN" altLang="en-US" sz="3200" b="1">
                <a:latin typeface="Times New Roman" panose="02020603050405020304" pitchFamily="18" charset="0"/>
                <a:ea typeface="楷体" panose="02010609060101010101" charset="-122"/>
                <a:cs typeface="Times New Roman" panose="02020603050405020304" pitchFamily="18" charset="0"/>
              </a:rPr>
              <a:t>．对森林和草原实行依法治理</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B</a:t>
            </a:r>
            <a:r>
              <a:rPr lang="zh-CN" altLang="en-US" sz="3200" b="1">
                <a:latin typeface="Times New Roman" panose="02020603050405020304" pitchFamily="18" charset="0"/>
                <a:ea typeface="楷体" panose="02010609060101010101" charset="-122"/>
                <a:cs typeface="Times New Roman" panose="02020603050405020304" pitchFamily="18" charset="0"/>
              </a:rPr>
              <a:t>．积极参加当地绿化活动</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C</a:t>
            </a:r>
            <a:r>
              <a:rPr lang="zh-CN" altLang="en-US" sz="3200" b="1">
                <a:latin typeface="Times New Roman" panose="02020603050405020304" pitchFamily="18" charset="0"/>
                <a:ea typeface="楷体" panose="02010609060101010101" charset="-122"/>
                <a:cs typeface="Times New Roman" panose="02020603050405020304" pitchFamily="18" charset="0"/>
              </a:rPr>
              <a:t>．退耕还林、还草，还湖，退牧还草</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D</a:t>
            </a:r>
            <a:r>
              <a:rPr lang="zh-CN" altLang="en-US" sz="3200" b="1">
                <a:latin typeface="Times New Roman" panose="02020603050405020304" pitchFamily="18" charset="0"/>
                <a:ea typeface="楷体" panose="02010609060101010101" charset="-122"/>
                <a:cs typeface="Times New Roman" panose="02020603050405020304" pitchFamily="18" charset="0"/>
              </a:rPr>
              <a:t>．禁止开发、利用森林</a:t>
            </a:r>
            <a:endParaRPr lang="en-US" altLang="zh-CN"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5</a:t>
            </a:r>
            <a:r>
              <a:rPr lang="zh-CN" altLang="en-US" sz="3200" b="1">
                <a:latin typeface="Times New Roman" panose="02020603050405020304" pitchFamily="18" charset="0"/>
                <a:ea typeface="楷体" panose="02010609060101010101" charset="-122"/>
                <a:cs typeface="Times New Roman" panose="02020603050405020304" pitchFamily="18" charset="0"/>
              </a:rPr>
              <a:t>、成语“竭泽而渔”告诫人们不能只图眼前利益，不顾长远发展，这是可持续发展观念的体现。下列活动与此观念相符的是（　　）</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A</a:t>
            </a:r>
            <a:r>
              <a:rPr lang="zh-CN" altLang="en-US" sz="3200" b="1">
                <a:latin typeface="Times New Roman" panose="02020603050405020304" pitchFamily="18" charset="0"/>
                <a:ea typeface="楷体" panose="02010609060101010101" charset="-122"/>
                <a:cs typeface="Times New Roman" panose="02020603050405020304" pitchFamily="18" charset="0"/>
              </a:rPr>
              <a:t>．毁林开荒	</a:t>
            </a:r>
            <a:r>
              <a:rPr lang="en-US" altLang="zh-CN" sz="3200" b="1">
                <a:latin typeface="Times New Roman" panose="02020603050405020304" pitchFamily="18" charset="0"/>
                <a:ea typeface="楷体" panose="02010609060101010101" charset="-122"/>
                <a:cs typeface="Times New Roman" panose="02020603050405020304" pitchFamily="18" charset="0"/>
              </a:rPr>
              <a:t>B</a:t>
            </a:r>
            <a:r>
              <a:rPr lang="zh-CN" altLang="en-US" sz="3200" b="1">
                <a:latin typeface="Times New Roman" panose="02020603050405020304" pitchFamily="18" charset="0"/>
                <a:ea typeface="楷体" panose="02010609060101010101" charset="-122"/>
                <a:cs typeface="Times New Roman" panose="02020603050405020304" pitchFamily="18" charset="0"/>
              </a:rPr>
              <a:t>．填湖建房	</a:t>
            </a:r>
            <a:r>
              <a:rPr lang="en-US" altLang="zh-CN" sz="3200" b="1">
                <a:latin typeface="Times New Roman" panose="02020603050405020304" pitchFamily="18" charset="0"/>
                <a:ea typeface="楷体" panose="02010609060101010101" charset="-122"/>
                <a:cs typeface="Times New Roman" panose="02020603050405020304" pitchFamily="18" charset="0"/>
              </a:rPr>
              <a:t>C</a:t>
            </a:r>
            <a:r>
              <a:rPr lang="zh-CN" altLang="en-US" sz="3200" b="1">
                <a:latin typeface="Times New Roman" panose="02020603050405020304" pitchFamily="18" charset="0"/>
                <a:ea typeface="楷体" panose="02010609060101010101" charset="-122"/>
                <a:cs typeface="Times New Roman" panose="02020603050405020304" pitchFamily="18" charset="0"/>
              </a:rPr>
              <a:t>．张网捕鸟	</a:t>
            </a:r>
            <a:r>
              <a:rPr lang="en-US" altLang="zh-CN" sz="3200" b="1">
                <a:latin typeface="Times New Roman" panose="02020603050405020304" pitchFamily="18" charset="0"/>
                <a:ea typeface="楷体" panose="02010609060101010101" charset="-122"/>
                <a:cs typeface="Times New Roman" panose="02020603050405020304" pitchFamily="18" charset="0"/>
              </a:rPr>
              <a:t>D</a:t>
            </a:r>
            <a:r>
              <a:rPr lang="zh-CN" altLang="en-US" sz="3200" b="1">
                <a:latin typeface="Times New Roman" panose="02020603050405020304" pitchFamily="18" charset="0"/>
                <a:ea typeface="楷体" panose="02010609060101010101" charset="-122"/>
                <a:cs typeface="Times New Roman" panose="02020603050405020304" pitchFamily="18" charset="0"/>
              </a:rPr>
              <a:t>．退耕还林</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endParaRPr lang="en-US" altLang="zh-CN"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endParaRPr lang="en-US" altLang="zh-CN" sz="3200" b="1">
              <a:latin typeface="Times New Roman" panose="02020603050405020304" pitchFamily="18" charset="0"/>
              <a:ea typeface="楷体" panose="02010609060101010101" charset="-122"/>
              <a:cs typeface="Times New Roman" panose="02020603050405020304" pitchFamily="18" charset="0"/>
            </a:endParaRPr>
          </a:p>
          <a:p>
            <a:pPr indent="0"/>
            <a:endParaRPr lang="en-US" altLang="zh-CN" sz="3200" b="1">
              <a:latin typeface="Times New Roman" panose="02020603050405020304" pitchFamily="18" charset="0"/>
              <a:ea typeface="楷体" panose="02010609060101010101" charset="-122"/>
              <a:cs typeface="Times New Roman" panose="02020603050405020304" pitchFamily="18" charset="0"/>
            </a:endParaRPr>
          </a:p>
          <a:p>
            <a:pPr indent="0"/>
            <a:endParaRPr lang="zh-CN" altLang="en-US" sz="3200" b="1">
              <a:latin typeface="Times New Roman" panose="02020603050405020304" pitchFamily="18" charset="0"/>
              <a:ea typeface="楷体" panose="02010609060101010101" charset="-122"/>
              <a:cs typeface="Times New Roman" panose="02020603050405020304" pitchFamily="18" charset="0"/>
            </a:endParaRPr>
          </a:p>
        </p:txBody>
      </p:sp>
      <p:sp>
        <p:nvSpPr>
          <p:cNvPr id="2" name="文本框 1"/>
          <p:cNvSpPr txBox="1"/>
          <p:nvPr>
            <p:custDataLst>
              <p:tags r:id="rId2"/>
            </p:custDataLst>
          </p:nvPr>
        </p:nvSpPr>
        <p:spPr>
          <a:xfrm>
            <a:off x="11242355" y="466055"/>
            <a:ext cx="1054100" cy="768350"/>
          </a:xfrm>
          <a:prstGeom prst="rect">
            <a:avLst/>
          </a:prstGeom>
          <a:noFill/>
        </p:spPr>
        <p:txBody>
          <a:bodyPr wrap="square" rtlCol="0">
            <a:spAutoFit/>
          </a:bodyPr>
          <a:lstStyle/>
          <a:p>
            <a:r>
              <a:rPr lang="en-US" altLang="zh-CN" sz="4400">
                <a:solidFill>
                  <a:srgbClr val="FF0000"/>
                </a:solidFill>
                <a:latin typeface="Times New Roman" panose="02020603050405020304" pitchFamily="18" charset="0"/>
                <a:cs typeface="Times New Roman" panose="02020603050405020304" pitchFamily="18" charset="0"/>
              </a:rPr>
              <a:t>D</a:t>
            </a:r>
            <a:endParaRPr lang="en-US" altLang="zh-CN" sz="440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1359505" y="4636427"/>
            <a:ext cx="1054100" cy="768350"/>
          </a:xfrm>
          <a:prstGeom prst="rect">
            <a:avLst/>
          </a:prstGeom>
          <a:noFill/>
        </p:spPr>
        <p:txBody>
          <a:bodyPr wrap="square" rtlCol="0">
            <a:spAutoFit/>
          </a:bodyPr>
          <a:lstStyle/>
          <a:p>
            <a:r>
              <a:rPr lang="en-US" altLang="zh-CN" sz="4400">
                <a:solidFill>
                  <a:srgbClr val="FF0000"/>
                </a:solidFill>
                <a:latin typeface="Times New Roman" panose="02020603050405020304" pitchFamily="18" charset="0"/>
                <a:cs typeface="Times New Roman" panose="02020603050405020304" pitchFamily="18" charset="0"/>
              </a:rPr>
              <a:t>D</a:t>
            </a:r>
            <a:endParaRPr lang="en-US" altLang="zh-CN" sz="4400">
              <a:solidFill>
                <a:srgbClr val="FF0000"/>
              </a:solidFill>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框 106"/>
          <p:cNvSpPr txBox="1"/>
          <p:nvPr>
            <p:custDataLst>
              <p:tags r:id="rId1"/>
            </p:custDataLst>
          </p:nvPr>
        </p:nvSpPr>
        <p:spPr>
          <a:xfrm>
            <a:off x="743267" y="1449903"/>
            <a:ext cx="11448733" cy="5878532"/>
          </a:xfrm>
          <a:prstGeom prst="rect">
            <a:avLst/>
          </a:prstGeom>
          <a:noFill/>
          <a:ln w="9525">
            <a:noFill/>
          </a:ln>
        </p:spPr>
        <p:txBody>
          <a:bodyPr wrap="square">
            <a:spAutoFit/>
          </a:bodyPr>
          <a:lstStyle/>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6</a:t>
            </a:r>
            <a:r>
              <a:rPr lang="zh-CN" altLang="en-US" sz="3200" b="1">
                <a:latin typeface="Times New Roman" panose="02020603050405020304" pitchFamily="18" charset="0"/>
                <a:ea typeface="楷体" panose="02010609060101010101" charset="-122"/>
                <a:cs typeface="Times New Roman" panose="02020603050405020304" pitchFamily="18" charset="0"/>
              </a:rPr>
              <a:t>、“树立和践行绿水青山就是金山银山的理念”下列说法不符合上述理念的是（　　）</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A</a:t>
            </a:r>
            <a:r>
              <a:rPr lang="zh-CN" altLang="en-US" sz="3200" b="1">
                <a:latin typeface="Times New Roman" panose="02020603050405020304" pitchFamily="18" charset="0"/>
                <a:ea typeface="楷体" panose="02010609060101010101" charset="-122"/>
                <a:cs typeface="Times New Roman" panose="02020603050405020304" pitchFamily="18" charset="0"/>
              </a:rPr>
              <a:t>．开垦荒山造田，大面积种植粮食</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B</a:t>
            </a:r>
            <a:r>
              <a:rPr lang="zh-CN" altLang="en-US" sz="3200" b="1">
                <a:latin typeface="Times New Roman" panose="02020603050405020304" pitchFamily="18" charset="0"/>
                <a:ea typeface="楷体" panose="02010609060101010101" charset="-122"/>
                <a:cs typeface="Times New Roman" panose="02020603050405020304" pitchFamily="18" charset="0"/>
              </a:rPr>
              <a:t>．发展生态农业，适度开发特色生态旅游</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C</a:t>
            </a:r>
            <a:r>
              <a:rPr lang="zh-CN" altLang="en-US" sz="3200" b="1">
                <a:latin typeface="Times New Roman" panose="02020603050405020304" pitchFamily="18" charset="0"/>
                <a:ea typeface="楷体" panose="02010609060101010101" charset="-122"/>
                <a:cs typeface="Times New Roman" panose="02020603050405020304" pitchFamily="18" charset="0"/>
              </a:rPr>
              <a:t>．打造可持续发展的最美乡村小镇</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r>
              <a:rPr lang="en-US" altLang="zh-CN" sz="3200" b="1">
                <a:latin typeface="Times New Roman" panose="02020603050405020304" pitchFamily="18" charset="0"/>
                <a:ea typeface="楷体" panose="02010609060101010101" charset="-122"/>
                <a:cs typeface="Times New Roman" panose="02020603050405020304" pitchFamily="18" charset="0"/>
              </a:rPr>
              <a:t>D</a:t>
            </a:r>
            <a:r>
              <a:rPr lang="zh-CN" altLang="en-US" sz="3200" b="1">
                <a:latin typeface="Times New Roman" panose="02020603050405020304" pitchFamily="18" charset="0"/>
                <a:ea typeface="楷体" panose="02010609060101010101" charset="-122"/>
                <a:cs typeface="Times New Roman" panose="02020603050405020304" pitchFamily="18" charset="0"/>
              </a:rPr>
              <a:t>．植树造林，退耕还林还草</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lnSpc>
                <a:spcPct val="125000"/>
              </a:lnSpc>
            </a:pPr>
            <a:endParaRPr lang="zh-CN" altLang="en-US" sz="3200" b="1">
              <a:latin typeface="Times New Roman" panose="02020603050405020304" pitchFamily="18" charset="0"/>
              <a:ea typeface="楷体" panose="02010609060101010101" charset="-122"/>
              <a:cs typeface="Times New Roman" panose="02020603050405020304" pitchFamily="18" charset="0"/>
            </a:endParaRPr>
          </a:p>
          <a:p>
            <a:pPr indent="0"/>
            <a:endParaRPr lang="en-US" altLang="zh-CN" sz="3200" b="1">
              <a:latin typeface="Times New Roman" panose="02020603050405020304" pitchFamily="18" charset="0"/>
              <a:ea typeface="楷体" panose="02010609060101010101" charset="-122"/>
              <a:cs typeface="Times New Roman" panose="02020603050405020304" pitchFamily="18" charset="0"/>
            </a:endParaRPr>
          </a:p>
          <a:p>
            <a:pPr indent="0"/>
            <a:endParaRPr lang="en-US" altLang="zh-CN" sz="3200" b="1">
              <a:latin typeface="Times New Roman" panose="02020603050405020304" pitchFamily="18" charset="0"/>
              <a:ea typeface="楷体" panose="02010609060101010101" charset="-122"/>
              <a:cs typeface="Times New Roman" panose="02020603050405020304" pitchFamily="18" charset="0"/>
            </a:endParaRPr>
          </a:p>
          <a:p>
            <a:pPr indent="0"/>
            <a:endParaRPr lang="zh-CN" altLang="en-US" sz="3200" b="1">
              <a:latin typeface="Times New Roman" panose="02020603050405020304" pitchFamily="18" charset="0"/>
              <a:ea typeface="楷体" panose="02010609060101010101" charset="-122"/>
              <a:cs typeface="Times New Roman" panose="02020603050405020304" pitchFamily="18" charset="0"/>
            </a:endParaRPr>
          </a:p>
        </p:txBody>
      </p:sp>
      <p:sp>
        <p:nvSpPr>
          <p:cNvPr id="2" name="文本框 1"/>
          <p:cNvSpPr txBox="1"/>
          <p:nvPr>
            <p:custDataLst>
              <p:tags r:id="rId2"/>
            </p:custDataLst>
          </p:nvPr>
        </p:nvSpPr>
        <p:spPr>
          <a:xfrm>
            <a:off x="4216523" y="2005488"/>
            <a:ext cx="1054100" cy="768350"/>
          </a:xfrm>
          <a:prstGeom prst="rect">
            <a:avLst/>
          </a:prstGeom>
          <a:noFill/>
        </p:spPr>
        <p:txBody>
          <a:bodyPr wrap="square" rtlCol="0">
            <a:spAutoFit/>
          </a:bodyPr>
          <a:lstStyle/>
          <a:p>
            <a:r>
              <a:rPr lang="en-US" altLang="zh-CN" sz="4400">
                <a:solidFill>
                  <a:srgbClr val="FF0000"/>
                </a:solidFill>
                <a:latin typeface="Times New Roman" panose="02020603050405020304" pitchFamily="18" charset="0"/>
                <a:cs typeface="Times New Roman" panose="02020603050405020304" pitchFamily="18" charset="0"/>
              </a:rPr>
              <a:t>A</a:t>
            </a:r>
            <a:endParaRPr lang="en-US" altLang="zh-CN" sz="4400">
              <a:solidFill>
                <a:srgbClr val="FF0000"/>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3998422" y="369340"/>
            <a:ext cx="3936365" cy="1014730"/>
          </a:xfrm>
          <a:prstGeom prst="rect">
            <a:avLst/>
          </a:prstGeom>
          <a:noFill/>
        </p:spPr>
        <p:txBody>
          <a:bodyPr wrap="square" rtlCol="0">
            <a:normAutofit fontScale="97500"/>
          </a:bodyPr>
          <a:lstStyle/>
          <a:p>
            <a:pPr marL="0" indent="0" algn="dist" fontAlgn="auto">
              <a:lnSpc>
                <a:spcPct val="100000"/>
              </a:lnSpc>
              <a:spcBef>
                <a:spcPct val="0"/>
              </a:spcBef>
              <a:spcAft>
                <a:spcPct val="0"/>
              </a:spcAft>
              <a:buSzTx/>
              <a:buNone/>
            </a:pPr>
            <a:r>
              <a:rPr lang="zh-CN" altLang="zh-CN" sz="6000" b="1">
                <a:solidFill>
                  <a:schemeClr val="accent1"/>
                </a:solidFill>
                <a:latin typeface="+mj-ea"/>
                <a:ea typeface="+mj-ea"/>
              </a:rPr>
              <a:t>新课程目标</a:t>
            </a:r>
            <a:endParaRPr lang="zh-CN" altLang="zh-CN" sz="6000" b="1">
              <a:solidFill>
                <a:schemeClr val="accent1"/>
              </a:solidFill>
              <a:latin typeface="+mj-ea"/>
              <a:ea typeface="+mj-ea"/>
            </a:endParaRPr>
          </a:p>
        </p:txBody>
      </p:sp>
      <p:sp>
        <p:nvSpPr>
          <p:cNvPr id="7" name="对角圆角矩形 6"/>
          <p:cNvSpPr/>
          <p:nvPr>
            <p:custDataLst>
              <p:tags r:id="rId2"/>
            </p:custDataLst>
          </p:nvPr>
        </p:nvSpPr>
        <p:spPr>
          <a:xfrm>
            <a:off x="464184" y="1666522"/>
            <a:ext cx="620395" cy="494665"/>
          </a:xfrm>
          <a:prstGeom prst="round2Diag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01</a:t>
            </a:r>
            <a:endParaRPr lang="en-US" altLang="zh-CN" sz="2400" b="1">
              <a:latin typeface="微软雅黑" panose="020B0503020204020204" charset="-122"/>
              <a:ea typeface="微软雅黑" panose="020B0503020204020204" charset="-122"/>
            </a:endParaRPr>
          </a:p>
        </p:txBody>
      </p:sp>
      <p:sp>
        <p:nvSpPr>
          <p:cNvPr id="21" name="对角圆角矩形 20"/>
          <p:cNvSpPr/>
          <p:nvPr>
            <p:custDataLst>
              <p:tags r:id="rId3"/>
            </p:custDataLst>
          </p:nvPr>
        </p:nvSpPr>
        <p:spPr>
          <a:xfrm>
            <a:off x="397683" y="3429000"/>
            <a:ext cx="620395" cy="494665"/>
          </a:xfrm>
          <a:prstGeom prst="round2Diag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02</a:t>
            </a:r>
            <a:endParaRPr lang="en-US" altLang="zh-CN" sz="2400" b="1">
              <a:latin typeface="微软雅黑" panose="020B0503020204020204" charset="-122"/>
              <a:ea typeface="微软雅黑" panose="020B0503020204020204" charset="-122"/>
            </a:endParaRPr>
          </a:p>
        </p:txBody>
      </p:sp>
      <p:sp>
        <p:nvSpPr>
          <p:cNvPr id="22" name="文本框 21"/>
          <p:cNvSpPr txBox="1"/>
          <p:nvPr>
            <p:custDataLst>
              <p:tags r:id="rId4"/>
            </p:custDataLst>
          </p:nvPr>
        </p:nvSpPr>
        <p:spPr>
          <a:xfrm>
            <a:off x="1162049" y="3409604"/>
            <a:ext cx="10767695" cy="1569660"/>
          </a:xfrm>
          <a:prstGeom prst="rect">
            <a:avLst/>
          </a:prstGeom>
          <a:noFill/>
        </p:spPr>
        <p:txBody>
          <a:bodyPr wrap="square" rtlCol="0">
            <a:spAutoFit/>
          </a:bodyPr>
          <a:lstStyle/>
          <a:p>
            <a:r>
              <a:rPr lang="zh-CN" altLang="en-US" sz="3200" b="1">
                <a:latin typeface="微软雅黑" panose="020B0503020204020204" charset="-122"/>
                <a:ea typeface="微软雅黑" panose="020B0503020204020204" charset="-122"/>
                <a:sym typeface="+mn-ea"/>
              </a:rPr>
              <a:t>通过调查当地环境的变化活动，知晓可以通过防止环境污染、合理利用自然资源等措施保障生态安全，积极参与相关的宣传和保护活动。</a:t>
            </a:r>
            <a:endParaRPr lang="zh-CN" altLang="en-US" sz="3200" b="1">
              <a:latin typeface="微软雅黑" panose="020B0503020204020204" charset="-122"/>
              <a:ea typeface="微软雅黑" panose="020B0503020204020204" charset="-122"/>
              <a:sym typeface="+mn-ea"/>
            </a:endParaRPr>
          </a:p>
        </p:txBody>
      </p:sp>
      <p:sp>
        <p:nvSpPr>
          <p:cNvPr id="2" name="文本框 1"/>
          <p:cNvSpPr txBox="1"/>
          <p:nvPr>
            <p:custDataLst>
              <p:tags r:id="rId5"/>
            </p:custDataLst>
          </p:nvPr>
        </p:nvSpPr>
        <p:spPr>
          <a:xfrm>
            <a:off x="1162049" y="1612007"/>
            <a:ext cx="10767695" cy="1569660"/>
          </a:xfrm>
          <a:prstGeom prst="rect">
            <a:avLst/>
          </a:prstGeom>
          <a:noFill/>
        </p:spPr>
        <p:txBody>
          <a:bodyPr wrap="square" rtlCol="0">
            <a:spAutoFit/>
          </a:bodyPr>
          <a:lstStyle/>
          <a:p>
            <a:r>
              <a:rPr lang="zh-CN" altLang="en-US" sz="3200" b="1">
                <a:latin typeface="微软雅黑" panose="020B0503020204020204" charset="-122"/>
                <a:ea typeface="微软雅黑" panose="020B0503020204020204" charset="-122"/>
                <a:sym typeface="+mn-ea"/>
              </a:rPr>
              <a:t>通过讨论与分析案例活动，理解人类活动对生态环境产生负面影响，也能对其进行修复和改善。</a:t>
            </a:r>
            <a:endParaRPr lang="en-US" altLang="zh-CN" sz="3200" b="1">
              <a:latin typeface="微软雅黑" panose="020B0503020204020204" charset="-122"/>
              <a:ea typeface="微软雅黑" panose="020B0503020204020204" charset="-122"/>
              <a:sym typeface="+mn-ea"/>
            </a:endParaRPr>
          </a:p>
          <a:p>
            <a:endParaRPr lang="zh-CN" altLang="en-US" sz="3200" b="1">
              <a:latin typeface="微软雅黑" panose="020B0503020204020204" charset="-122"/>
              <a:ea typeface="微软雅黑" panose="020B0503020204020204" charset="-122"/>
              <a:sym typeface="+mn-ea"/>
            </a:endParaRPr>
          </a:p>
        </p:txBody>
      </p:sp>
    </p:spTree>
    <p:custDataLst>
      <p:tags r:id="rId6"/>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3840480" y="402590"/>
            <a:ext cx="3936365" cy="1014730"/>
          </a:xfrm>
          <a:prstGeom prst="rect">
            <a:avLst/>
          </a:prstGeom>
          <a:noFill/>
        </p:spPr>
        <p:txBody>
          <a:bodyPr wrap="square" rtlCol="0">
            <a:normAutofit/>
          </a:bodyPr>
          <a:lstStyle/>
          <a:p>
            <a:pPr marL="0" indent="0" algn="dist" fontAlgn="auto">
              <a:lnSpc>
                <a:spcPct val="100000"/>
              </a:lnSpc>
              <a:spcBef>
                <a:spcPct val="0"/>
              </a:spcBef>
              <a:spcAft>
                <a:spcPct val="0"/>
              </a:spcAft>
              <a:buSzTx/>
              <a:buNone/>
            </a:pPr>
            <a:r>
              <a:rPr lang="zh-CN" altLang="zh-CN" sz="5540" b="1">
                <a:solidFill>
                  <a:schemeClr val="accent1"/>
                </a:solidFill>
                <a:latin typeface="微软雅黑" panose="020B0503020204020204" charset="-122"/>
                <a:ea typeface="微软雅黑" panose="020B0503020204020204" charset="-122"/>
              </a:rPr>
              <a:t>重点难点</a:t>
            </a:r>
            <a:endParaRPr lang="zh-CN" altLang="zh-CN" sz="5540" b="1">
              <a:solidFill>
                <a:schemeClr val="accent1"/>
              </a:solidFill>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357984" y="1616537"/>
            <a:ext cx="11659449" cy="4117474"/>
          </a:xfrm>
          <a:prstGeom prst="rect">
            <a:avLst/>
          </a:prstGeom>
          <a:noFill/>
        </p:spPr>
        <p:txBody>
          <a:bodyPr wrap="square" rtlCol="0">
            <a:spAutoFit/>
          </a:bodyPr>
          <a:lstStyle/>
          <a:p>
            <a:pPr>
              <a:lnSpc>
                <a:spcPct val="150000"/>
              </a:lnSpc>
            </a:pPr>
            <a:r>
              <a:rPr lang="zh-CN" altLang="en-US" sz="3600" b="1">
                <a:solidFill>
                  <a:schemeClr val="tx2">
                    <a:lumMod val="50000"/>
                  </a:schemeClr>
                </a:solidFill>
                <a:latin typeface="+mn-ea"/>
              </a:rPr>
              <a:t>重点：</a:t>
            </a:r>
            <a:endParaRPr lang="en-US" altLang="zh-CN" sz="3600" b="1">
              <a:solidFill>
                <a:schemeClr val="tx2">
                  <a:lumMod val="50000"/>
                </a:schemeClr>
              </a:solidFill>
              <a:latin typeface="+mn-ea"/>
            </a:endParaRPr>
          </a:p>
          <a:p>
            <a:pPr>
              <a:lnSpc>
                <a:spcPct val="150000"/>
              </a:lnSpc>
            </a:pPr>
            <a:r>
              <a:rPr lang="zh-CN" altLang="en-US" sz="3600" b="1">
                <a:latin typeface="+mn-ea"/>
              </a:rPr>
              <a:t>理解人类活动对生态环境产生的影响。</a:t>
            </a:r>
            <a:endParaRPr lang="en-US" altLang="zh-CN" sz="3600" b="1">
              <a:latin typeface="+mn-ea"/>
            </a:endParaRPr>
          </a:p>
          <a:p>
            <a:pPr>
              <a:lnSpc>
                <a:spcPct val="150000"/>
              </a:lnSpc>
            </a:pPr>
            <a:r>
              <a:rPr lang="zh-CN" altLang="en-US" sz="3600" b="1">
                <a:solidFill>
                  <a:schemeClr val="tx2">
                    <a:lumMod val="50000"/>
                  </a:schemeClr>
                </a:solidFill>
                <a:latin typeface="+mn-ea"/>
              </a:rPr>
              <a:t>难点：</a:t>
            </a:r>
            <a:endParaRPr lang="en-US" altLang="zh-CN" sz="3600" b="1">
              <a:solidFill>
                <a:schemeClr val="tx2">
                  <a:lumMod val="50000"/>
                </a:schemeClr>
              </a:solidFill>
              <a:latin typeface="+mn-ea"/>
            </a:endParaRPr>
          </a:p>
          <a:p>
            <a:pPr>
              <a:lnSpc>
                <a:spcPct val="150000"/>
              </a:lnSpc>
            </a:pPr>
            <a:r>
              <a:rPr lang="zh-CN" altLang="en-US" sz="3600" b="1">
                <a:latin typeface="+mn-ea"/>
                <a:sym typeface="+mn-ea"/>
              </a:rPr>
              <a:t>形成可以通过防止环境污染、合理利用自然资源等措施保障生态安全的意识。</a:t>
            </a:r>
            <a:endParaRPr lang="zh-CN" altLang="en-US" sz="3600" b="1">
              <a:latin typeface="+mn-ea"/>
            </a:endParaRPr>
          </a:p>
        </p:txBody>
      </p:sp>
    </p:spTree>
    <p:custDataLst>
      <p:tags r:id="rId3"/>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224470" y="1285827"/>
            <a:ext cx="738664" cy="5623560"/>
          </a:xfrm>
          <a:prstGeom prst="rect">
            <a:avLst/>
          </a:prstGeom>
          <a:noFill/>
        </p:spPr>
        <p:txBody>
          <a:bodyPr vert="eaVert" wrap="square" rtlCol="0">
            <a:spAutoFit/>
          </a:bodyPr>
          <a:lstStyle/>
          <a:p>
            <a:r>
              <a:rPr lang="zh-CN" altLang="en-US" sz="3600" b="1">
                <a:latin typeface="楷体" panose="02010609060101010101" charset="-122"/>
                <a:ea typeface="楷体" panose="02010609060101010101" charset="-122"/>
              </a:rPr>
              <a:t>生态系统的自我调节</a:t>
            </a:r>
            <a:endParaRPr lang="zh-CN" altLang="en-US" sz="3600" b="1">
              <a:latin typeface="楷体" panose="02010609060101010101" charset="-122"/>
              <a:ea typeface="楷体" panose="02010609060101010101" charset="-122"/>
            </a:endParaRPr>
          </a:p>
        </p:txBody>
      </p:sp>
      <p:sp>
        <p:nvSpPr>
          <p:cNvPr id="16" name="左大括号 15"/>
          <p:cNvSpPr/>
          <p:nvPr>
            <p:custDataLst>
              <p:tags r:id="rId2"/>
            </p:custDataLst>
          </p:nvPr>
        </p:nvSpPr>
        <p:spPr>
          <a:xfrm>
            <a:off x="963134" y="1960908"/>
            <a:ext cx="424761" cy="267765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p:cNvSpPr txBox="1"/>
          <p:nvPr>
            <p:custDataLst>
              <p:tags r:id="rId3"/>
            </p:custDataLst>
          </p:nvPr>
        </p:nvSpPr>
        <p:spPr>
          <a:xfrm>
            <a:off x="1482214" y="1594222"/>
            <a:ext cx="6305426" cy="523220"/>
          </a:xfrm>
          <a:prstGeom prst="rect">
            <a:avLst/>
          </a:prstGeom>
          <a:noFill/>
        </p:spPr>
        <p:txBody>
          <a:bodyPr wrap="square" rtlCol="0">
            <a:spAutoFit/>
          </a:bodyPr>
          <a:lstStyle/>
          <a:p>
            <a:r>
              <a:rPr lang="zh-CN" altLang="en-US" sz="2800" b="1">
                <a:solidFill>
                  <a:srgbClr val="FF0000"/>
                </a:solidFill>
                <a:latin typeface="楷体" panose="02010609060101010101" charset="-122"/>
                <a:ea typeface="楷体" panose="02010609060101010101" charset="-122"/>
              </a:rPr>
              <a:t>生态系统通过自我调节维持相对稳定</a:t>
            </a:r>
            <a:endParaRPr lang="zh-CN" altLang="en-US" sz="2800" b="1">
              <a:solidFill>
                <a:srgbClr val="FF0000"/>
              </a:solidFill>
              <a:latin typeface="楷体" panose="02010609060101010101" charset="-122"/>
              <a:ea typeface="楷体" panose="02010609060101010101" charset="-122"/>
            </a:endParaRPr>
          </a:p>
        </p:txBody>
      </p:sp>
      <p:sp>
        <p:nvSpPr>
          <p:cNvPr id="29" name="文本框 28"/>
          <p:cNvSpPr txBox="1"/>
          <p:nvPr>
            <p:custDataLst>
              <p:tags r:id="rId4"/>
            </p:custDataLst>
          </p:nvPr>
        </p:nvSpPr>
        <p:spPr>
          <a:xfrm>
            <a:off x="1482214" y="3796212"/>
            <a:ext cx="2755630" cy="954107"/>
          </a:xfrm>
          <a:prstGeom prst="rect">
            <a:avLst/>
          </a:prstGeom>
          <a:noFill/>
        </p:spPr>
        <p:txBody>
          <a:bodyPr wrap="square" rtlCol="0">
            <a:spAutoFit/>
          </a:bodyPr>
          <a:lstStyle/>
          <a:p>
            <a:r>
              <a:rPr lang="zh-CN" altLang="en-US" sz="2800" b="1">
                <a:solidFill>
                  <a:srgbClr val="FF0000"/>
                </a:solidFill>
                <a:latin typeface="楷体" panose="02010609060101010101" charset="-122"/>
                <a:ea typeface="楷体" panose="02010609060101010101" charset="-122"/>
              </a:rPr>
              <a:t>生态系统具有一定的自我调节</a:t>
            </a:r>
            <a:endParaRPr lang="zh-CN" altLang="en-US" sz="2800" b="1">
              <a:solidFill>
                <a:srgbClr val="FF0000"/>
              </a:solidFill>
              <a:latin typeface="楷体" panose="02010609060101010101" charset="-122"/>
              <a:ea typeface="楷体" panose="02010609060101010101" charset="-122"/>
            </a:endParaRPr>
          </a:p>
        </p:txBody>
      </p:sp>
      <p:sp>
        <p:nvSpPr>
          <p:cNvPr id="30" name="左大括号 29"/>
          <p:cNvSpPr/>
          <p:nvPr>
            <p:custDataLst>
              <p:tags r:id="rId5"/>
            </p:custDataLst>
          </p:nvPr>
        </p:nvSpPr>
        <p:spPr>
          <a:xfrm>
            <a:off x="5212544" y="3677130"/>
            <a:ext cx="343090" cy="155412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箭头: 上 2"/>
          <p:cNvSpPr/>
          <p:nvPr>
            <p:custDataLst>
              <p:tags r:id="rId6"/>
            </p:custDataLst>
          </p:nvPr>
        </p:nvSpPr>
        <p:spPr>
          <a:xfrm>
            <a:off x="3894754" y="2087880"/>
            <a:ext cx="343090" cy="574194"/>
          </a:xfrm>
          <a:prstGeom prs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custDataLst>
              <p:tags r:id="rId7"/>
            </p:custDataLst>
          </p:nvPr>
        </p:nvSpPr>
        <p:spPr>
          <a:xfrm>
            <a:off x="4084426" y="2146523"/>
            <a:ext cx="1089084" cy="52322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关系</a:t>
            </a:r>
            <a:endParaRPr lang="zh-CN" altLang="en-US" sz="2800" b="1">
              <a:latin typeface="楷体" panose="02010609060101010101" charset="-122"/>
              <a:ea typeface="楷体" panose="02010609060101010101" charset="-122"/>
            </a:endParaRPr>
          </a:p>
        </p:txBody>
      </p:sp>
      <p:sp>
        <p:nvSpPr>
          <p:cNvPr id="5" name="文本框 4"/>
          <p:cNvSpPr txBox="1"/>
          <p:nvPr>
            <p:custDataLst>
              <p:tags r:id="rId8"/>
            </p:custDataLst>
          </p:nvPr>
        </p:nvSpPr>
        <p:spPr>
          <a:xfrm>
            <a:off x="1701798" y="2631049"/>
            <a:ext cx="6305426" cy="523220"/>
          </a:xfrm>
          <a:prstGeom prst="rect">
            <a:avLst/>
          </a:prstGeom>
          <a:noFill/>
        </p:spPr>
        <p:txBody>
          <a:bodyPr wrap="square" rtlCol="0">
            <a:spAutoFit/>
          </a:bodyPr>
          <a:lstStyle/>
          <a:p>
            <a:r>
              <a:rPr lang="zh-CN" altLang="en-US" sz="2800" b="1">
                <a:solidFill>
                  <a:srgbClr val="FF0000"/>
                </a:solidFill>
                <a:latin typeface="楷体" panose="02010609060101010101" charset="-122"/>
                <a:ea typeface="楷体" panose="02010609060101010101" charset="-122"/>
              </a:rPr>
              <a:t>生物多样性、食物量和食物网复杂程度</a:t>
            </a:r>
            <a:endParaRPr lang="zh-CN" altLang="en-US" sz="2800" b="1">
              <a:solidFill>
                <a:srgbClr val="FF0000"/>
              </a:solidFill>
              <a:latin typeface="楷体" panose="02010609060101010101" charset="-122"/>
              <a:ea typeface="楷体" panose="02010609060101010101" charset="-122"/>
            </a:endParaRPr>
          </a:p>
        </p:txBody>
      </p:sp>
      <p:sp>
        <p:nvSpPr>
          <p:cNvPr id="6" name="箭头: 左 5"/>
          <p:cNvSpPr/>
          <p:nvPr>
            <p:custDataLst>
              <p:tags r:id="rId9"/>
            </p:custDataLst>
          </p:nvPr>
        </p:nvSpPr>
        <p:spPr>
          <a:xfrm>
            <a:off x="4332163" y="4097607"/>
            <a:ext cx="745636" cy="356585"/>
          </a:xfrm>
          <a:prstGeom prst="lef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10"/>
            </p:custDataLst>
          </p:nvPr>
        </p:nvSpPr>
        <p:spPr>
          <a:xfrm>
            <a:off x="4236826" y="3473001"/>
            <a:ext cx="1089084" cy="52322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影响</a:t>
            </a:r>
            <a:endParaRPr lang="zh-CN" altLang="en-US" sz="2800" b="1">
              <a:latin typeface="楷体" panose="02010609060101010101" charset="-122"/>
              <a:ea typeface="楷体" panose="02010609060101010101" charset="-122"/>
            </a:endParaRPr>
          </a:p>
        </p:txBody>
      </p:sp>
      <p:sp>
        <p:nvSpPr>
          <p:cNvPr id="8" name="文本框 7"/>
          <p:cNvSpPr txBox="1"/>
          <p:nvPr>
            <p:custDataLst>
              <p:tags r:id="rId11"/>
            </p:custDataLst>
          </p:nvPr>
        </p:nvSpPr>
        <p:spPr>
          <a:xfrm>
            <a:off x="5516453" y="3406266"/>
            <a:ext cx="6305426" cy="2677656"/>
          </a:xfrm>
          <a:prstGeom prst="rect">
            <a:avLst/>
          </a:prstGeom>
          <a:noFill/>
        </p:spPr>
        <p:txBody>
          <a:bodyPr wrap="square" rtlCol="0">
            <a:spAutoFit/>
          </a:bodyPr>
          <a:lstStyle/>
          <a:p>
            <a:r>
              <a:rPr lang="zh-CN" altLang="en-US" sz="2800" b="1">
                <a:solidFill>
                  <a:srgbClr val="FF0000"/>
                </a:solidFill>
                <a:latin typeface="楷体" panose="02010609060101010101" charset="-122"/>
                <a:ea typeface="楷体" panose="02010609060101010101" charset="-122"/>
              </a:rPr>
              <a:t>自然因素：</a:t>
            </a:r>
            <a:endParaRPr lang="en-US" altLang="zh-CN" sz="2800" b="1">
              <a:solidFill>
                <a:srgbClr val="FF0000"/>
              </a:solidFill>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火山喷发、地震、海啸、洪涝、干旱、泥石流等。</a:t>
            </a:r>
            <a:endParaRPr lang="en-US" altLang="zh-CN" sz="2800" b="1">
              <a:latin typeface="楷体" panose="02010609060101010101" charset="-122"/>
              <a:ea typeface="楷体" panose="02010609060101010101" charset="-122"/>
            </a:endParaRPr>
          </a:p>
          <a:p>
            <a:r>
              <a:rPr lang="zh-CN" altLang="en-US" sz="2800" b="1">
                <a:solidFill>
                  <a:srgbClr val="FF0000"/>
                </a:solidFill>
                <a:latin typeface="楷体" panose="02010609060101010101" charset="-122"/>
                <a:ea typeface="楷体" panose="02010609060101010101" charset="-122"/>
              </a:rPr>
              <a:t>人为因素：</a:t>
            </a:r>
            <a:endParaRPr lang="en-US" altLang="zh-CN" sz="2800" b="1">
              <a:solidFill>
                <a:srgbClr val="FF0000"/>
              </a:solidFill>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扩大工程建设、过量使用农药和化肥、过度放牧和砍伐等。</a:t>
            </a:r>
            <a:endParaRPr lang="zh-CN" altLang="en-US" sz="2800" b="1">
              <a:latin typeface="楷体" panose="02010609060101010101" charset="-122"/>
              <a:ea typeface="楷体" panose="02010609060101010101" charset="-122"/>
            </a:endParaRPr>
          </a:p>
        </p:txBody>
      </p:sp>
      <p:sp>
        <p:nvSpPr>
          <p:cNvPr id="2" name="文本框 1"/>
          <p:cNvSpPr txBox="1"/>
          <p:nvPr>
            <p:custDataLst>
              <p:tags r:id="rId12"/>
            </p:custDataLst>
          </p:nvPr>
        </p:nvSpPr>
        <p:spPr>
          <a:xfrm>
            <a:off x="3808982" y="-38045"/>
            <a:ext cx="3936365" cy="1014730"/>
          </a:xfrm>
          <a:prstGeom prst="rect">
            <a:avLst/>
          </a:prstGeom>
          <a:noFill/>
        </p:spPr>
        <p:txBody>
          <a:bodyPr wrap="square" rtlCol="0">
            <a:normAutofit fontScale="95000"/>
          </a:bodyPr>
          <a:lstStyle/>
          <a:p>
            <a:pPr marL="0" indent="0" algn="dist" fontAlgn="auto">
              <a:lnSpc>
                <a:spcPct val="100000"/>
              </a:lnSpc>
              <a:spcBef>
                <a:spcPct val="0"/>
              </a:spcBef>
              <a:spcAft>
                <a:spcPct val="0"/>
              </a:spcAft>
              <a:buSzTx/>
              <a:buNone/>
            </a:pPr>
            <a:r>
              <a:rPr lang="zh-CN" altLang="en-US" sz="5535" b="1">
                <a:solidFill>
                  <a:schemeClr val="accent1"/>
                </a:solidFill>
                <a:latin typeface="微软雅黑" panose="020B0503020204020204" charset="-122"/>
                <a:ea typeface="微软雅黑" panose="020B0503020204020204" charset="-122"/>
              </a:rPr>
              <a:t>复习巩固</a:t>
            </a:r>
            <a:endParaRPr lang="zh-CN" altLang="zh-CN" sz="6000" b="1">
              <a:solidFill>
                <a:schemeClr val="accent1"/>
              </a:solidFill>
              <a:latin typeface="微软雅黑" panose="020B0503020204020204" charset="-122"/>
              <a:ea typeface="微软雅黑" panose="020B0503020204020204" charset="-122"/>
            </a:endParaRP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30" grpId="0" animBg="1"/>
      <p:bldP spid="3" grpId="0" animBg="1"/>
      <p:bldP spid="4" grpId="0"/>
      <p:bldP spid="5" grpId="0"/>
      <p:bldP spid="6"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3980527" y="38851"/>
            <a:ext cx="3936365" cy="1014730"/>
          </a:xfrm>
          <a:prstGeom prst="rect">
            <a:avLst/>
          </a:prstGeom>
          <a:noFill/>
        </p:spPr>
        <p:txBody>
          <a:bodyPr wrap="square" rtlCol="0">
            <a:normAutofit fontScale="95000"/>
          </a:bodyPr>
          <a:lstStyle/>
          <a:p>
            <a:pPr marL="0" indent="0" algn="dist" fontAlgn="auto">
              <a:lnSpc>
                <a:spcPct val="100000"/>
              </a:lnSpc>
              <a:spcBef>
                <a:spcPct val="0"/>
              </a:spcBef>
              <a:spcAft>
                <a:spcPct val="0"/>
              </a:spcAft>
              <a:buSzTx/>
              <a:buNone/>
            </a:pPr>
            <a:r>
              <a:rPr lang="zh-CN" altLang="zh-CN" sz="5535" b="1">
                <a:solidFill>
                  <a:schemeClr val="accent1"/>
                </a:solidFill>
                <a:latin typeface="微软雅黑" panose="020B0503020204020204" charset="-122"/>
                <a:ea typeface="微软雅黑" panose="020B0503020204020204" charset="-122"/>
              </a:rPr>
              <a:t>课堂</a:t>
            </a:r>
            <a:r>
              <a:rPr lang="zh-CN" altLang="zh-CN" sz="6000" b="1">
                <a:solidFill>
                  <a:schemeClr val="accent1"/>
                </a:solidFill>
                <a:latin typeface="微软雅黑" panose="020B0503020204020204" charset="-122"/>
                <a:ea typeface="微软雅黑" panose="020B0503020204020204" charset="-122"/>
              </a:rPr>
              <a:t>导入</a:t>
            </a:r>
            <a:endParaRPr lang="zh-CN" altLang="zh-CN" sz="6000" b="1">
              <a:solidFill>
                <a:schemeClr val="accent1"/>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5060374" y="1325583"/>
            <a:ext cx="6674426" cy="3416320"/>
          </a:xfrm>
          <a:prstGeom prst="rect">
            <a:avLst/>
          </a:prstGeom>
          <a:noFill/>
        </p:spPr>
        <p:txBody>
          <a:bodyPr wrap="square" rtlCol="0">
            <a:spAutoFit/>
          </a:bodyPr>
          <a:lstStyle/>
          <a:p>
            <a:r>
              <a:rPr lang="zh-CN" altLang="en-US" sz="3600" b="1">
                <a:latin typeface="Times New Roman" panose="02020603050405020304" pitchFamily="18" charset="0"/>
                <a:ea typeface="楷体" panose="02010609060101010101" charset="-122"/>
                <a:cs typeface="Times New Roman" panose="02020603050405020304" pitchFamily="18" charset="0"/>
              </a:rPr>
              <a:t>        </a:t>
            </a:r>
            <a:r>
              <a:rPr lang="en-US" altLang="zh-CN" sz="3600" b="1">
                <a:latin typeface="Times New Roman" panose="02020603050405020304" pitchFamily="18" charset="0"/>
                <a:ea typeface="楷体" panose="02010609060101010101" charset="-122"/>
                <a:cs typeface="Times New Roman" panose="02020603050405020304" pitchFamily="18" charset="0"/>
              </a:rPr>
              <a:t>2023</a:t>
            </a:r>
            <a:r>
              <a:rPr lang="zh-CN" altLang="en-US" sz="3600" b="1">
                <a:latin typeface="Times New Roman" panose="02020603050405020304" pitchFamily="18" charset="0"/>
                <a:ea typeface="楷体" panose="02010609060101010101" charset="-122"/>
                <a:cs typeface="Times New Roman" panose="02020603050405020304" pitchFamily="18" charset="0"/>
              </a:rPr>
              <a:t>年世界地球日，发布了一组主题为“卫星视角下，这些地方变美了”的照片，展示了我国通过生态修复工程让许多地方发生了美丽的“蝶变”，生态安全得到了保障。</a:t>
            </a:r>
            <a:endParaRPr lang="zh-CN" altLang="en-US" sz="3600" b="1">
              <a:latin typeface="Times New Roman" panose="02020603050405020304" pitchFamily="18" charset="0"/>
              <a:ea typeface="楷体" panose="02010609060101010101" charset="-122"/>
              <a:cs typeface="Times New Roman" panose="02020603050405020304" pitchFamily="18" charset="0"/>
            </a:endParaRPr>
          </a:p>
        </p:txBody>
      </p:sp>
      <p:sp>
        <p:nvSpPr>
          <p:cNvPr id="7" name="文本框 6"/>
          <p:cNvSpPr txBox="1"/>
          <p:nvPr>
            <p:custDataLst>
              <p:tags r:id="rId3"/>
            </p:custDataLst>
          </p:nvPr>
        </p:nvSpPr>
        <p:spPr>
          <a:xfrm>
            <a:off x="5175301" y="4741903"/>
            <a:ext cx="6110015" cy="1077218"/>
          </a:xfrm>
          <a:prstGeom prst="rect">
            <a:avLst/>
          </a:prstGeom>
          <a:noFill/>
        </p:spPr>
        <p:txBody>
          <a:bodyPr wrap="square" rtlCol="0">
            <a:spAutoFit/>
          </a:bodyPr>
          <a:lstStyle/>
          <a:p>
            <a:r>
              <a:rPr lang="zh-CN" altLang="en-US" sz="3200" b="1">
                <a:solidFill>
                  <a:srgbClr val="FF0000"/>
                </a:solidFill>
                <a:latin typeface="楷体" panose="02010609060101010101" charset="-122"/>
                <a:ea typeface="楷体" panose="02010609060101010101" charset="-122"/>
              </a:rPr>
              <a:t>人类活动对生态环境有影响吗？</a:t>
            </a:r>
            <a:endParaRPr lang="en-US" altLang="zh-CN" sz="3200" b="1">
              <a:solidFill>
                <a:srgbClr val="FF0000"/>
              </a:solidFill>
              <a:latin typeface="楷体" panose="02010609060101010101" charset="-122"/>
              <a:ea typeface="楷体" panose="02010609060101010101" charset="-122"/>
            </a:endParaRPr>
          </a:p>
          <a:p>
            <a:r>
              <a:rPr lang="zh-CN" altLang="en-US" sz="3200" b="1">
                <a:solidFill>
                  <a:srgbClr val="FF0000"/>
                </a:solidFill>
                <a:latin typeface="楷体" panose="02010609060101010101" charset="-122"/>
                <a:ea typeface="楷体" panose="02010609060101010101" charset="-122"/>
              </a:rPr>
              <a:t>哪些措施可以保障生态安全？</a:t>
            </a:r>
            <a:endParaRPr lang="zh-CN" altLang="en-US" sz="3200" b="1">
              <a:solidFill>
                <a:srgbClr val="FF0000"/>
              </a:solidFill>
              <a:latin typeface="楷体" panose="02010609060101010101" charset="-122"/>
              <a:ea typeface="楷体" panose="02010609060101010101" charset="-122"/>
            </a:endParaRPr>
          </a:p>
        </p:txBody>
      </p:sp>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t="7541" b="13575"/>
          <a:stretch>
            <a:fillRect/>
          </a:stretch>
        </p:blipFill>
        <p:spPr>
          <a:xfrm>
            <a:off x="586256" y="893618"/>
            <a:ext cx="3857625" cy="5409861"/>
          </a:xfrm>
          <a:prstGeom prst="rect">
            <a:avLst/>
          </a:prstGeom>
          <a:ln w="38100">
            <a:solidFill>
              <a:schemeClr val="bg1"/>
            </a:solidFill>
          </a:ln>
          <a:effectLst>
            <a:outerShdw blurRad="50800" dist="38100" dir="2700000" algn="tl" rotWithShape="0">
              <a:prstClr val="black">
                <a:alpha val="40000"/>
              </a:prstClr>
            </a:outerShdw>
          </a:effectLst>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127817" y="-98593"/>
            <a:ext cx="3936365" cy="1014730"/>
          </a:xfrm>
          <a:prstGeom prst="rect">
            <a:avLst/>
          </a:prstGeom>
          <a:noFill/>
        </p:spPr>
        <p:txBody>
          <a:bodyPr wrap="square" rtlCol="0">
            <a:normAutofit fontScale="95000"/>
          </a:bodyPr>
          <a:lstStyle/>
          <a:p>
            <a:pPr marL="0" indent="0" algn="dist" fontAlgn="auto">
              <a:lnSpc>
                <a:spcPct val="100000"/>
              </a:lnSpc>
              <a:spcBef>
                <a:spcPct val="0"/>
              </a:spcBef>
              <a:spcAft>
                <a:spcPct val="0"/>
              </a:spcAft>
              <a:buSzTx/>
              <a:buNone/>
            </a:pPr>
            <a:r>
              <a:rPr lang="zh-CN" altLang="en-US" sz="5535" b="1">
                <a:solidFill>
                  <a:schemeClr val="accent1"/>
                </a:solidFill>
                <a:latin typeface="微软雅黑" panose="020B0503020204020204" charset="-122"/>
                <a:ea typeface="微软雅黑" panose="020B0503020204020204" charset="-122"/>
              </a:rPr>
              <a:t>探究新知</a:t>
            </a:r>
            <a:endParaRPr lang="zh-CN" altLang="zh-CN" sz="6000" b="1">
              <a:solidFill>
                <a:schemeClr val="accent1"/>
              </a:solidFill>
              <a:latin typeface="微软雅黑" panose="020B0503020204020204" charset="-122"/>
              <a:ea typeface="微软雅黑" panose="020B0503020204020204" charset="-122"/>
            </a:endParaRPr>
          </a:p>
        </p:txBody>
      </p:sp>
      <p:grpSp>
        <p:nvGrpSpPr>
          <p:cNvPr id="6" name="组合 5"/>
          <p:cNvGrpSpPr/>
          <p:nvPr>
            <p:custDataLst>
              <p:tags r:id="rId2"/>
            </p:custDataLst>
          </p:nvPr>
        </p:nvGrpSpPr>
        <p:grpSpPr>
          <a:xfrm>
            <a:off x="416677" y="808816"/>
            <a:ext cx="4493260" cy="827405"/>
            <a:chOff x="683" y="285"/>
            <a:chExt cx="7076" cy="1303"/>
          </a:xfrm>
        </p:grpSpPr>
        <p:sp>
          <p:nvSpPr>
            <p:cNvPr id="10" name="文本框 18"/>
            <p:cNvSpPr txBox="1"/>
            <p:nvPr>
              <p:custDataLst>
                <p:tags r:id="rId3"/>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一、人类活动影响生态环境</a:t>
              </a:r>
              <a:endParaRPr lang="zh-CN" sz="2800" b="1">
                <a:solidFill>
                  <a:srgbClr val="00B050"/>
                </a:solidFill>
                <a:latin typeface="Arial" panose="020B0604020202020204" pitchFamily="34" charset="0"/>
                <a:ea typeface="汉仪文黑-85简" panose="00020600040101010101" charset="-122"/>
              </a:endParaRPr>
            </a:p>
          </p:txBody>
        </p:sp>
        <p:sp>
          <p:nvSpPr>
            <p:cNvPr id="11" name="平行四边形 10"/>
            <p:cNvSpPr/>
            <p:nvPr>
              <p:custDataLst>
                <p:tags r:id="rId4"/>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sp>
        <p:nvSpPr>
          <p:cNvPr id="14" name="文本框 13"/>
          <p:cNvSpPr txBox="1"/>
          <p:nvPr>
            <p:custDataLst>
              <p:tags r:id="rId5"/>
            </p:custDataLst>
          </p:nvPr>
        </p:nvSpPr>
        <p:spPr>
          <a:xfrm>
            <a:off x="273927" y="1678766"/>
            <a:ext cx="11644143" cy="954107"/>
          </a:xfrm>
          <a:prstGeom prst="rect">
            <a:avLst/>
          </a:prstGeom>
          <a:noFill/>
        </p:spPr>
        <p:txBody>
          <a:bodyPr wrap="square" rtlCol="0">
            <a:spAutoFit/>
          </a:bodyPr>
          <a:lstStyle/>
          <a:p>
            <a:r>
              <a:rPr lang="en-US" altLang="zh-CN" sz="2800" b="1">
                <a:latin typeface="楷体" panose="02010609060101010101" charset="-122"/>
                <a:ea typeface="楷体" panose="02010609060101010101" charset="-122"/>
              </a:rPr>
              <a:t>    20</a:t>
            </a:r>
            <a:r>
              <a:rPr lang="zh-CN" altLang="en-US" sz="2800" b="1">
                <a:latin typeface="楷体" panose="02010609060101010101" charset="-122"/>
                <a:ea typeface="楷体" panose="02010609060101010101" charset="-122"/>
              </a:rPr>
              <a:t>世纪以来，随着人类活动的影响越来越大，环境污染、资源滥用等生态环境问题日益突出。</a:t>
            </a:r>
            <a:endParaRPr lang="zh-CN" altLang="en-US" sz="2800" b="1">
              <a:latin typeface="楷体" panose="02010609060101010101" charset="-122"/>
              <a:ea typeface="楷体" panose="02010609060101010101" charset="-122"/>
            </a:endParaRPr>
          </a:p>
        </p:txBody>
      </p:sp>
      <p:pic>
        <p:nvPicPr>
          <p:cNvPr id="19" name="图片 18"/>
          <p:cNvPicPr>
            <a:picLocks noChangeAspect="1"/>
          </p:cNvPicPr>
          <p:nvPr>
            <p:custDataLst>
              <p:tags r:id="rId6"/>
            </p:custDataLst>
          </p:nvPr>
        </p:nvPicPr>
        <p:blipFill>
          <a:blip r:embed="rId7">
            <a:extLst>
              <a:ext uri="{28A0092B-C50C-407E-A947-70E740481C1C}">
                <a14:useLocalDpi xmlns:a14="http://schemas.microsoft.com/office/drawing/2010/main" val="0"/>
              </a:ext>
            </a:extLst>
          </a:blip>
          <a:srcRect t="27731"/>
          <a:stretch>
            <a:fillRect/>
          </a:stretch>
        </p:blipFill>
        <p:spPr>
          <a:xfrm>
            <a:off x="707173" y="2814590"/>
            <a:ext cx="3824002" cy="3234594"/>
          </a:xfrm>
          <a:prstGeom prst="rect">
            <a:avLst/>
          </a:prstGeom>
          <a:ln w="38100">
            <a:solidFill>
              <a:srgbClr val="FFFFFF"/>
            </a:solidFill>
          </a:ln>
          <a:effectLst>
            <a:outerShdw blurRad="50800" dist="38100" dir="2700000" algn="tl" rotWithShape="0">
              <a:prstClr val="black">
                <a:alpha val="40000"/>
              </a:prstClr>
            </a:outerShdw>
          </a:effectLst>
        </p:spPr>
      </p:pic>
      <p:sp>
        <p:nvSpPr>
          <p:cNvPr id="20" name="箭头: 右 19"/>
          <p:cNvSpPr/>
          <p:nvPr>
            <p:custDataLst>
              <p:tags r:id="rId8"/>
            </p:custDataLst>
          </p:nvPr>
        </p:nvSpPr>
        <p:spPr>
          <a:xfrm>
            <a:off x="4734046" y="4225128"/>
            <a:ext cx="1620455" cy="61309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9"/>
            </p:custDataLst>
          </p:nvPr>
        </p:nvSpPr>
        <p:spPr>
          <a:xfrm>
            <a:off x="4825054" y="3654510"/>
            <a:ext cx="1270944" cy="1754326"/>
          </a:xfrm>
          <a:prstGeom prst="rect">
            <a:avLst/>
          </a:prstGeom>
          <a:noFill/>
        </p:spPr>
        <p:txBody>
          <a:bodyPr wrap="square" rtlCol="0">
            <a:spAutoFit/>
          </a:bodyPr>
          <a:lstStyle/>
          <a:p>
            <a:r>
              <a:rPr lang="zh-CN" altLang="en-US" sz="3600"/>
              <a:t>过度</a:t>
            </a:r>
            <a:endParaRPr lang="en-US" altLang="zh-CN" sz="3600"/>
          </a:p>
          <a:p>
            <a:endParaRPr lang="en-US" altLang="zh-CN" sz="3600"/>
          </a:p>
          <a:p>
            <a:r>
              <a:rPr lang="zh-CN" altLang="en-US" sz="3600"/>
              <a:t>放牧</a:t>
            </a:r>
            <a:endParaRPr lang="zh-CN" altLang="en-US" sz="3600"/>
          </a:p>
        </p:txBody>
      </p:sp>
      <p:pic>
        <p:nvPicPr>
          <p:cNvPr id="23" name="图片 22"/>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6557372" y="2814590"/>
            <a:ext cx="3824002" cy="3317696"/>
          </a:xfrm>
          <a:prstGeom prst="rect">
            <a:avLst/>
          </a:prstGeom>
          <a:ln w="38100">
            <a:solidFill>
              <a:srgbClr val="FFFFFF"/>
            </a:solidFill>
          </a:ln>
          <a:effectLst>
            <a:outerShdw blurRad="50800" dist="38100" dir="2700000" algn="tl" rotWithShape="0">
              <a:prstClr val="black">
                <a:alpha val="40000"/>
              </a:prstClr>
            </a:outerShdw>
          </a:effectLst>
        </p:spPr>
      </p:pic>
      <p:sp>
        <p:nvSpPr>
          <p:cNvPr id="24" name="文本框 23"/>
          <p:cNvSpPr txBox="1"/>
          <p:nvPr>
            <p:custDataLst>
              <p:tags r:id="rId12"/>
            </p:custDataLst>
          </p:nvPr>
        </p:nvSpPr>
        <p:spPr>
          <a:xfrm>
            <a:off x="10584245" y="2979583"/>
            <a:ext cx="1607755" cy="646331"/>
          </a:xfrm>
          <a:prstGeom prst="rect">
            <a:avLst/>
          </a:prstGeom>
          <a:noFill/>
        </p:spPr>
        <p:txBody>
          <a:bodyPr wrap="square" rtlCol="0">
            <a:spAutoFit/>
          </a:bodyPr>
          <a:lstStyle/>
          <a:p>
            <a:r>
              <a:rPr lang="zh-CN" altLang="en-US" sz="3600">
                <a:solidFill>
                  <a:srgbClr val="FF0000"/>
                </a:solidFill>
              </a:rPr>
              <a:t>退化</a:t>
            </a:r>
            <a:endParaRPr lang="zh-CN" altLang="en-US" sz="3600">
              <a:solidFill>
                <a:srgbClr val="FF0000"/>
              </a:solidFill>
            </a:endParaRPr>
          </a:p>
        </p:txBody>
      </p:sp>
      <p:sp>
        <p:nvSpPr>
          <p:cNvPr id="26" name="文本框 25"/>
          <p:cNvSpPr txBox="1"/>
          <p:nvPr>
            <p:custDataLst>
              <p:tags r:id="rId13"/>
            </p:custDataLst>
          </p:nvPr>
        </p:nvSpPr>
        <p:spPr>
          <a:xfrm>
            <a:off x="10584245" y="3818005"/>
            <a:ext cx="1607755" cy="646331"/>
          </a:xfrm>
          <a:prstGeom prst="rect">
            <a:avLst/>
          </a:prstGeom>
          <a:noFill/>
        </p:spPr>
        <p:txBody>
          <a:bodyPr wrap="square" rtlCol="0">
            <a:spAutoFit/>
          </a:bodyPr>
          <a:lstStyle/>
          <a:p>
            <a:r>
              <a:rPr lang="zh-CN" altLang="en-US" sz="3600">
                <a:solidFill>
                  <a:srgbClr val="FF0000"/>
                </a:solidFill>
              </a:rPr>
              <a:t>沙漠化</a:t>
            </a:r>
            <a:endParaRPr lang="zh-CN" altLang="en-US" sz="3600">
              <a:solidFill>
                <a:srgbClr val="FF0000"/>
              </a:solidFill>
            </a:endParaRPr>
          </a:p>
        </p:txBody>
      </p:sp>
      <p:sp>
        <p:nvSpPr>
          <p:cNvPr id="27" name="文本框 26"/>
          <p:cNvSpPr txBox="1"/>
          <p:nvPr>
            <p:custDataLst>
              <p:tags r:id="rId14"/>
            </p:custDataLst>
          </p:nvPr>
        </p:nvSpPr>
        <p:spPr>
          <a:xfrm>
            <a:off x="10584244" y="4762505"/>
            <a:ext cx="1607755" cy="646331"/>
          </a:xfrm>
          <a:prstGeom prst="rect">
            <a:avLst/>
          </a:prstGeom>
          <a:noFill/>
        </p:spPr>
        <p:txBody>
          <a:bodyPr wrap="square" rtlCol="0">
            <a:spAutoFit/>
          </a:bodyPr>
          <a:lstStyle/>
          <a:p>
            <a:r>
              <a:rPr lang="zh-CN" altLang="en-US" sz="3600">
                <a:solidFill>
                  <a:srgbClr val="FF0000"/>
                </a:solidFill>
              </a:rPr>
              <a:t>盐碱化</a:t>
            </a:r>
            <a:endParaRPr lang="zh-CN" altLang="en-US" sz="3600">
              <a:solidFill>
                <a:srgbClr val="FF0000"/>
              </a:solidFill>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custDataLst>
              <p:tags r:id="rId1"/>
            </p:custDataLst>
          </p:nvPr>
        </p:nvGrpSpPr>
        <p:grpSpPr>
          <a:xfrm>
            <a:off x="533055" y="110547"/>
            <a:ext cx="4493260" cy="827405"/>
            <a:chOff x="683" y="285"/>
            <a:chExt cx="7076" cy="1303"/>
          </a:xfrm>
        </p:grpSpPr>
        <p:sp>
          <p:nvSpPr>
            <p:cNvPr id="16395" name="文本框 18"/>
            <p:cNvSpPr txBox="1"/>
            <p:nvPr>
              <p:custDataLst>
                <p:tags r:id="rId2"/>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一、人类活动影响生态环境</a:t>
              </a:r>
              <a:endParaRPr lang="zh-CN" sz="2800" b="1">
                <a:solidFill>
                  <a:srgbClr val="00B050"/>
                </a:solidFill>
                <a:latin typeface="Arial" panose="020B0604020202020204" pitchFamily="34" charset="0"/>
                <a:ea typeface="汉仪文黑-85简" panose="00020600040101010101" charset="-122"/>
              </a:endParaRPr>
            </a:p>
          </p:txBody>
        </p:sp>
        <p:sp>
          <p:nvSpPr>
            <p:cNvPr id="16" name="平行四边形 15"/>
            <p:cNvSpPr/>
            <p:nvPr>
              <p:custDataLst>
                <p:tags r:id="rId3"/>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grpSp>
        <p:nvGrpSpPr>
          <p:cNvPr id="5" name="组合 4"/>
          <p:cNvGrpSpPr/>
          <p:nvPr>
            <p:custDataLst>
              <p:tags r:id="rId4"/>
            </p:custDataLst>
          </p:nvPr>
        </p:nvGrpSpPr>
        <p:grpSpPr>
          <a:xfrm>
            <a:off x="258238" y="1344079"/>
            <a:ext cx="5282314" cy="3936336"/>
            <a:chOff x="265886" y="1795492"/>
            <a:chExt cx="5282314" cy="3936336"/>
          </a:xfrm>
        </p:grpSpPr>
        <p:pic>
          <p:nvPicPr>
            <p:cNvPr id="3" name="图片 2"/>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265886" y="1795492"/>
              <a:ext cx="4939332" cy="3267015"/>
            </a:xfrm>
            <a:prstGeom prst="rect">
              <a:avLst/>
            </a:prstGeom>
            <a:ln w="38100">
              <a:solidFill>
                <a:srgbClr val="FFFFFF"/>
              </a:solidFill>
            </a:ln>
            <a:effectLst>
              <a:outerShdw blurRad="50800" dist="38100" dir="2700000" algn="tl" rotWithShape="0">
                <a:prstClr val="black">
                  <a:alpha val="40000"/>
                </a:prstClr>
              </a:outerShdw>
            </a:effectLst>
          </p:spPr>
        </p:pic>
        <p:sp>
          <p:nvSpPr>
            <p:cNvPr id="4" name="文本框 3"/>
            <p:cNvSpPr txBox="1"/>
            <p:nvPr>
              <p:custDataLst>
                <p:tags r:id="rId7"/>
              </p:custDataLst>
            </p:nvPr>
          </p:nvSpPr>
          <p:spPr>
            <a:xfrm>
              <a:off x="594855" y="5208608"/>
              <a:ext cx="4953345" cy="523220"/>
            </a:xfrm>
            <a:prstGeom prst="rect">
              <a:avLst/>
            </a:prstGeom>
            <a:noFill/>
          </p:spPr>
          <p:txBody>
            <a:bodyPr wrap="square" rtlCol="0">
              <a:spAutoFit/>
            </a:bodyPr>
            <a:lstStyle/>
            <a:p>
              <a:r>
                <a:rPr lang="zh-CN" altLang="en-US" sz="2800"/>
                <a:t>美国西部草原旧时岁月</a:t>
              </a:r>
              <a:endParaRPr lang="zh-CN" altLang="en-US" sz="2800"/>
            </a:p>
          </p:txBody>
        </p:sp>
      </p:grpSp>
      <p:sp>
        <p:nvSpPr>
          <p:cNvPr id="8" name="箭头: 右 7"/>
          <p:cNvSpPr/>
          <p:nvPr>
            <p:custDataLst>
              <p:tags r:id="rId8"/>
            </p:custDataLst>
          </p:nvPr>
        </p:nvSpPr>
        <p:spPr>
          <a:xfrm>
            <a:off x="5347572" y="2977587"/>
            <a:ext cx="1620455" cy="61309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9"/>
            </p:custDataLst>
          </p:nvPr>
        </p:nvSpPr>
        <p:spPr>
          <a:xfrm>
            <a:off x="5447326" y="2011977"/>
            <a:ext cx="1270944" cy="1200329"/>
          </a:xfrm>
          <a:prstGeom prst="rect">
            <a:avLst/>
          </a:prstGeom>
          <a:noFill/>
        </p:spPr>
        <p:txBody>
          <a:bodyPr wrap="square" rtlCol="0">
            <a:spAutoFit/>
          </a:bodyPr>
          <a:lstStyle/>
          <a:p>
            <a:r>
              <a:rPr lang="zh-CN" altLang="en-US" sz="3600"/>
              <a:t>人口增加</a:t>
            </a:r>
            <a:endParaRPr lang="zh-CN" altLang="en-US" sz="3600"/>
          </a:p>
        </p:txBody>
      </p:sp>
      <p:sp>
        <p:nvSpPr>
          <p:cNvPr id="10" name="文本框 9"/>
          <p:cNvSpPr txBox="1"/>
          <p:nvPr>
            <p:custDataLst>
              <p:tags r:id="rId10"/>
            </p:custDataLst>
          </p:nvPr>
        </p:nvSpPr>
        <p:spPr>
          <a:xfrm>
            <a:off x="5547081" y="3473318"/>
            <a:ext cx="1270944" cy="1200329"/>
          </a:xfrm>
          <a:prstGeom prst="rect">
            <a:avLst/>
          </a:prstGeom>
          <a:noFill/>
        </p:spPr>
        <p:txBody>
          <a:bodyPr wrap="square" rtlCol="0">
            <a:spAutoFit/>
          </a:bodyPr>
          <a:lstStyle/>
          <a:p>
            <a:r>
              <a:rPr lang="zh-CN" altLang="en-US" sz="3600"/>
              <a:t>过度放牧</a:t>
            </a:r>
            <a:endParaRPr lang="zh-CN" altLang="en-US" sz="3600"/>
          </a:p>
        </p:txBody>
      </p:sp>
      <p:grpSp>
        <p:nvGrpSpPr>
          <p:cNvPr id="12" name="组合 11"/>
          <p:cNvGrpSpPr/>
          <p:nvPr>
            <p:custDataLst>
              <p:tags r:id="rId11"/>
            </p:custDataLst>
          </p:nvPr>
        </p:nvGrpSpPr>
        <p:grpSpPr>
          <a:xfrm>
            <a:off x="6994432" y="1344079"/>
            <a:ext cx="5600288" cy="3790235"/>
            <a:chOff x="6906227" y="1795492"/>
            <a:chExt cx="5600288" cy="3790235"/>
          </a:xfrm>
        </p:grpSpPr>
        <p:pic>
          <p:nvPicPr>
            <p:cNvPr id="7" name="图片 6"/>
            <p:cNvPicPr>
              <a:picLocks noChangeAspect="1"/>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6906227" y="1795492"/>
              <a:ext cx="4953345" cy="3212208"/>
            </a:xfrm>
            <a:prstGeom prst="rect">
              <a:avLst/>
            </a:prstGeom>
            <a:ln w="38100">
              <a:solidFill>
                <a:srgbClr val="FFFFFF"/>
              </a:solidFill>
            </a:ln>
            <a:effectLst>
              <a:outerShdw blurRad="50800" dist="38100" dir="2700000" algn="tl" rotWithShape="0">
                <a:prstClr val="black">
                  <a:alpha val="40000"/>
                </a:prstClr>
              </a:outerShdw>
            </a:effectLst>
          </p:spPr>
        </p:pic>
        <p:sp>
          <p:nvSpPr>
            <p:cNvPr id="11" name="文本框 10"/>
            <p:cNvSpPr txBox="1"/>
            <p:nvPr>
              <p:custDataLst>
                <p:tags r:id="rId14"/>
              </p:custDataLst>
            </p:nvPr>
          </p:nvSpPr>
          <p:spPr>
            <a:xfrm>
              <a:off x="7553170" y="5062507"/>
              <a:ext cx="4953345" cy="523220"/>
            </a:xfrm>
            <a:prstGeom prst="rect">
              <a:avLst/>
            </a:prstGeom>
            <a:noFill/>
          </p:spPr>
          <p:txBody>
            <a:bodyPr wrap="square" rtlCol="0">
              <a:spAutoFit/>
            </a:bodyPr>
            <a:lstStyle/>
            <a:p>
              <a:r>
                <a:rPr lang="zh-CN" altLang="en-US" sz="2800"/>
                <a:t>生态环境被严重破坏</a:t>
              </a:r>
              <a:endParaRPr lang="zh-CN" altLang="en-US" sz="2800"/>
            </a:p>
          </p:txBody>
        </p:sp>
      </p:grpSp>
      <p:sp>
        <p:nvSpPr>
          <p:cNvPr id="13" name="文本框 12"/>
          <p:cNvSpPr txBox="1"/>
          <p:nvPr>
            <p:custDataLst>
              <p:tags r:id="rId15"/>
            </p:custDataLst>
          </p:nvPr>
        </p:nvSpPr>
        <p:spPr>
          <a:xfrm>
            <a:off x="533055" y="5189121"/>
            <a:ext cx="11414722" cy="954107"/>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    人类在意识到人与自然和谐共生的重要性后，采取了一系列的措施，希望修复和改善已经遭到破坏的生态环境。</a:t>
            </a:r>
            <a:endParaRPr lang="zh-CN" altLang="en-US" sz="2800" b="1">
              <a:latin typeface="楷体" panose="02010609060101010101" charset="-122"/>
              <a:ea typeface="楷体" panose="02010609060101010101" charset="-122"/>
            </a:endParaRPr>
          </a:p>
        </p:txBody>
      </p:sp>
      <p:sp>
        <p:nvSpPr>
          <p:cNvPr id="14" name="文本框 13"/>
          <p:cNvSpPr txBox="1"/>
          <p:nvPr>
            <p:custDataLst>
              <p:tags r:id="rId16"/>
            </p:custDataLst>
          </p:nvPr>
        </p:nvSpPr>
        <p:spPr>
          <a:xfrm>
            <a:off x="587207" y="6135482"/>
            <a:ext cx="11414722" cy="52322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我们能修复和改善遭到破坏的生态环境呢？</a:t>
            </a:r>
            <a:endParaRPr lang="zh-CN" altLang="en-US" sz="2800" b="1">
              <a:latin typeface="楷体" panose="02010609060101010101" charset="-122"/>
              <a:ea typeface="楷体" panose="02010609060101010101" charset="-122"/>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custDataLst>
              <p:tags r:id="rId1"/>
            </p:custDataLst>
          </p:nvPr>
        </p:nvSpPr>
        <p:spPr>
          <a:xfrm>
            <a:off x="354821" y="1597735"/>
            <a:ext cx="11174878" cy="4478600"/>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custDataLst>
              <p:tags r:id="rId2"/>
            </p:custDataLst>
          </p:nvPr>
        </p:nvSpPr>
        <p:spPr>
          <a:xfrm>
            <a:off x="1106778" y="1280643"/>
            <a:ext cx="1539433" cy="6952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chemeClr val="tx1"/>
                </a:solidFill>
              </a:rPr>
              <a:t>讨  论</a:t>
            </a:r>
            <a:endParaRPr lang="zh-CN" altLang="en-US" sz="3600" b="1">
              <a:solidFill>
                <a:schemeClr val="tx1"/>
              </a:solidFill>
            </a:endParaRPr>
          </a:p>
        </p:txBody>
      </p:sp>
      <p:sp>
        <p:nvSpPr>
          <p:cNvPr id="9" name="文本框 8"/>
          <p:cNvSpPr txBox="1"/>
          <p:nvPr>
            <p:custDataLst>
              <p:tags r:id="rId3"/>
            </p:custDataLst>
          </p:nvPr>
        </p:nvSpPr>
        <p:spPr>
          <a:xfrm>
            <a:off x="2924473" y="988255"/>
            <a:ext cx="7669136" cy="584775"/>
          </a:xfrm>
          <a:prstGeom prst="rect">
            <a:avLst/>
          </a:prstGeom>
          <a:noFill/>
        </p:spPr>
        <p:txBody>
          <a:bodyPr wrap="square" rtlCol="0">
            <a:spAutoFit/>
          </a:bodyPr>
          <a:lstStyle/>
          <a:p>
            <a:r>
              <a:rPr lang="zh-CN" altLang="en-US" sz="3200" b="1">
                <a:latin typeface="楷体" panose="02010609060101010101" charset="-122"/>
                <a:ea typeface="楷体" panose="02010609060101010101" charset="-122"/>
              </a:rPr>
              <a:t>我们能修复和改善遭到破坏的生态环境吗？</a:t>
            </a:r>
            <a:endParaRPr lang="zh-CN" altLang="en-US" sz="3200" b="1">
              <a:latin typeface="楷体" panose="02010609060101010101" charset="-122"/>
              <a:ea typeface="楷体" panose="02010609060101010101" charset="-122"/>
            </a:endParaRPr>
          </a:p>
        </p:txBody>
      </p:sp>
      <p:sp>
        <p:nvSpPr>
          <p:cNvPr id="10" name="文本框 9"/>
          <p:cNvSpPr txBox="1"/>
          <p:nvPr>
            <p:custDataLst>
              <p:tags r:id="rId4"/>
            </p:custDataLst>
          </p:nvPr>
        </p:nvSpPr>
        <p:spPr>
          <a:xfrm>
            <a:off x="572112" y="1917423"/>
            <a:ext cx="11047775" cy="3970318"/>
          </a:xfrm>
          <a:prstGeom prst="rect">
            <a:avLst/>
          </a:prstGeom>
          <a:noFill/>
        </p:spPr>
        <p:txBody>
          <a:bodyPr wrap="square" rtlCol="0">
            <a:spAutoFit/>
          </a:bodyPr>
          <a:lstStyle/>
          <a:p>
            <a:r>
              <a:rPr lang="zh-CN" altLang="en-US" sz="2800" b="1">
                <a:solidFill>
                  <a:schemeClr val="accent2"/>
                </a:solidFill>
                <a:latin typeface="楷体" panose="02010609060101010101" charset="-122"/>
                <a:ea typeface="楷体" panose="02010609060101010101" charset="-122"/>
              </a:rPr>
              <a:t>目标：</a:t>
            </a:r>
            <a:endParaRPr lang="en-US" altLang="zh-CN" sz="2800" b="1">
              <a:solidFill>
                <a:schemeClr val="accent2"/>
              </a:solidFill>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理解通过多种措施可以修复和改善遭到破坏的生态环境。</a:t>
            </a:r>
            <a:endParaRPr lang="en-US" altLang="zh-CN" sz="2800" b="1">
              <a:latin typeface="楷体" panose="02010609060101010101" charset="-122"/>
              <a:ea typeface="楷体" panose="02010609060101010101" charset="-122"/>
            </a:endParaRPr>
          </a:p>
          <a:p>
            <a:r>
              <a:rPr lang="zh-CN" altLang="en-US" sz="2800" b="1">
                <a:solidFill>
                  <a:schemeClr val="accent2"/>
                </a:solidFill>
                <a:latin typeface="楷体" panose="02010609060101010101" charset="-122"/>
                <a:ea typeface="楷体" panose="02010609060101010101" charset="-122"/>
              </a:rPr>
              <a:t>学习与讨论：</a:t>
            </a:r>
            <a:endParaRPr lang="en-US" altLang="zh-CN" sz="2800" b="1">
              <a:solidFill>
                <a:schemeClr val="accent2"/>
              </a:solidFill>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1.</a:t>
            </a:r>
            <a:r>
              <a:rPr lang="zh-CN" altLang="en-US" sz="2800" b="1">
                <a:latin typeface="楷体" panose="02010609060101010101" charset="-122"/>
                <a:ea typeface="楷体" panose="02010609060101010101" charset="-122"/>
              </a:rPr>
              <a:t>各小组研读素材，分析上述两个案例中环境被破坏的具体原因。</a:t>
            </a:r>
            <a:endParaRPr lang="en-US" altLang="zh-CN" sz="2800" b="1">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2.</a:t>
            </a:r>
            <a:r>
              <a:rPr lang="zh-CN" altLang="en-US" sz="2800" b="1">
                <a:latin typeface="楷体" panose="02010609060101010101" charset="-122"/>
                <a:ea typeface="楷体" panose="02010609060101010101" charset="-122"/>
              </a:rPr>
              <a:t>联系自己身边环境被破坏和修复的实例，讨论生态环境得以修复的原因。</a:t>
            </a:r>
            <a:endParaRPr lang="en-US" altLang="zh-CN" sz="2800" b="1">
              <a:latin typeface="楷体" panose="02010609060101010101" charset="-122"/>
              <a:ea typeface="楷体" panose="02010609060101010101" charset="-122"/>
            </a:endParaRPr>
          </a:p>
          <a:p>
            <a:r>
              <a:rPr lang="zh-CN" altLang="en-US" sz="2800" b="1">
                <a:solidFill>
                  <a:schemeClr val="accent2"/>
                </a:solidFill>
                <a:latin typeface="楷体" panose="02010609060101010101" charset="-122"/>
                <a:ea typeface="楷体" panose="02010609060101010101" charset="-122"/>
              </a:rPr>
              <a:t>交流与评价：</a:t>
            </a:r>
            <a:endParaRPr lang="en-US" altLang="zh-CN" sz="2800" b="1">
              <a:solidFill>
                <a:schemeClr val="accent2"/>
              </a:solidFill>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各小组相互交流，评价上述讨论的结果，理解人类活动既会对生态环境产生负面影响，也能对其进行修复和改善。</a:t>
            </a:r>
            <a:endParaRPr lang="en-US" altLang="zh-CN" sz="2800" b="1">
              <a:latin typeface="楷体" panose="02010609060101010101" charset="-122"/>
              <a:ea typeface="楷体" panose="02010609060101010101" charset="-122"/>
            </a:endParaRPr>
          </a:p>
        </p:txBody>
      </p:sp>
      <p:grpSp>
        <p:nvGrpSpPr>
          <p:cNvPr id="2" name="组合 1"/>
          <p:cNvGrpSpPr/>
          <p:nvPr>
            <p:custDataLst>
              <p:tags r:id="rId5"/>
            </p:custDataLst>
          </p:nvPr>
        </p:nvGrpSpPr>
        <p:grpSpPr>
          <a:xfrm>
            <a:off x="533055" y="110547"/>
            <a:ext cx="4493260" cy="827405"/>
            <a:chOff x="683" y="285"/>
            <a:chExt cx="7076" cy="1303"/>
          </a:xfrm>
        </p:grpSpPr>
        <p:sp>
          <p:nvSpPr>
            <p:cNvPr id="3" name="文本框 18"/>
            <p:cNvSpPr txBox="1"/>
            <p:nvPr>
              <p:custDataLst>
                <p:tags r:id="rId6"/>
              </p:custDataLst>
            </p:nvPr>
          </p:nvSpPr>
          <p:spPr>
            <a:xfrm>
              <a:off x="683" y="285"/>
              <a:ext cx="7076" cy="824"/>
            </a:xfrm>
            <a:prstGeom prst="rect">
              <a:avLst/>
            </a:prstGeom>
            <a:noFill/>
            <a:ln w="9525">
              <a:noFill/>
            </a:ln>
          </p:spPr>
          <p:txBody>
            <a:bodyPr wrap="none" anchor="t" anchorCtr="0">
              <a:spAutoFit/>
            </a:bodyPr>
            <a:lstStyle/>
            <a:p>
              <a:pPr>
                <a:buClrTx/>
                <a:buFontTx/>
              </a:pPr>
              <a:r>
                <a:rPr lang="zh-CN" altLang="en-US" sz="2800" b="1">
                  <a:solidFill>
                    <a:srgbClr val="00B050"/>
                  </a:solidFill>
                  <a:latin typeface="Arial" panose="020B0604020202020204" pitchFamily="34" charset="0"/>
                  <a:ea typeface="汉仪文黑-85简" panose="00020600040101010101" charset="-122"/>
                </a:rPr>
                <a:t>一、人类活动影响生态环境</a:t>
              </a:r>
              <a:endParaRPr lang="zh-CN" sz="2800" b="1">
                <a:solidFill>
                  <a:srgbClr val="00B050"/>
                </a:solidFill>
                <a:latin typeface="Arial" panose="020B0604020202020204" pitchFamily="34" charset="0"/>
                <a:ea typeface="汉仪文黑-85简" panose="00020600040101010101" charset="-122"/>
              </a:endParaRPr>
            </a:p>
          </p:txBody>
        </p:sp>
        <p:sp>
          <p:nvSpPr>
            <p:cNvPr id="4" name="平行四边形 3"/>
            <p:cNvSpPr/>
            <p:nvPr>
              <p:custDataLst>
                <p:tags r:id="rId7"/>
              </p:custDataLst>
            </p:nvPr>
          </p:nvSpPr>
          <p:spPr>
            <a:xfrm>
              <a:off x="683" y="1176"/>
              <a:ext cx="6937" cy="412"/>
            </a:xfrm>
            <a:prstGeom prst="parallelogram">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endParaRPr lang="zh-CN" altLang="en-US" sz="1800" strike="noStrike" noProof="1"/>
            </a:p>
          </p:txBody>
        </p:sp>
      </p:gr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tags/tag1.xml><?xml version="1.0" encoding="utf-8"?>
<p:tagLst xmlns:p="http://schemas.openxmlformats.org/presentationml/2006/main">
  <p:tag name="AS_UNIQUEID" val="2551"/>
</p:tagLst>
</file>

<file path=ppt/tags/tag10.xml><?xml version="1.0" encoding="utf-8"?>
<p:tagLst xmlns:p="http://schemas.openxmlformats.org/presentationml/2006/main">
  <p:tag name="AS_UNIQUEID" val="2561"/>
</p:tagLst>
</file>

<file path=ppt/tags/tag100.xml><?xml version="1.0" encoding="utf-8"?>
<p:tagLst xmlns:p="http://schemas.openxmlformats.org/presentationml/2006/main">
  <p:tag name="AS_UNIQUEID" val="266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1.xml><?xml version="1.0" encoding="utf-8"?>
<p:tagLst xmlns:p="http://schemas.openxmlformats.org/presentationml/2006/main">
  <p:tag name="AS_UNIQUEID" val="266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2.xml><?xml version="1.0" encoding="utf-8"?>
<p:tagLst xmlns:p="http://schemas.openxmlformats.org/presentationml/2006/main">
  <p:tag name="AS_UNIQUEID" val="266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3.xml><?xml version="1.0" encoding="utf-8"?>
<p:tagLst xmlns:p="http://schemas.openxmlformats.org/presentationml/2006/main">
  <p:tag name="AS_UNIQUEID" val="266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4.xml><?xml version="1.0" encoding="utf-8"?>
<p:tagLst xmlns:p="http://schemas.openxmlformats.org/presentationml/2006/main">
  <p:tag name="AS_UNIQUEID" val="266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5.xml><?xml version="1.0" encoding="utf-8"?>
<p:tagLst xmlns:p="http://schemas.openxmlformats.org/presentationml/2006/main">
  <p:tag name="AS_UNIQUEID" val="266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6.xml><?xml version="1.0" encoding="utf-8"?>
<p:tagLst xmlns:p="http://schemas.openxmlformats.org/presentationml/2006/main">
  <p:tag name="AS_UNIQUEID" val="266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7.xml><?xml version="1.0" encoding="utf-8"?>
<p:tagLst xmlns:p="http://schemas.openxmlformats.org/presentationml/2006/main">
  <p:tag name="AS_UNIQUEID" val="266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8.xml><?xml version="1.0" encoding="utf-8"?>
<p:tagLst xmlns:p="http://schemas.openxmlformats.org/presentationml/2006/main">
  <p:tag name="AS_UNIQUEID" val="267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9.xml><?xml version="1.0" encoding="utf-8"?>
<p:tagLst xmlns:p="http://schemas.openxmlformats.org/presentationml/2006/main">
  <p:tag name="AS_UNIQUEID" val="267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xml><?xml version="1.0" encoding="utf-8"?>
<p:tagLst xmlns:p="http://schemas.openxmlformats.org/presentationml/2006/main">
  <p:tag name="AS_UNIQUEID" val="2563"/>
</p:tagLst>
</file>

<file path=ppt/tags/tag110.xml><?xml version="1.0" encoding="utf-8"?>
<p:tagLst xmlns:p="http://schemas.openxmlformats.org/presentationml/2006/main">
  <p:tag name="AS_UNIQUEID" val="267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1.xml><?xml version="1.0" encoding="utf-8"?>
<p:tagLst xmlns:p="http://schemas.openxmlformats.org/presentationml/2006/main">
  <p:tag name="AS_UNIQUEID" val="267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2.xml><?xml version="1.0" encoding="utf-8"?>
<p:tagLst xmlns:p="http://schemas.openxmlformats.org/presentationml/2006/main">
  <p:tag name="AS_UNIQUEID" val="267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3.xml><?xml version="1.0" encoding="utf-8"?>
<p:tagLst xmlns:p="http://schemas.openxmlformats.org/presentationml/2006/main">
  <p:tag name="AS_UNIQUEID" val="267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4.xml><?xml version="1.0" encoding="utf-8"?>
<p:tagLst xmlns:p="http://schemas.openxmlformats.org/presentationml/2006/main">
  <p:tag name="AS_UNIQUEID" val="267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5.xml><?xml version="1.0" encoding="utf-8"?>
<p:tagLst xmlns:p="http://schemas.openxmlformats.org/presentationml/2006/main">
  <p:tag name="AS_UNIQUEID" val="267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6.xml><?xml version="1.0" encoding="utf-8"?>
<p:tagLst xmlns:p="http://schemas.openxmlformats.org/presentationml/2006/main">
  <p:tag name="AS_UNIQUEID" val="267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7.xml><?xml version="1.0" encoding="utf-8"?>
<p:tagLst xmlns:p="http://schemas.openxmlformats.org/presentationml/2006/main">
  <p:tag name="AS_UNIQUEID" val="267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8.xml><?xml version="1.0" encoding="utf-8"?>
<p:tagLst xmlns:p="http://schemas.openxmlformats.org/presentationml/2006/main">
  <p:tag name="AS_UNIQUEID" val="268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9.xml><?xml version="1.0" encoding="utf-8"?>
<p:tagLst xmlns:p="http://schemas.openxmlformats.org/presentationml/2006/main">
  <p:tag name="AS_UNIQUEID" val="268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p="http://schemas.openxmlformats.org/presentationml/2006/main">
  <p:tag name="AS_UNIQUEID" val="2564"/>
</p:tagLst>
</file>

<file path=ppt/tags/tag120.xml><?xml version="1.0" encoding="utf-8"?>
<p:tagLst xmlns:p="http://schemas.openxmlformats.org/presentationml/2006/main">
  <p:tag name="AS_UNIQUEID" val="268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1.xml><?xml version="1.0" encoding="utf-8"?>
<p:tagLst xmlns:p="http://schemas.openxmlformats.org/presentationml/2006/main">
  <p:tag name="AS_UNIQUEID" val="268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2.xml><?xml version="1.0" encoding="utf-8"?>
<p:tagLst xmlns:p="http://schemas.openxmlformats.org/presentationml/2006/main">
  <p:tag name="AS_UNIQUEID" val="268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3.xml><?xml version="1.0" encoding="utf-8"?>
<p:tagLst xmlns:p="http://schemas.openxmlformats.org/presentationml/2006/main">
  <p:tag name="AS_UNIQUEID" val="268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4.xml><?xml version="1.0" encoding="utf-8"?>
<p:tagLst xmlns:p="http://schemas.openxmlformats.org/presentationml/2006/main">
  <p:tag name="AS_UNIQUEID" val="268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5.xml><?xml version="1.0" encoding="utf-8"?>
<p:tagLst xmlns:p="http://schemas.openxmlformats.org/presentationml/2006/main">
  <p:tag name="AS_UNIQUEID" val="268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6.xml><?xml version="1.0" encoding="utf-8"?>
<p:tagLst xmlns:p="http://schemas.openxmlformats.org/presentationml/2006/main">
  <p:tag name="AS_UNIQUEID" val="268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7.xml><?xml version="1.0" encoding="utf-8"?>
<p:tagLst xmlns:p="http://schemas.openxmlformats.org/presentationml/2006/main">
  <p:tag name="AS_UNIQUEID" val="268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8.xml><?xml version="1.0" encoding="utf-8"?>
<p:tagLst xmlns:p="http://schemas.openxmlformats.org/presentationml/2006/main">
  <p:tag name="AS_UNIQUEID" val="269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9.xml><?xml version="1.0" encoding="utf-8"?>
<p:tagLst xmlns:p="http://schemas.openxmlformats.org/presentationml/2006/main">
  <p:tag name="AS_UNIQUEID" val="269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xml><?xml version="1.0" encoding="utf-8"?>
<p:tagLst xmlns:p="http://schemas.openxmlformats.org/presentationml/2006/main">
  <p:tag name="AS_UNIQUEID" val="2565"/>
</p:tagLst>
</file>

<file path=ppt/tags/tag130.xml><?xml version="1.0" encoding="utf-8"?>
<p:tagLst xmlns:p="http://schemas.openxmlformats.org/presentationml/2006/main">
  <p:tag name="AS_UNIQUEID" val="269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1.xml><?xml version="1.0" encoding="utf-8"?>
<p:tagLst xmlns:p="http://schemas.openxmlformats.org/presentationml/2006/main">
  <p:tag name="AS_UNIQUEID" val="269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2.xml><?xml version="1.0" encoding="utf-8"?>
<p:tagLst xmlns:p="http://schemas.openxmlformats.org/presentationml/2006/main">
  <p:tag name="AS_UNIQUEID" val="269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3.xml><?xml version="1.0" encoding="utf-8"?>
<p:tagLst xmlns:p="http://schemas.openxmlformats.org/presentationml/2006/main">
  <p:tag name="AS_UNIQUEID" val="269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4.xml><?xml version="1.0" encoding="utf-8"?>
<p:tagLst xmlns:p="http://schemas.openxmlformats.org/presentationml/2006/main">
  <p:tag name="AS_UNIQUEID" val="269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5.xml><?xml version="1.0" encoding="utf-8"?>
<p:tagLst xmlns:p="http://schemas.openxmlformats.org/presentationml/2006/main">
  <p:tag name="AS_UNIQUEID" val="269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6.xml><?xml version="1.0" encoding="utf-8"?>
<p:tagLst xmlns:p="http://schemas.openxmlformats.org/presentationml/2006/main">
  <p:tag name="AS_UNIQUEID" val="269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7.xml><?xml version="1.0" encoding="utf-8"?>
<p:tagLst xmlns:p="http://schemas.openxmlformats.org/presentationml/2006/main">
  <p:tag name="AS_UNIQUEID" val="269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8.xml><?xml version="1.0" encoding="utf-8"?>
<p:tagLst xmlns:p="http://schemas.openxmlformats.org/presentationml/2006/main">
  <p:tag name="AS_UNIQUEID" val="270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9.xml><?xml version="1.0" encoding="utf-8"?>
<p:tagLst xmlns:p="http://schemas.openxmlformats.org/presentationml/2006/main">
  <p:tag name="AS_UNIQUEID" val="270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xml><?xml version="1.0" encoding="utf-8"?>
<p:tagLst xmlns:p="http://schemas.openxmlformats.org/presentationml/2006/main">
  <p:tag name="AS_UNIQUEID" val="2566"/>
</p:tagLst>
</file>

<file path=ppt/tags/tag140.xml><?xml version="1.0" encoding="utf-8"?>
<p:tagLst xmlns:p="http://schemas.openxmlformats.org/presentationml/2006/main">
  <p:tag name="AS_UNIQUEID" val="270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1.xml><?xml version="1.0" encoding="utf-8"?>
<p:tagLst xmlns:p="http://schemas.openxmlformats.org/presentationml/2006/main">
  <p:tag name="AS_UNIQUEID" val="270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2.xml><?xml version="1.0" encoding="utf-8"?>
<p:tagLst xmlns:p="http://schemas.openxmlformats.org/presentationml/2006/main">
  <p:tag name="AS_UNIQUEID" val="270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3.xml><?xml version="1.0" encoding="utf-8"?>
<p:tagLst xmlns:p="http://schemas.openxmlformats.org/presentationml/2006/main">
  <p:tag name="AS_UNIQUEID" val="270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4.xml><?xml version="1.0" encoding="utf-8"?>
<p:tagLst xmlns:p="http://schemas.openxmlformats.org/presentationml/2006/main">
  <p:tag name="AS_UNIQUEID" val="270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5.xml><?xml version="1.0" encoding="utf-8"?>
<p:tagLst xmlns:p="http://schemas.openxmlformats.org/presentationml/2006/main">
  <p:tag name="AS_UNIQUEID" val="270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6.xml><?xml version="1.0" encoding="utf-8"?>
<p:tagLst xmlns:p="http://schemas.openxmlformats.org/presentationml/2006/main">
  <p:tag name="AS_UNIQUEID" val="270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7.xml><?xml version="1.0" encoding="utf-8"?>
<p:tagLst xmlns:p="http://schemas.openxmlformats.org/presentationml/2006/main">
  <p:tag name="AS_UNIQUEID" val="270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8.xml><?xml version="1.0" encoding="utf-8"?>
<p:tagLst xmlns:p="http://schemas.openxmlformats.org/presentationml/2006/main">
  <p:tag name="AS_UNIQUEID" val="271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9.xml><?xml version="1.0" encoding="utf-8"?>
<p:tagLst xmlns:p="http://schemas.openxmlformats.org/presentationml/2006/main">
  <p:tag name="AS_UNIQUEID" val="271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xml><?xml version="1.0" encoding="utf-8"?>
<p:tagLst xmlns:p="http://schemas.openxmlformats.org/presentationml/2006/main">
  <p:tag name="AS_UNIQUEID" val="2567"/>
</p:tagLst>
</file>

<file path=ppt/tags/tag150.xml><?xml version="1.0" encoding="utf-8"?>
<p:tagLst xmlns:p="http://schemas.openxmlformats.org/presentationml/2006/main">
  <p:tag name="AS_UNIQUEID" val="271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1.xml><?xml version="1.0" encoding="utf-8"?>
<p:tagLst xmlns:p="http://schemas.openxmlformats.org/presentationml/2006/main">
  <p:tag name="AS_UNIQUEID" val="271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2.xml><?xml version="1.0" encoding="utf-8"?>
<p:tagLst xmlns:p="http://schemas.openxmlformats.org/presentationml/2006/main">
  <p:tag name="AS_UNIQUEID" val="271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3.xml><?xml version="1.0" encoding="utf-8"?>
<p:tagLst xmlns:p="http://schemas.openxmlformats.org/presentationml/2006/main">
  <p:tag name="AS_UNIQUEID" val="271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4.xml><?xml version="1.0" encoding="utf-8"?>
<p:tagLst xmlns:p="http://schemas.openxmlformats.org/presentationml/2006/main">
  <p:tag name="AS_UNIQUEID" val="271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5.xml><?xml version="1.0" encoding="utf-8"?>
<p:tagLst xmlns:p="http://schemas.openxmlformats.org/presentationml/2006/main">
  <p:tag name="AS_UNIQUEID" val="271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6.xml><?xml version="1.0" encoding="utf-8"?>
<p:tagLst xmlns:p="http://schemas.openxmlformats.org/presentationml/2006/main">
  <p:tag name="AS_UNIQUEID" val="271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7.xml><?xml version="1.0" encoding="utf-8"?>
<p:tagLst xmlns:p="http://schemas.openxmlformats.org/presentationml/2006/main">
  <p:tag name="AS_UNIQUEID" val="271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8.xml><?xml version="1.0" encoding="utf-8"?>
<p:tagLst xmlns:p="http://schemas.openxmlformats.org/presentationml/2006/main">
  <p:tag name="AS_UNIQUEID" val="272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9.xml><?xml version="1.0" encoding="utf-8"?>
<p:tagLst xmlns:p="http://schemas.openxmlformats.org/presentationml/2006/main">
  <p:tag name="AS_UNIQUEID" val="272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xml><?xml version="1.0" encoding="utf-8"?>
<p:tagLst xmlns:p="http://schemas.openxmlformats.org/presentationml/2006/main">
  <p:tag name="AS_UNIQUEID" val="2569"/>
</p:tagLst>
</file>

<file path=ppt/tags/tag160.xml><?xml version="1.0" encoding="utf-8"?>
<p:tagLst xmlns:p="http://schemas.openxmlformats.org/presentationml/2006/main">
  <p:tag name="AS_UNIQUEID" val="272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1.xml><?xml version="1.0" encoding="utf-8"?>
<p:tagLst xmlns:p="http://schemas.openxmlformats.org/presentationml/2006/main">
  <p:tag name="AS_UNIQUEID" val="272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2.xml><?xml version="1.0" encoding="utf-8"?>
<p:tagLst xmlns:p="http://schemas.openxmlformats.org/presentationml/2006/main">
  <p:tag name="AS_UNIQUEID" val="272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3.xml><?xml version="1.0" encoding="utf-8"?>
<p:tagLst xmlns:p="http://schemas.openxmlformats.org/presentationml/2006/main">
  <p:tag name="AS_UNIQUEID" val="272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4.xml><?xml version="1.0" encoding="utf-8"?>
<p:tagLst xmlns:p="http://schemas.openxmlformats.org/presentationml/2006/main">
  <p:tag name="AS_UNIQUEID" val="272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5.xml><?xml version="1.0" encoding="utf-8"?>
<p:tagLst xmlns:p="http://schemas.openxmlformats.org/presentationml/2006/main">
  <p:tag name="AS_UNIQUEID" val="272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6.xml><?xml version="1.0" encoding="utf-8"?>
<p:tagLst xmlns:p="http://schemas.openxmlformats.org/presentationml/2006/main">
  <p:tag name="AS_UNIQUEID" val="272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7.xml><?xml version="1.0" encoding="utf-8"?>
<p:tagLst xmlns:p="http://schemas.openxmlformats.org/presentationml/2006/main">
  <p:tag name="AS_UNIQUEID" val="273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8.xml><?xml version="1.0" encoding="utf-8"?>
<p:tagLst xmlns:p="http://schemas.openxmlformats.org/presentationml/2006/main">
  <p:tag name="AS_UNIQUEID" val="273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9.xml><?xml version="1.0" encoding="utf-8"?>
<p:tagLst xmlns:p="http://schemas.openxmlformats.org/presentationml/2006/main">
  <p:tag name="AS_UNIQUEID" val="273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p="http://schemas.openxmlformats.org/presentationml/2006/main">
  <p:tag name="AS_UNIQUEID" val="2570"/>
</p:tagLst>
</file>

<file path=ppt/tags/tag170.xml><?xml version="1.0" encoding="utf-8"?>
<p:tagLst xmlns:p="http://schemas.openxmlformats.org/presentationml/2006/main">
  <p:tag name="AS_UNIQUEID" val="273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1.xml><?xml version="1.0" encoding="utf-8"?>
<p:tagLst xmlns:p="http://schemas.openxmlformats.org/presentationml/2006/main">
  <p:tag name="AS_UNIQUEID" val="273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2.xml><?xml version="1.0" encoding="utf-8"?>
<p:tagLst xmlns:p="http://schemas.openxmlformats.org/presentationml/2006/main">
  <p:tag name="AS_UNIQUEID" val="273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3.xml><?xml version="1.0" encoding="utf-8"?>
<p:tagLst xmlns:p="http://schemas.openxmlformats.org/presentationml/2006/main">
  <p:tag name="AS_UNIQUEID" val="273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4.xml><?xml version="1.0" encoding="utf-8"?>
<p:tagLst xmlns:p="http://schemas.openxmlformats.org/presentationml/2006/main">
  <p:tag name="AS_UNIQUEID" val="273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5.xml><?xml version="1.0" encoding="utf-8"?>
<p:tagLst xmlns:p="http://schemas.openxmlformats.org/presentationml/2006/main">
  <p:tag name="AS_UNIQUEID" val="273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6.xml><?xml version="1.0" encoding="utf-8"?>
<p:tagLst xmlns:p="http://schemas.openxmlformats.org/presentationml/2006/main">
  <p:tag name="AS_UNIQUEID" val="273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7.xml><?xml version="1.0" encoding="utf-8"?>
<p:tagLst xmlns:p="http://schemas.openxmlformats.org/presentationml/2006/main">
  <p:tag name="AS_UNIQUEID" val="274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8.xml><?xml version="1.0" encoding="utf-8"?>
<p:tagLst xmlns:p="http://schemas.openxmlformats.org/presentationml/2006/main">
  <p:tag name="AS_UNIQUEID" val="274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9.xml><?xml version="1.0" encoding="utf-8"?>
<p:tagLst xmlns:p="http://schemas.openxmlformats.org/presentationml/2006/main">
  <p:tag name="AS_UNIQUEID" val="274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xml><?xml version="1.0" encoding="utf-8"?>
<p:tagLst xmlns:p="http://schemas.openxmlformats.org/presentationml/2006/main">
  <p:tag name="AS_UNIQUEID" val="2571"/>
</p:tagLst>
</file>

<file path=ppt/tags/tag180.xml><?xml version="1.0" encoding="utf-8"?>
<p:tagLst xmlns:p="http://schemas.openxmlformats.org/presentationml/2006/main">
  <p:tag name="AS_UNIQUEID" val="274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1.xml><?xml version="1.0" encoding="utf-8"?>
<p:tagLst xmlns:p="http://schemas.openxmlformats.org/presentationml/2006/main">
  <p:tag name="AS_UNIQUEID" val="274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2.xml><?xml version="1.0" encoding="utf-8"?>
<p:tagLst xmlns:p="http://schemas.openxmlformats.org/presentationml/2006/main">
  <p:tag name="AS_UNIQUEID" val="274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3.xml><?xml version="1.0" encoding="utf-8"?>
<p:tagLst xmlns:p="http://schemas.openxmlformats.org/presentationml/2006/main">
  <p:tag name="AS_UNIQUEID" val="274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4.xml><?xml version="1.0" encoding="utf-8"?>
<p:tagLst xmlns:p="http://schemas.openxmlformats.org/presentationml/2006/main">
  <p:tag name="AS_UNIQUEID" val="274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5.xml><?xml version="1.0" encoding="utf-8"?>
<p:tagLst xmlns:p="http://schemas.openxmlformats.org/presentationml/2006/main">
  <p:tag name="AS_UNIQUEID" val="274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6.xml><?xml version="1.0" encoding="utf-8"?>
<p:tagLst xmlns:p="http://schemas.openxmlformats.org/presentationml/2006/main">
  <p:tag name="AS_UNIQUEID" val="274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7.xml><?xml version="1.0" encoding="utf-8"?>
<p:tagLst xmlns:p="http://schemas.openxmlformats.org/presentationml/2006/main">
  <p:tag name="AS_UNIQUEID" val="275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8.xml><?xml version="1.0" encoding="utf-8"?>
<p:tagLst xmlns:p="http://schemas.openxmlformats.org/presentationml/2006/main">
  <p:tag name="AS_UNIQUEID" val="275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9.xml><?xml version="1.0" encoding="utf-8"?>
<p:tagLst xmlns:p="http://schemas.openxmlformats.org/presentationml/2006/main">
  <p:tag name="AS_UNIQUEID" val="275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xml><?xml version="1.0" encoding="utf-8"?>
<p:tagLst xmlns:p="http://schemas.openxmlformats.org/presentationml/2006/main">
  <p:tag name="AS_UNIQUEID" val="2572"/>
</p:tagLst>
</file>

<file path=ppt/tags/tag190.xml><?xml version="1.0" encoding="utf-8"?>
<p:tagLst xmlns:p="http://schemas.openxmlformats.org/presentationml/2006/main">
  <p:tag name="AS_UNIQUEID" val="275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1.xml><?xml version="1.0" encoding="utf-8"?>
<p:tagLst xmlns:p="http://schemas.openxmlformats.org/presentationml/2006/main">
  <p:tag name="AS_UNIQUEID" val="275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2.xml><?xml version="1.0" encoding="utf-8"?>
<p:tagLst xmlns:p="http://schemas.openxmlformats.org/presentationml/2006/main">
  <p:tag name="AS_UNIQUEID" val="275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3.xml><?xml version="1.0" encoding="utf-8"?>
<p:tagLst xmlns:p="http://schemas.openxmlformats.org/presentationml/2006/main">
  <p:tag name="AS_UNIQUEID" val="275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4.xml><?xml version="1.0" encoding="utf-8"?>
<p:tagLst xmlns:p="http://schemas.openxmlformats.org/presentationml/2006/main">
  <p:tag name="AS_UNIQUEID" val="275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5.xml><?xml version="1.0" encoding="utf-8"?>
<p:tagLst xmlns:p="http://schemas.openxmlformats.org/presentationml/2006/main">
  <p:tag name="AS_UNIQUEID" val="275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6.xml><?xml version="1.0" encoding="utf-8"?>
<p:tagLst xmlns:p="http://schemas.openxmlformats.org/presentationml/2006/main">
  <p:tag name="AS_UNIQUEID" val="276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7.xml><?xml version="1.0" encoding="utf-8"?>
<p:tagLst xmlns:p="http://schemas.openxmlformats.org/presentationml/2006/main">
  <p:tag name="AS_UNIQUEID" val="276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8.xml><?xml version="1.0" encoding="utf-8"?>
<p:tagLst xmlns:p="http://schemas.openxmlformats.org/presentationml/2006/main">
  <p:tag name="AS_UNIQUEID" val="276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9.xml><?xml version="1.0" encoding="utf-8"?>
<p:tagLst xmlns:p="http://schemas.openxmlformats.org/presentationml/2006/main">
  <p:tag name="AS_UNIQUEID" val="276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xml><?xml version="1.0" encoding="utf-8"?>
<p:tagLst xmlns:p="http://schemas.openxmlformats.org/presentationml/2006/main">
  <p:tag name="AS_UNIQUEID" val="2552"/>
</p:tagLst>
</file>

<file path=ppt/tags/tag20.xml><?xml version="1.0" encoding="utf-8"?>
<p:tagLst xmlns:p="http://schemas.openxmlformats.org/presentationml/2006/main">
  <p:tag name="AS_UNIQUEID" val="2573"/>
</p:tagLst>
</file>

<file path=ppt/tags/tag200.xml><?xml version="1.0" encoding="utf-8"?>
<p:tagLst xmlns:p="http://schemas.openxmlformats.org/presentationml/2006/main">
  <p:tag name="AS_UNIQUEID" val="276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1.xml><?xml version="1.0" encoding="utf-8"?>
<p:tagLst xmlns:p="http://schemas.openxmlformats.org/presentationml/2006/main">
  <p:tag name="AS_UNIQUEID" val="276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2.xml><?xml version="1.0" encoding="utf-8"?>
<p:tagLst xmlns:p="http://schemas.openxmlformats.org/presentationml/2006/main">
  <p:tag name="AS_UNIQUEID" val="276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3.xml><?xml version="1.0" encoding="utf-8"?>
<p:tagLst xmlns:p="http://schemas.openxmlformats.org/presentationml/2006/main">
  <p:tag name="AS_UNIQUEID" val="276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4.xml><?xml version="1.0" encoding="utf-8"?>
<p:tagLst xmlns:p="http://schemas.openxmlformats.org/presentationml/2006/main">
  <p:tag name="AS_UNIQUEID" val="276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5.xml><?xml version="1.0" encoding="utf-8"?>
<p:tagLst xmlns:p="http://schemas.openxmlformats.org/presentationml/2006/main">
  <p:tag name="AS_UNIQUEID" val="276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6.xml><?xml version="1.0" encoding="utf-8"?>
<p:tagLst xmlns:p="http://schemas.openxmlformats.org/presentationml/2006/main">
  <p:tag name="AS_UNIQUEID" val="277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7.xml><?xml version="1.0" encoding="utf-8"?>
<p:tagLst xmlns:p="http://schemas.openxmlformats.org/presentationml/2006/main">
  <p:tag name="AS_UNIQUEID" val="277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8.xml><?xml version="1.0" encoding="utf-8"?>
<p:tagLst xmlns:p="http://schemas.openxmlformats.org/presentationml/2006/main">
  <p:tag name="AS_UNIQUEID" val="277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9.xml><?xml version="1.0" encoding="utf-8"?>
<p:tagLst xmlns:p="http://schemas.openxmlformats.org/presentationml/2006/main">
  <p:tag name="AS_UNIQUEID" val="277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xml><?xml version="1.0" encoding="utf-8"?>
<p:tagLst xmlns:p="http://schemas.openxmlformats.org/presentationml/2006/main">
  <p:tag name="AS_UNIQUEID" val="2574"/>
</p:tagLst>
</file>

<file path=ppt/tags/tag210.xml><?xml version="1.0" encoding="utf-8"?>
<p:tagLst xmlns:p="http://schemas.openxmlformats.org/presentationml/2006/main">
  <p:tag name="AS_UNIQUEID" val="277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1.xml><?xml version="1.0" encoding="utf-8"?>
<p:tagLst xmlns:p="http://schemas.openxmlformats.org/presentationml/2006/main">
  <p:tag name="AS_UNIQUEID" val="277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2.xml><?xml version="1.0" encoding="utf-8"?>
<p:tagLst xmlns:p="http://schemas.openxmlformats.org/presentationml/2006/main">
  <p:tag name="AS_UNIQUEID" val="277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3.xml><?xml version="1.0" encoding="utf-8"?>
<p:tagLst xmlns:p="http://schemas.openxmlformats.org/presentationml/2006/main">
  <p:tag name="AS_UNIQUEID" val="277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4.xml><?xml version="1.0" encoding="utf-8"?>
<p:tagLst xmlns:p="http://schemas.openxmlformats.org/presentationml/2006/main">
  <p:tag name="AS_UNIQUEID" val="277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5.xml><?xml version="1.0" encoding="utf-8"?>
<p:tagLst xmlns:p="http://schemas.openxmlformats.org/presentationml/2006/main">
  <p:tag name="AS_UNIQUEID" val="277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6.xml><?xml version="1.0" encoding="utf-8"?>
<p:tagLst xmlns:p="http://schemas.openxmlformats.org/presentationml/2006/main">
  <p:tag name="AS_UNIQUEID" val="278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7.xml><?xml version="1.0" encoding="utf-8"?>
<p:tagLst xmlns:p="http://schemas.openxmlformats.org/presentationml/2006/main">
  <p:tag name="AS_UNIQUEID" val="278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8.xml><?xml version="1.0" encoding="utf-8"?>
<p:tagLst xmlns:p="http://schemas.openxmlformats.org/presentationml/2006/main">
  <p:tag name="AS_UNIQUEID" val="278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9.xml><?xml version="1.0" encoding="utf-8"?>
<p:tagLst xmlns:p="http://schemas.openxmlformats.org/presentationml/2006/main">
  <p:tag name="AS_UNIQUEID" val="278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p="http://schemas.openxmlformats.org/presentationml/2006/main">
  <p:tag name="AS_UNIQUEID" val="2576"/>
</p:tagLst>
</file>

<file path=ppt/tags/tag220.xml><?xml version="1.0" encoding="utf-8"?>
<p:tagLst xmlns:p="http://schemas.openxmlformats.org/presentationml/2006/main">
  <p:tag name="AS_UNIQUEID" val="278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1.xml><?xml version="1.0" encoding="utf-8"?>
<p:tagLst xmlns:p="http://schemas.openxmlformats.org/presentationml/2006/main">
  <p:tag name="AS_UNIQUEID" val="278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2.xml><?xml version="1.0" encoding="utf-8"?>
<p:tagLst xmlns:p="http://schemas.openxmlformats.org/presentationml/2006/main">
  <p:tag name="AS_UNIQUEID" val="278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3.xml><?xml version="1.0" encoding="utf-8"?>
<p:tagLst xmlns:p="http://schemas.openxmlformats.org/presentationml/2006/main">
  <p:tag name="AS_UNIQUEID" val="278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4.xml><?xml version="1.0" encoding="utf-8"?>
<p:tagLst xmlns:p="http://schemas.openxmlformats.org/presentationml/2006/main">
  <p:tag name="AS_UNIQUEID" val="278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5.xml><?xml version="1.0" encoding="utf-8"?>
<p:tagLst xmlns:p="http://schemas.openxmlformats.org/presentationml/2006/main">
  <p:tag name="AS_UNIQUEID" val="278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6.xml><?xml version="1.0" encoding="utf-8"?>
<p:tagLst xmlns:p="http://schemas.openxmlformats.org/presentationml/2006/main">
  <p:tag name="AS_UNIQUEID" val="279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7.xml><?xml version="1.0" encoding="utf-8"?>
<p:tagLst xmlns:p="http://schemas.openxmlformats.org/presentationml/2006/main">
  <p:tag name="AS_UNIQUEID" val="279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8.xml><?xml version="1.0" encoding="utf-8"?>
<p:tagLst xmlns:p="http://schemas.openxmlformats.org/presentationml/2006/main">
  <p:tag name="AS_UNIQUEID" val="279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9.xml><?xml version="1.0" encoding="utf-8"?>
<p:tagLst xmlns:p="http://schemas.openxmlformats.org/presentationml/2006/main">
  <p:tag name="AS_UNIQUEID" val="279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xml><?xml version="1.0" encoding="utf-8"?>
<p:tagLst xmlns:p="http://schemas.openxmlformats.org/presentationml/2006/main">
  <p:tag name="AS_UNIQUEID" val="2577"/>
</p:tagLst>
</file>

<file path=ppt/tags/tag230.xml><?xml version="1.0" encoding="utf-8"?>
<p:tagLst xmlns:p="http://schemas.openxmlformats.org/presentationml/2006/main">
  <p:tag name="AS_UNIQUEID" val="279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1.xml><?xml version="1.0" encoding="utf-8"?>
<p:tagLst xmlns:p="http://schemas.openxmlformats.org/presentationml/2006/main">
  <p:tag name="AS_UNIQUEID" val="279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2.xml><?xml version="1.0" encoding="utf-8"?>
<p:tagLst xmlns:p="http://schemas.openxmlformats.org/presentationml/2006/main">
  <p:tag name="AS_UNIQUEID" val="279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3.xml><?xml version="1.0" encoding="utf-8"?>
<p:tagLst xmlns:p="http://schemas.openxmlformats.org/presentationml/2006/main">
  <p:tag name="AS_UNIQUEID" val="279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4.xml><?xml version="1.0" encoding="utf-8"?>
<p:tagLst xmlns:p="http://schemas.openxmlformats.org/presentationml/2006/main">
  <p:tag name="AS_UNIQUEID" val="279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5.xml><?xml version="1.0" encoding="utf-8"?>
<p:tagLst xmlns:p="http://schemas.openxmlformats.org/presentationml/2006/main">
  <p:tag name="AS_UNIQUEID" val="279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6.xml><?xml version="1.0" encoding="utf-8"?>
<p:tagLst xmlns:p="http://schemas.openxmlformats.org/presentationml/2006/main">
  <p:tag name="AS_UNIQUEID" val="280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7.xml><?xml version="1.0" encoding="utf-8"?>
<p:tagLst xmlns:p="http://schemas.openxmlformats.org/presentationml/2006/main">
  <p:tag name="AS_UNIQUEID" val="280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8.xml><?xml version="1.0" encoding="utf-8"?>
<p:tagLst xmlns:p="http://schemas.openxmlformats.org/presentationml/2006/main">
  <p:tag name="AS_UNIQUEID" val="280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9.xml><?xml version="1.0" encoding="utf-8"?>
<p:tagLst xmlns:p="http://schemas.openxmlformats.org/presentationml/2006/main">
  <p:tag name="AS_UNIQUEID" val="280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xml><?xml version="1.0" encoding="utf-8"?>
<p:tagLst xmlns:p="http://schemas.openxmlformats.org/presentationml/2006/main">
  <p:tag name="AS_UNIQUEID" val="2578"/>
</p:tagLst>
</file>

<file path=ppt/tags/tag240.xml><?xml version="1.0" encoding="utf-8"?>
<p:tagLst xmlns:p="http://schemas.openxmlformats.org/presentationml/2006/main">
  <p:tag name="AS_UNIQUEID" val="280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1.xml><?xml version="1.0" encoding="utf-8"?>
<p:tagLst xmlns:p="http://schemas.openxmlformats.org/presentationml/2006/main">
  <p:tag name="AS_UNIQUEID" val="280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2.xml><?xml version="1.0" encoding="utf-8"?>
<p:tagLst xmlns:p="http://schemas.openxmlformats.org/presentationml/2006/main">
  <p:tag name="AS_UNIQUEID" val="280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3.xml><?xml version="1.0" encoding="utf-8"?>
<p:tagLst xmlns:p="http://schemas.openxmlformats.org/presentationml/2006/main">
  <p:tag name="AS_UNIQUEID" val="280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4.xml><?xml version="1.0" encoding="utf-8"?>
<p:tagLst xmlns:p="http://schemas.openxmlformats.org/presentationml/2006/main">
  <p:tag name="AS_UNIQUEID" val="280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5.xml><?xml version="1.0" encoding="utf-8"?>
<p:tagLst xmlns:p="http://schemas.openxmlformats.org/presentationml/2006/main">
  <p:tag name="AS_UNIQUEID" val="280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6.xml><?xml version="1.0" encoding="utf-8"?>
<p:tagLst xmlns:p="http://schemas.openxmlformats.org/presentationml/2006/main">
  <p:tag name="AS_UNIQUEID" val="281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7.xml><?xml version="1.0" encoding="utf-8"?>
<p:tagLst xmlns:p="http://schemas.openxmlformats.org/presentationml/2006/main">
  <p:tag name="AS_UNIQUEID" val="281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8.xml><?xml version="1.0" encoding="utf-8"?>
<p:tagLst xmlns:p="http://schemas.openxmlformats.org/presentationml/2006/main">
  <p:tag name="AS_UNIQUEID" val="281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9.xml><?xml version="1.0" encoding="utf-8"?>
<p:tagLst xmlns:p="http://schemas.openxmlformats.org/presentationml/2006/main">
  <p:tag name="AS_UNIQUEID" val="281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xml><?xml version="1.0" encoding="utf-8"?>
<p:tagLst xmlns:p="http://schemas.openxmlformats.org/presentationml/2006/main">
  <p:tag name="AS_UNIQUEID" val="2579"/>
</p:tagLst>
</file>

<file path=ppt/tags/tag250.xml><?xml version="1.0" encoding="utf-8"?>
<p:tagLst xmlns:p="http://schemas.openxmlformats.org/presentationml/2006/main">
  <p:tag name="AS_UNIQUEID" val="281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1.xml><?xml version="1.0" encoding="utf-8"?>
<p:tagLst xmlns:p="http://schemas.openxmlformats.org/presentationml/2006/main">
  <p:tag name="AS_UNIQUEID" val="281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2.xml><?xml version="1.0" encoding="utf-8"?>
<p:tagLst xmlns:p="http://schemas.openxmlformats.org/presentationml/2006/main">
  <p:tag name="AS_UNIQUEID" val="281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3.xml><?xml version="1.0" encoding="utf-8"?>
<p:tagLst xmlns:p="http://schemas.openxmlformats.org/presentationml/2006/main">
  <p:tag name="AS_UNIQUEID" val="281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4.xml><?xml version="1.0" encoding="utf-8"?>
<p:tagLst xmlns:p="http://schemas.openxmlformats.org/presentationml/2006/main">
  <p:tag name="AS_UNIQUEID" val="281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5.xml><?xml version="1.0" encoding="utf-8"?>
<p:tagLst xmlns:p="http://schemas.openxmlformats.org/presentationml/2006/main">
  <p:tag name="AS_UNIQUEID" val="281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6.xml><?xml version="1.0" encoding="utf-8"?>
<p:tagLst xmlns:p="http://schemas.openxmlformats.org/presentationml/2006/main">
  <p:tag name="AS_UNIQUEID" val="282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7.xml><?xml version="1.0" encoding="utf-8"?>
<p:tagLst xmlns:p="http://schemas.openxmlformats.org/presentationml/2006/main">
  <p:tag name="AS_UNIQUEID" val="282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8.xml><?xml version="1.0" encoding="utf-8"?>
<p:tagLst xmlns:p="http://schemas.openxmlformats.org/presentationml/2006/main">
  <p:tag name="AS_UNIQUEID" val="282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9.xml><?xml version="1.0" encoding="utf-8"?>
<p:tagLst xmlns:p="http://schemas.openxmlformats.org/presentationml/2006/main">
  <p:tag name="AS_UNIQUEID" val="282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xml><?xml version="1.0" encoding="utf-8"?>
<p:tagLst xmlns:p="http://schemas.openxmlformats.org/presentationml/2006/main">
  <p:tag name="AS_UNIQUEID" val="2580"/>
</p:tagLst>
</file>

<file path=ppt/tags/tag260.xml><?xml version="1.0" encoding="utf-8"?>
<p:tagLst xmlns:p="http://schemas.openxmlformats.org/presentationml/2006/main">
  <p:tag name="AS_UNIQUEID" val="282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1.xml><?xml version="1.0" encoding="utf-8"?>
<p:tagLst xmlns:p="http://schemas.openxmlformats.org/presentationml/2006/main">
  <p:tag name="AS_UNIQUEID" val="282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2.xml><?xml version="1.0" encoding="utf-8"?>
<p:tagLst xmlns:p="http://schemas.openxmlformats.org/presentationml/2006/main">
  <p:tag name="AS_UNIQUEID" val="282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3.xml><?xml version="1.0" encoding="utf-8"?>
<p:tagLst xmlns:p="http://schemas.openxmlformats.org/presentationml/2006/main">
  <p:tag name="AS_UNIQUEID" val="282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4.xml><?xml version="1.0" encoding="utf-8"?>
<p:tagLst xmlns:p="http://schemas.openxmlformats.org/presentationml/2006/main">
  <p:tag name="AS_UNIQUEID" val="282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5.xml><?xml version="1.0" encoding="utf-8"?>
<p:tagLst xmlns:p="http://schemas.openxmlformats.org/presentationml/2006/main">
  <p:tag name="AS_UNIQUEID" val="282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6.xml><?xml version="1.0" encoding="utf-8"?>
<p:tagLst xmlns:p="http://schemas.openxmlformats.org/presentationml/2006/main">
  <p:tag name="AS_UNIQUEID" val="283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7.xml><?xml version="1.0" encoding="utf-8"?>
<p:tagLst xmlns:p="http://schemas.openxmlformats.org/presentationml/2006/main">
  <p:tag name="AS_UNIQUEID" val="283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8.xml><?xml version="1.0" encoding="utf-8"?>
<p:tagLst xmlns:p="http://schemas.openxmlformats.org/presentationml/2006/main">
  <p:tag name="AS_UNIQUEID" val="283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9.xml><?xml version="1.0" encoding="utf-8"?>
<p:tagLst xmlns:p="http://schemas.openxmlformats.org/presentationml/2006/main">
  <p:tag name="AS_UNIQUEID" val="283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xml><?xml version="1.0" encoding="utf-8"?>
<p:tagLst xmlns:p="http://schemas.openxmlformats.org/presentationml/2006/main">
  <p:tag name="AS_UNIQUEID" val="2581"/>
</p:tagLst>
</file>

<file path=ppt/tags/tag270.xml><?xml version="1.0" encoding="utf-8"?>
<p:tagLst xmlns:p="http://schemas.openxmlformats.org/presentationml/2006/main">
  <p:tag name="AS_UNIQUEID" val="283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1.xml><?xml version="1.0" encoding="utf-8"?>
<p:tagLst xmlns:p="http://schemas.openxmlformats.org/presentationml/2006/main">
  <p:tag name="AS_UNIQUEID" val="283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2.xml><?xml version="1.0" encoding="utf-8"?>
<p:tagLst xmlns:p="http://schemas.openxmlformats.org/presentationml/2006/main">
  <p:tag name="AS_UNIQUEID" val="283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3.xml><?xml version="1.0" encoding="utf-8"?>
<p:tagLst xmlns:p="http://schemas.openxmlformats.org/presentationml/2006/main">
  <p:tag name="AS_UNIQUEID" val="283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4.xml><?xml version="1.0" encoding="utf-8"?>
<p:tagLst xmlns:p="http://schemas.openxmlformats.org/presentationml/2006/main">
  <p:tag name="AS_UNIQUEID" val="283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5.xml><?xml version="1.0" encoding="utf-8"?>
<p:tagLst xmlns:p="http://schemas.openxmlformats.org/presentationml/2006/main">
  <p:tag name="AS_UNIQUEID" val="283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6.xml><?xml version="1.0" encoding="utf-8"?>
<p:tagLst xmlns:p="http://schemas.openxmlformats.org/presentationml/2006/main">
  <p:tag name="AS_UNIQUEID" val="284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7.xml><?xml version="1.0" encoding="utf-8"?>
<p:tagLst xmlns:p="http://schemas.openxmlformats.org/presentationml/2006/main">
  <p:tag name="AS_UNIQUEID" val="284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8.xml><?xml version="1.0" encoding="utf-8"?>
<p:tagLst xmlns:p="http://schemas.openxmlformats.org/presentationml/2006/main">
  <p:tag name="AS_UNIQUEID" val="284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9.xml><?xml version="1.0" encoding="utf-8"?>
<p:tagLst xmlns:p="http://schemas.openxmlformats.org/presentationml/2006/main">
  <p:tag name="AS_UNIQUEID" val="284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xml><?xml version="1.0" encoding="utf-8"?>
<p:tagLst xmlns:p="http://schemas.openxmlformats.org/presentationml/2006/main">
  <p:tag name="AS_UNIQUEID" val="2582"/>
</p:tagLst>
</file>

<file path=ppt/tags/tag280.xml><?xml version="1.0" encoding="utf-8"?>
<p:tagLst xmlns:p="http://schemas.openxmlformats.org/presentationml/2006/main">
  <p:tag name="AS_UNIQUEID" val="284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1.xml><?xml version="1.0" encoding="utf-8"?>
<p:tagLst xmlns:p="http://schemas.openxmlformats.org/presentationml/2006/main">
  <p:tag name="AS_UNIQUEID" val="284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2.xml><?xml version="1.0" encoding="utf-8"?>
<p:tagLst xmlns:p="http://schemas.openxmlformats.org/presentationml/2006/main">
  <p:tag name="AS_UNIQUEID" val="284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3.xml><?xml version="1.0" encoding="utf-8"?>
<p:tagLst xmlns:p="http://schemas.openxmlformats.org/presentationml/2006/main">
  <p:tag name="AS_UNIQUEID" val="284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4.xml><?xml version="1.0" encoding="utf-8"?>
<p:tagLst xmlns:p="http://schemas.openxmlformats.org/presentationml/2006/main">
  <p:tag name="AS_UNIQUEID" val="284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5.xml><?xml version="1.0" encoding="utf-8"?>
<p:tagLst xmlns:p="http://schemas.openxmlformats.org/presentationml/2006/main">
  <p:tag name="AS_UNIQUEID" val="285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6.xml><?xml version="1.0" encoding="utf-8"?>
<p:tagLst xmlns:p="http://schemas.openxmlformats.org/presentationml/2006/main">
  <p:tag name="AS_UNIQUEID" val="285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7.xml><?xml version="1.0" encoding="utf-8"?>
<p:tagLst xmlns:p="http://schemas.openxmlformats.org/presentationml/2006/main">
  <p:tag name="AS_UNIQUEID" val="285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8.xml><?xml version="1.0" encoding="utf-8"?>
<p:tagLst xmlns:p="http://schemas.openxmlformats.org/presentationml/2006/main">
  <p:tag name="AS_UNIQUEID" val="285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9.xml><?xml version="1.0" encoding="utf-8"?>
<p:tagLst xmlns:p="http://schemas.openxmlformats.org/presentationml/2006/main">
  <p:tag name="AS_UNIQUEID" val="285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xml><?xml version="1.0" encoding="utf-8"?>
<p:tagLst xmlns:p="http://schemas.openxmlformats.org/presentationml/2006/main">
  <p:tag name="AS_UNIQUEID" val="2583"/>
</p:tagLst>
</file>

<file path=ppt/tags/tag290.xml><?xml version="1.0" encoding="utf-8"?>
<p:tagLst xmlns:p="http://schemas.openxmlformats.org/presentationml/2006/main">
  <p:tag name="AS_UNIQUEID" val="285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1.xml><?xml version="1.0" encoding="utf-8"?>
<p:tagLst xmlns:p="http://schemas.openxmlformats.org/presentationml/2006/main">
  <p:tag name="AS_UNIQUEID" val="285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2.xml><?xml version="1.0" encoding="utf-8"?>
<p:tagLst xmlns:p="http://schemas.openxmlformats.org/presentationml/2006/main">
  <p:tag name="AS_UNIQUEID" val="285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3.xml><?xml version="1.0" encoding="utf-8"?>
<p:tagLst xmlns:p="http://schemas.openxmlformats.org/presentationml/2006/main">
  <p:tag name="AS_UNIQUEID" val="285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4.xml><?xml version="1.0" encoding="utf-8"?>
<p:tagLst xmlns:p="http://schemas.openxmlformats.org/presentationml/2006/main">
  <p:tag name="AS_UNIQUEID" val="286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5.xml><?xml version="1.0" encoding="utf-8"?>
<p:tagLst xmlns:p="http://schemas.openxmlformats.org/presentationml/2006/main">
  <p:tag name="AS_UNIQUEID" val="286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6.xml><?xml version="1.0" encoding="utf-8"?>
<p:tagLst xmlns:p="http://schemas.openxmlformats.org/presentationml/2006/main">
  <p:tag name="AS_UNIQUEID" val="286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7.xml><?xml version="1.0" encoding="utf-8"?>
<p:tagLst xmlns:p="http://schemas.openxmlformats.org/presentationml/2006/main">
  <p:tag name="AS_UNIQUEID" val="286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8.xml><?xml version="1.0" encoding="utf-8"?>
<p:tagLst xmlns:p="http://schemas.openxmlformats.org/presentationml/2006/main">
  <p:tag name="AS_UNIQUEID" val="286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99.xml><?xml version="1.0" encoding="utf-8"?>
<p:tagLst xmlns:p="http://schemas.openxmlformats.org/presentationml/2006/main">
  <p:tag name="AS_UNIQUEID" val="286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xml><?xml version="1.0" encoding="utf-8"?>
<p:tagLst xmlns:p="http://schemas.openxmlformats.org/presentationml/2006/main">
  <p:tag name="AS_UNIQUEID" val="2553"/>
</p:tagLst>
</file>

<file path=ppt/tags/tag30.xml><?xml version="1.0" encoding="utf-8"?>
<p:tagLst xmlns:p="http://schemas.openxmlformats.org/presentationml/2006/main">
  <p:tag name="AS_UNIQUEID" val="2585"/>
</p:tagLst>
</file>

<file path=ppt/tags/tag300.xml><?xml version="1.0" encoding="utf-8"?>
<p:tagLst xmlns:p="http://schemas.openxmlformats.org/presentationml/2006/main">
  <p:tag name="AS_UNIQUEID" val="286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1.xml><?xml version="1.0" encoding="utf-8"?>
<p:tagLst xmlns:p="http://schemas.openxmlformats.org/presentationml/2006/main">
  <p:tag name="AS_UNIQUEID" val="286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2.xml><?xml version="1.0" encoding="utf-8"?>
<p:tagLst xmlns:p="http://schemas.openxmlformats.org/presentationml/2006/main">
  <p:tag name="AS_UNIQUEID" val="286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3.xml><?xml version="1.0" encoding="utf-8"?>
<p:tagLst xmlns:p="http://schemas.openxmlformats.org/presentationml/2006/main">
  <p:tag name="AS_UNIQUEID" val="287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4.xml><?xml version="1.0" encoding="utf-8"?>
<p:tagLst xmlns:p="http://schemas.openxmlformats.org/presentationml/2006/main">
  <p:tag name="AS_UNIQUEID" val="287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5.xml><?xml version="1.0" encoding="utf-8"?>
<p:tagLst xmlns:p="http://schemas.openxmlformats.org/presentationml/2006/main">
  <p:tag name="AS_UNIQUEID" val="287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6.xml><?xml version="1.0" encoding="utf-8"?>
<p:tagLst xmlns:p="http://schemas.openxmlformats.org/presentationml/2006/main">
  <p:tag name="AS_UNIQUEID" val="287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7.xml><?xml version="1.0" encoding="utf-8"?>
<p:tagLst xmlns:p="http://schemas.openxmlformats.org/presentationml/2006/main">
  <p:tag name="AS_UNIQUEID" val="287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8.xml><?xml version="1.0" encoding="utf-8"?>
<p:tagLst xmlns:p="http://schemas.openxmlformats.org/presentationml/2006/main">
  <p:tag name="AS_UNIQUEID" val="287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9.xml><?xml version="1.0" encoding="utf-8"?>
<p:tagLst xmlns:p="http://schemas.openxmlformats.org/presentationml/2006/main">
  <p:tag name="AS_UNIQUEID" val="287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AS_UNIQUEID" val="2586"/>
</p:tagLst>
</file>

<file path=ppt/tags/tag310.xml><?xml version="1.0" encoding="utf-8"?>
<p:tagLst xmlns:p="http://schemas.openxmlformats.org/presentationml/2006/main">
  <p:tag name="AS_UNIQUEID" val="287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1.xml><?xml version="1.0" encoding="utf-8"?>
<p:tagLst xmlns:p="http://schemas.openxmlformats.org/presentationml/2006/main">
  <p:tag name="AS_UNIQUEID" val="287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2.xml><?xml version="1.0" encoding="utf-8"?>
<p:tagLst xmlns:p="http://schemas.openxmlformats.org/presentationml/2006/main">
  <p:tag name="AS_UNIQUEID" val="287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3.xml><?xml version="1.0" encoding="utf-8"?>
<p:tagLst xmlns:p="http://schemas.openxmlformats.org/presentationml/2006/main">
  <p:tag name="AS_UNIQUEID" val="288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4.xml><?xml version="1.0" encoding="utf-8"?>
<p:tagLst xmlns:p="http://schemas.openxmlformats.org/presentationml/2006/main">
  <p:tag name="AS_UNIQUEID" val="288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5.xml><?xml version="1.0" encoding="utf-8"?>
<p:tagLst xmlns:p="http://schemas.openxmlformats.org/presentationml/2006/main">
  <p:tag name="AS_UNIQUEID" val="288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6.xml><?xml version="1.0" encoding="utf-8"?>
<p:tagLst xmlns:p="http://schemas.openxmlformats.org/presentationml/2006/main">
  <p:tag name="AS_UNIQUEID" val="288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7.xml><?xml version="1.0" encoding="utf-8"?>
<p:tagLst xmlns:p="http://schemas.openxmlformats.org/presentationml/2006/main">
  <p:tag name="AS_UNIQUEID" val="288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8.xml><?xml version="1.0" encoding="utf-8"?>
<p:tagLst xmlns:p="http://schemas.openxmlformats.org/presentationml/2006/main">
  <p:tag name="AS_UNIQUEID" val="288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9.xml><?xml version="1.0" encoding="utf-8"?>
<p:tagLst xmlns:p="http://schemas.openxmlformats.org/presentationml/2006/main">
  <p:tag name="AS_UNIQUEID" val="288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AS_UNIQUEID" val="2587"/>
</p:tagLst>
</file>

<file path=ppt/tags/tag320.xml><?xml version="1.0" encoding="utf-8"?>
<p:tagLst xmlns:p="http://schemas.openxmlformats.org/presentationml/2006/main">
  <p:tag name="AS_UNIQUEID" val="288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1.xml><?xml version="1.0" encoding="utf-8"?>
<p:tagLst xmlns:p="http://schemas.openxmlformats.org/presentationml/2006/main">
  <p:tag name="AS_UNIQUEID" val="288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2.xml><?xml version="1.0" encoding="utf-8"?>
<p:tagLst xmlns:p="http://schemas.openxmlformats.org/presentationml/2006/main">
  <p:tag name="AS_UNIQUEID" val="288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3.xml><?xml version="1.0" encoding="utf-8"?>
<p:tagLst xmlns:p="http://schemas.openxmlformats.org/presentationml/2006/main">
  <p:tag name="AS_UNIQUEID" val="289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4.xml><?xml version="1.0" encoding="utf-8"?>
<p:tagLst xmlns:p="http://schemas.openxmlformats.org/presentationml/2006/main">
  <p:tag name="AS_UNIQUEID" val="289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5.xml><?xml version="1.0" encoding="utf-8"?>
<p:tagLst xmlns:p="http://schemas.openxmlformats.org/presentationml/2006/main">
  <p:tag name="AS_UNIQUEID" val="289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6.xml><?xml version="1.0" encoding="utf-8"?>
<p:tagLst xmlns:p="http://schemas.openxmlformats.org/presentationml/2006/main">
  <p:tag name="AS_UNIQUEID" val="289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7.xml><?xml version="1.0" encoding="utf-8"?>
<p:tagLst xmlns:p="http://schemas.openxmlformats.org/presentationml/2006/main">
  <p:tag name="AS_UNIQUEID" val="289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8.xml><?xml version="1.0" encoding="utf-8"?>
<p:tagLst xmlns:p="http://schemas.openxmlformats.org/presentationml/2006/main">
  <p:tag name="AS_UNIQUEID" val="289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9.xml><?xml version="1.0" encoding="utf-8"?>
<p:tagLst xmlns:p="http://schemas.openxmlformats.org/presentationml/2006/main">
  <p:tag name="AS_UNIQUEID" val="289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AS_UNIQUEID" val="2588"/>
</p:tagLst>
</file>

<file path=ppt/tags/tag330.xml><?xml version="1.0" encoding="utf-8"?>
<p:tagLst xmlns:p="http://schemas.openxmlformats.org/presentationml/2006/main">
  <p:tag name="AS_UNIQUEID" val="289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1.xml><?xml version="1.0" encoding="utf-8"?>
<p:tagLst xmlns:p="http://schemas.openxmlformats.org/presentationml/2006/main">
  <p:tag name="AS_UNIQUEID" val="289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2.xml><?xml version="1.0" encoding="utf-8"?>
<p:tagLst xmlns:p="http://schemas.openxmlformats.org/presentationml/2006/main">
  <p:tag name="AS_UNIQUEID" val="289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3.xml><?xml version="1.0" encoding="utf-8"?>
<p:tagLst xmlns:p="http://schemas.openxmlformats.org/presentationml/2006/main">
  <p:tag name="AS_UNIQUEID" val="290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4.xml><?xml version="1.0" encoding="utf-8"?>
<p:tagLst xmlns:p="http://schemas.openxmlformats.org/presentationml/2006/main">
  <p:tag name="AS_UNIQUEID" val="290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5.xml><?xml version="1.0" encoding="utf-8"?>
<p:tagLst xmlns:p="http://schemas.openxmlformats.org/presentationml/2006/main">
  <p:tag name="AS_UNIQUEID" val="290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6.xml><?xml version="1.0" encoding="utf-8"?>
<p:tagLst xmlns:p="http://schemas.openxmlformats.org/presentationml/2006/main">
  <p:tag name="AS_UNIQUEID" val="290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7.xml><?xml version="1.0" encoding="utf-8"?>
<p:tagLst xmlns:p="http://schemas.openxmlformats.org/presentationml/2006/main">
  <p:tag name="AS_UNIQUEID" val="290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8.xml><?xml version="1.0" encoding="utf-8"?>
<p:tagLst xmlns:p="http://schemas.openxmlformats.org/presentationml/2006/main">
  <p:tag name="AS_UNIQUEID" val="290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9.xml><?xml version="1.0" encoding="utf-8"?>
<p:tagLst xmlns:p="http://schemas.openxmlformats.org/presentationml/2006/main">
  <p:tag name="AS_UNIQUEID" val="290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AS_UNIQUEID" val="2590"/>
</p:tagLst>
</file>

<file path=ppt/tags/tag340.xml><?xml version="1.0" encoding="utf-8"?>
<p:tagLst xmlns:p="http://schemas.openxmlformats.org/presentationml/2006/main">
  <p:tag name="AS_UNIQUEID" val="290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1.xml><?xml version="1.0" encoding="utf-8"?>
<p:tagLst xmlns:p="http://schemas.openxmlformats.org/presentationml/2006/main">
  <p:tag name="AS_UNIQUEID" val="290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2.xml><?xml version="1.0" encoding="utf-8"?>
<p:tagLst xmlns:p="http://schemas.openxmlformats.org/presentationml/2006/main">
  <p:tag name="AS_UNIQUEID" val="290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3.xml><?xml version="1.0" encoding="utf-8"?>
<p:tagLst xmlns:p="http://schemas.openxmlformats.org/presentationml/2006/main">
  <p:tag name="AS_UNIQUEID" val="291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4.xml><?xml version="1.0" encoding="utf-8"?>
<p:tagLst xmlns:p="http://schemas.openxmlformats.org/presentationml/2006/main">
  <p:tag name="AS_UNIQUEID" val="291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5.xml><?xml version="1.0" encoding="utf-8"?>
<p:tagLst xmlns:p="http://schemas.openxmlformats.org/presentationml/2006/main">
  <p:tag name="AS_UNIQUEID" val="291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6.xml><?xml version="1.0" encoding="utf-8"?>
<p:tagLst xmlns:p="http://schemas.openxmlformats.org/presentationml/2006/main">
  <p:tag name="AS_UNIQUEID" val="291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7.xml><?xml version="1.0" encoding="utf-8"?>
<p:tagLst xmlns:p="http://schemas.openxmlformats.org/presentationml/2006/main">
  <p:tag name="AS_UNIQUEID" val="291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8.xml><?xml version="1.0" encoding="utf-8"?>
<p:tagLst xmlns:p="http://schemas.openxmlformats.org/presentationml/2006/main">
  <p:tag name="AS_UNIQUEID" val="291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9.xml><?xml version="1.0" encoding="utf-8"?>
<p:tagLst xmlns:p="http://schemas.openxmlformats.org/presentationml/2006/main">
  <p:tag name="AS_UNIQUEID" val="291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xml><?xml version="1.0" encoding="utf-8"?>
<p:tagLst xmlns:p="http://schemas.openxmlformats.org/presentationml/2006/main">
  <p:tag name="AS_UNIQUEID" val="2591"/>
</p:tagLst>
</file>

<file path=ppt/tags/tag350.xml><?xml version="1.0" encoding="utf-8"?>
<p:tagLst xmlns:p="http://schemas.openxmlformats.org/presentationml/2006/main">
  <p:tag name="AS_UNIQUEID" val="291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1.xml><?xml version="1.0" encoding="utf-8"?>
<p:tagLst xmlns:p="http://schemas.openxmlformats.org/presentationml/2006/main">
  <p:tag name="AS_UNIQUEID" val="291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2.xml><?xml version="1.0" encoding="utf-8"?>
<p:tagLst xmlns:p="http://schemas.openxmlformats.org/presentationml/2006/main">
  <p:tag name="AS_UNIQUEID" val="291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3.xml><?xml version="1.0" encoding="utf-8"?>
<p:tagLst xmlns:p="http://schemas.openxmlformats.org/presentationml/2006/main">
  <p:tag name="AS_UNIQUEID" val="292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4.xml><?xml version="1.0" encoding="utf-8"?>
<p:tagLst xmlns:p="http://schemas.openxmlformats.org/presentationml/2006/main">
  <p:tag name="AS_UNIQUEID" val="292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5.xml><?xml version="1.0" encoding="utf-8"?>
<p:tagLst xmlns:p="http://schemas.openxmlformats.org/presentationml/2006/main">
  <p:tag name="AS_UNIQUEID" val="292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6.xml><?xml version="1.0" encoding="utf-8"?>
<p:tagLst xmlns:p="http://schemas.openxmlformats.org/presentationml/2006/main">
  <p:tag name="AS_UNIQUEID" val="292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7.xml><?xml version="1.0" encoding="utf-8"?>
<p:tagLst xmlns:p="http://schemas.openxmlformats.org/presentationml/2006/main">
  <p:tag name="AS_UNIQUEID" val="292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8.xml><?xml version="1.0" encoding="utf-8"?>
<p:tagLst xmlns:p="http://schemas.openxmlformats.org/presentationml/2006/main">
  <p:tag name="AS_UNIQUEID" val="292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9.xml><?xml version="1.0" encoding="utf-8"?>
<p:tagLst xmlns:p="http://schemas.openxmlformats.org/presentationml/2006/main">
  <p:tag name="AS_UNIQUEID" val="292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xml><?xml version="1.0" encoding="utf-8"?>
<p:tagLst xmlns:p="http://schemas.openxmlformats.org/presentationml/2006/main">
  <p:tag name="AS_UNIQUEID" val="2592"/>
</p:tagLst>
</file>

<file path=ppt/tags/tag360.xml><?xml version="1.0" encoding="utf-8"?>
<p:tagLst xmlns:p="http://schemas.openxmlformats.org/presentationml/2006/main">
  <p:tag name="AS_UNIQUEID" val="292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1.xml><?xml version="1.0" encoding="utf-8"?>
<p:tagLst xmlns:p="http://schemas.openxmlformats.org/presentationml/2006/main">
  <p:tag name="AS_UNIQUEID" val="292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2.xml><?xml version="1.0" encoding="utf-8"?>
<p:tagLst xmlns:p="http://schemas.openxmlformats.org/presentationml/2006/main">
  <p:tag name="AS_UNIQUEID" val="292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3.xml><?xml version="1.0" encoding="utf-8"?>
<p:tagLst xmlns:p="http://schemas.openxmlformats.org/presentationml/2006/main">
  <p:tag name="AS_UNIQUEID" val="293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4.xml><?xml version="1.0" encoding="utf-8"?>
<p:tagLst xmlns:p="http://schemas.openxmlformats.org/presentationml/2006/main">
  <p:tag name="AS_UNIQUEID" val="293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5.xml><?xml version="1.0" encoding="utf-8"?>
<p:tagLst xmlns:p="http://schemas.openxmlformats.org/presentationml/2006/main">
  <p:tag name="AS_UNIQUEID" val="293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6.xml><?xml version="1.0" encoding="utf-8"?>
<p:tagLst xmlns:p="http://schemas.openxmlformats.org/presentationml/2006/main">
  <p:tag name="AS_UNIQUEID" val="293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7.xml><?xml version="1.0" encoding="utf-8"?>
<p:tagLst xmlns:p="http://schemas.openxmlformats.org/presentationml/2006/main">
  <p:tag name="AS_UNIQUEID" val="293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8.xml><?xml version="1.0" encoding="utf-8"?>
<p:tagLst xmlns:p="http://schemas.openxmlformats.org/presentationml/2006/main">
  <p:tag name="AS_UNIQUEID" val="293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9.xml><?xml version="1.0" encoding="utf-8"?>
<p:tagLst xmlns:p="http://schemas.openxmlformats.org/presentationml/2006/main">
  <p:tag name="AS_UNIQUEID" val="293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xml><?xml version="1.0" encoding="utf-8"?>
<p:tagLst xmlns:p="http://schemas.openxmlformats.org/presentationml/2006/main">
  <p:tag name="AS_UNIQUEID" val="2594"/>
</p:tagLst>
</file>

<file path=ppt/tags/tag370.xml><?xml version="1.0" encoding="utf-8"?>
<p:tagLst xmlns:p="http://schemas.openxmlformats.org/presentationml/2006/main">
  <p:tag name="AS_UNIQUEID" val="293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1.xml><?xml version="1.0" encoding="utf-8"?>
<p:tagLst xmlns:p="http://schemas.openxmlformats.org/presentationml/2006/main">
  <p:tag name="AS_UNIQUEID" val="293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2.xml><?xml version="1.0" encoding="utf-8"?>
<p:tagLst xmlns:p="http://schemas.openxmlformats.org/presentationml/2006/main">
  <p:tag name="AS_UNIQUEID" val="293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3.xml><?xml version="1.0" encoding="utf-8"?>
<p:tagLst xmlns:p="http://schemas.openxmlformats.org/presentationml/2006/main">
  <p:tag name="AS_UNIQUEID" val="294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4.xml><?xml version="1.0" encoding="utf-8"?>
<p:tagLst xmlns:p="http://schemas.openxmlformats.org/presentationml/2006/main">
  <p:tag name="AS_UNIQUEID" val="294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5.xml><?xml version="1.0" encoding="utf-8"?>
<p:tagLst xmlns:p="http://schemas.openxmlformats.org/presentationml/2006/main">
  <p:tag name="AS_UNIQUEID" val="294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6.xml><?xml version="1.0" encoding="utf-8"?>
<p:tagLst xmlns:p="http://schemas.openxmlformats.org/presentationml/2006/main">
  <p:tag name="AS_UNIQUEID" val="294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7.xml><?xml version="1.0" encoding="utf-8"?>
<p:tagLst xmlns:p="http://schemas.openxmlformats.org/presentationml/2006/main">
  <p:tag name="AS_UNIQUEID" val="294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8.xml><?xml version="1.0" encoding="utf-8"?>
<p:tagLst xmlns:p="http://schemas.openxmlformats.org/presentationml/2006/main">
  <p:tag name="AS_UNIQUEID" val="294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9.xml><?xml version="1.0" encoding="utf-8"?>
<p:tagLst xmlns:p="http://schemas.openxmlformats.org/presentationml/2006/main">
  <p:tag name="AS_UNIQUEID" val="294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p="http://schemas.openxmlformats.org/presentationml/2006/main">
  <p:tag name="AS_UNIQUEID" val="2595"/>
</p:tagLst>
</file>

<file path=ppt/tags/tag380.xml><?xml version="1.0" encoding="utf-8"?>
<p:tagLst xmlns:p="http://schemas.openxmlformats.org/presentationml/2006/main">
  <p:tag name="AS_UNIQUEID" val="294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1.xml><?xml version="1.0" encoding="utf-8"?>
<p:tagLst xmlns:p="http://schemas.openxmlformats.org/presentationml/2006/main">
  <p:tag name="AS_UNIQUEID" val="294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82.xml><?xml version="1.0" encoding="utf-8"?>
<p:tagLst xmlns:p="http://schemas.openxmlformats.org/presentationml/2006/main">
  <p:tag name="AS_UNIQUEID" val="295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83.xml><?xml version="1.0" encoding="utf-8"?>
<p:tagLst xmlns:p="http://schemas.openxmlformats.org/presentationml/2006/main">
  <p:tag name="AS_UNIQUEID" val="295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84.xml><?xml version="1.0" encoding="utf-8"?>
<p:tagLst xmlns:p="http://schemas.openxmlformats.org/presentationml/2006/main">
  <p:tag name="AS_UNIQUEID" val="295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5.xml><?xml version="1.0" encoding="utf-8"?>
<p:tagLst xmlns:p="http://schemas.openxmlformats.org/presentationml/2006/main">
  <p:tag name="AS_UNIQUEID" val="295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6.xml><?xml version="1.0" encoding="utf-8"?>
<p:tagLst xmlns:p="http://schemas.openxmlformats.org/presentationml/2006/main">
  <p:tag name="AS_UNIQUEID" val="295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7.xml><?xml version="1.0" encoding="utf-8"?>
<p:tagLst xmlns:p="http://schemas.openxmlformats.org/presentationml/2006/main">
  <p:tag name="AS_UNIQUEID" val="295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8.xml><?xml version="1.0" encoding="utf-8"?>
<p:tagLst xmlns:p="http://schemas.openxmlformats.org/presentationml/2006/main">
  <p:tag name="AS_UNIQUEID" val="295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9.xml><?xml version="1.0" encoding="utf-8"?>
<p:tagLst xmlns:p="http://schemas.openxmlformats.org/presentationml/2006/main">
  <p:tag name="AS_UNIQUEID" val="295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AS_UNIQUEID" val="2596"/>
</p:tagLst>
</file>

<file path=ppt/tags/tag390.xml><?xml version="1.0" encoding="utf-8"?>
<p:tagLst xmlns:p="http://schemas.openxmlformats.org/presentationml/2006/main">
  <p:tag name="AS_UNIQUEID" val="296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91.xml><?xml version="1.0" encoding="utf-8"?>
<p:tagLst xmlns:p="http://schemas.openxmlformats.org/presentationml/2006/main">
  <p:tag name="AS_UNIQUEID" val="296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92.xml><?xml version="1.0" encoding="utf-8"?>
<p:tagLst xmlns:p="http://schemas.openxmlformats.org/presentationml/2006/main">
  <p:tag name="AS_UNIQUEID" val="296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93.xml><?xml version="1.0" encoding="utf-8"?>
<p:tagLst xmlns:p="http://schemas.openxmlformats.org/presentationml/2006/main">
  <p:tag name="AS_UNIQUEID" val="296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94.xml><?xml version="1.0" encoding="utf-8"?>
<p:tagLst xmlns:p="http://schemas.openxmlformats.org/presentationml/2006/main">
  <p:tag name="AS_UNIQUEID" val="296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95.xml><?xml version="1.0" encoding="utf-8"?>
<p:tagLst xmlns:p="http://schemas.openxmlformats.org/presentationml/2006/main">
  <p:tag name="AS_UNIQUEID" val="296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96.xml><?xml version="1.0" encoding="utf-8"?>
<p:tagLst xmlns:p="http://schemas.openxmlformats.org/presentationml/2006/main">
  <p:tag name="AS_UNIQUEID" val="296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97.xml><?xml version="1.0" encoding="utf-8"?>
<p:tagLst xmlns:p="http://schemas.openxmlformats.org/presentationml/2006/main">
  <p:tag name="AS_UNIQUEID" val="296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98.xml><?xml version="1.0" encoding="utf-8"?>
<p:tagLst xmlns:p="http://schemas.openxmlformats.org/presentationml/2006/main">
  <p:tag name="AS_UNIQUEID" val="296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99.xml><?xml version="1.0" encoding="utf-8"?>
<p:tagLst xmlns:p="http://schemas.openxmlformats.org/presentationml/2006/main">
  <p:tag name="AS_UNIQUEID" val="297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xml><?xml version="1.0" encoding="utf-8"?>
<p:tagLst xmlns:p="http://schemas.openxmlformats.org/presentationml/2006/main">
  <p:tag name="AS_UNIQUEID" val="2554"/>
</p:tagLst>
</file>

<file path=ppt/tags/tag40.xml><?xml version="1.0" encoding="utf-8"?>
<p:tagLst xmlns:p="http://schemas.openxmlformats.org/presentationml/2006/main">
  <p:tag name="AS_UNIQUEID" val="2597"/>
</p:tagLst>
</file>

<file path=ppt/tags/tag400.xml><?xml version="1.0" encoding="utf-8"?>
<p:tagLst xmlns:p="http://schemas.openxmlformats.org/presentationml/2006/main">
  <p:tag name="AS_UNIQUEID" val="297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01.xml><?xml version="1.0" encoding="utf-8"?>
<p:tagLst xmlns:p="http://schemas.openxmlformats.org/presentationml/2006/main">
  <p:tag name="AS_UNIQUEID" val="297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02.xml><?xml version="1.0" encoding="utf-8"?>
<p:tagLst xmlns:p="http://schemas.openxmlformats.org/presentationml/2006/main">
  <p:tag name="AS_UNIQUEID" val="297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03.xml><?xml version="1.0" encoding="utf-8"?>
<p:tagLst xmlns:p="http://schemas.openxmlformats.org/presentationml/2006/main">
  <p:tag name="AS_UNIQUEID" val="297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04.xml><?xml version="1.0" encoding="utf-8"?>
<p:tagLst xmlns:p="http://schemas.openxmlformats.org/presentationml/2006/main">
  <p:tag name="AS_UNIQUEID" val="297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05.xml><?xml version="1.0" encoding="utf-8"?>
<p:tagLst xmlns:p="http://schemas.openxmlformats.org/presentationml/2006/main">
  <p:tag name="AS_UNIQUEID" val="297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06.xml><?xml version="1.0" encoding="utf-8"?>
<p:tagLst xmlns:p="http://schemas.openxmlformats.org/presentationml/2006/main">
  <p:tag name="AS_UNIQUEID" val="297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07.xml><?xml version="1.0" encoding="utf-8"?>
<p:tagLst xmlns:p="http://schemas.openxmlformats.org/presentationml/2006/main">
  <p:tag name="AS_UNIQUEID" val="297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08.xml><?xml version="1.0" encoding="utf-8"?>
<p:tagLst xmlns:p="http://schemas.openxmlformats.org/presentationml/2006/main">
  <p:tag name="AS_UNIQUEID" val="298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09.xml><?xml version="1.0" encoding="utf-8"?>
<p:tagLst xmlns:p="http://schemas.openxmlformats.org/presentationml/2006/main">
  <p:tag name="AS_UNIQUEID" val="298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xml><?xml version="1.0" encoding="utf-8"?>
<p:tagLst xmlns:p="http://schemas.openxmlformats.org/presentationml/2006/main">
  <p:tag name="AS_UNIQUEID" val="2598"/>
</p:tagLst>
</file>

<file path=ppt/tags/tag410.xml><?xml version="1.0" encoding="utf-8"?>
<p:tagLst xmlns:p="http://schemas.openxmlformats.org/presentationml/2006/main">
  <p:tag name="AS_UNIQUEID" val="298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1.xml><?xml version="1.0" encoding="utf-8"?>
<p:tagLst xmlns:p="http://schemas.openxmlformats.org/presentationml/2006/main">
  <p:tag name="AS_UNIQUEID" val="298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2.xml><?xml version="1.0" encoding="utf-8"?>
<p:tagLst xmlns:p="http://schemas.openxmlformats.org/presentationml/2006/main">
  <p:tag name="AS_UNIQUEID" val="298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3.xml><?xml version="1.0" encoding="utf-8"?>
<p:tagLst xmlns:p="http://schemas.openxmlformats.org/presentationml/2006/main">
  <p:tag name="AS_UNIQUEID" val="298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4.xml><?xml version="1.0" encoding="utf-8"?>
<p:tagLst xmlns:p="http://schemas.openxmlformats.org/presentationml/2006/main">
  <p:tag name="AS_UNIQUEID" val="298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5.xml><?xml version="1.0" encoding="utf-8"?>
<p:tagLst xmlns:p="http://schemas.openxmlformats.org/presentationml/2006/main">
  <p:tag name="AS_UNIQUEID" val="298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6.xml><?xml version="1.0" encoding="utf-8"?>
<p:tagLst xmlns:p="http://schemas.openxmlformats.org/presentationml/2006/main">
  <p:tag name="AS_UNIQUEID" val="298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7.xml><?xml version="1.0" encoding="utf-8"?>
<p:tagLst xmlns:p="http://schemas.openxmlformats.org/presentationml/2006/main">
  <p:tag name="AS_UNIQUEID" val="298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8.xml><?xml version="1.0" encoding="utf-8"?>
<p:tagLst xmlns:p="http://schemas.openxmlformats.org/presentationml/2006/main">
  <p:tag name="AS_UNIQUEID" val="299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9.xml><?xml version="1.0" encoding="utf-8"?>
<p:tagLst xmlns:p="http://schemas.openxmlformats.org/presentationml/2006/main">
  <p:tag name="AS_UNIQUEID" val="299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xml><?xml version="1.0" encoding="utf-8"?>
<p:tagLst xmlns:p="http://schemas.openxmlformats.org/presentationml/2006/main">
  <p:tag name="AS_UNIQUEID" val="2599"/>
</p:tagLst>
</file>

<file path=ppt/tags/tag420.xml><?xml version="1.0" encoding="utf-8"?>
<p:tagLst xmlns:p="http://schemas.openxmlformats.org/presentationml/2006/main">
  <p:tag name="AS_UNIQUEID" val="299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1.xml><?xml version="1.0" encoding="utf-8"?>
<p:tagLst xmlns:p="http://schemas.openxmlformats.org/presentationml/2006/main">
  <p:tag name="AS_UNIQUEID" val="299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2.xml><?xml version="1.0" encoding="utf-8"?>
<p:tagLst xmlns:p="http://schemas.openxmlformats.org/presentationml/2006/main">
  <p:tag name="AS_UNIQUEID" val="299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3.xml><?xml version="1.0" encoding="utf-8"?>
<p:tagLst xmlns:p="http://schemas.openxmlformats.org/presentationml/2006/main">
  <p:tag name="AS_UNIQUEID" val="299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4.xml><?xml version="1.0" encoding="utf-8"?>
<p:tagLst xmlns:p="http://schemas.openxmlformats.org/presentationml/2006/main">
  <p:tag name="AS_UNIQUEID" val="299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5.xml><?xml version="1.0" encoding="utf-8"?>
<p:tagLst xmlns:p="http://schemas.openxmlformats.org/presentationml/2006/main">
  <p:tag name="AS_UNIQUEID" val="299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6.xml><?xml version="1.0" encoding="utf-8"?>
<p:tagLst xmlns:p="http://schemas.openxmlformats.org/presentationml/2006/main">
  <p:tag name="AS_UNIQUEID" val="299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7.xml><?xml version="1.0" encoding="utf-8"?>
<p:tagLst xmlns:p="http://schemas.openxmlformats.org/presentationml/2006/main">
  <p:tag name="AS_UNIQUEID" val="299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8.xml><?xml version="1.0" encoding="utf-8"?>
<p:tagLst xmlns:p="http://schemas.openxmlformats.org/presentationml/2006/main">
  <p:tag name="AS_UNIQUEID" val="300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9.xml><?xml version="1.0" encoding="utf-8"?>
<p:tagLst xmlns:p="http://schemas.openxmlformats.org/presentationml/2006/main">
  <p:tag name="AS_UNIQUEID" val="300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xml><?xml version="1.0" encoding="utf-8"?>
<p:tagLst xmlns:p="http://schemas.openxmlformats.org/presentationml/2006/main">
  <p:tag name="AS_UNIQUEID" val="2601"/>
</p:tagLst>
</file>

<file path=ppt/tags/tag430.xml><?xml version="1.0" encoding="utf-8"?>
<p:tagLst xmlns:p="http://schemas.openxmlformats.org/presentationml/2006/main">
  <p:tag name="AS_UNIQUEID" val="300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1.xml><?xml version="1.0" encoding="utf-8"?>
<p:tagLst xmlns:p="http://schemas.openxmlformats.org/presentationml/2006/main">
  <p:tag name="AS_UNIQUEID" val="300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2.xml><?xml version="1.0" encoding="utf-8"?>
<p:tagLst xmlns:p="http://schemas.openxmlformats.org/presentationml/2006/main">
  <p:tag name="AS_UNIQUEID" val="300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3.xml><?xml version="1.0" encoding="utf-8"?>
<p:tagLst xmlns:p="http://schemas.openxmlformats.org/presentationml/2006/main">
  <p:tag name="AS_UNIQUEID" val="300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4.xml><?xml version="1.0" encoding="utf-8"?>
<p:tagLst xmlns:p="http://schemas.openxmlformats.org/presentationml/2006/main">
  <p:tag name="AS_UNIQUEID" val="300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5.xml><?xml version="1.0" encoding="utf-8"?>
<p:tagLst xmlns:p="http://schemas.openxmlformats.org/presentationml/2006/main">
  <p:tag name="AS_UNIQUEID" val="300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6.xml><?xml version="1.0" encoding="utf-8"?>
<p:tagLst xmlns:p="http://schemas.openxmlformats.org/presentationml/2006/main">
  <p:tag name="AS_UNIQUEID" val="300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7.xml><?xml version="1.0" encoding="utf-8"?>
<p:tagLst xmlns:p="http://schemas.openxmlformats.org/presentationml/2006/main">
  <p:tag name="AS_UNIQUEID" val="300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8.xml><?xml version="1.0" encoding="utf-8"?>
<p:tagLst xmlns:p="http://schemas.openxmlformats.org/presentationml/2006/main">
  <p:tag name="AS_UNIQUEID" val="301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9.xml><?xml version="1.0" encoding="utf-8"?>
<p:tagLst xmlns:p="http://schemas.openxmlformats.org/presentationml/2006/main">
  <p:tag name="AS_UNIQUEID" val="301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xml><?xml version="1.0" encoding="utf-8"?>
<p:tagLst xmlns:p="http://schemas.openxmlformats.org/presentationml/2006/main">
  <p:tag name="AS_UNIQUEID" val="2602"/>
</p:tagLst>
</file>

<file path=ppt/tags/tag440.xml><?xml version="1.0" encoding="utf-8"?>
<p:tagLst xmlns:p="http://schemas.openxmlformats.org/presentationml/2006/main">
  <p:tag name="AS_UNIQUEID" val="301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1.xml><?xml version="1.0" encoding="utf-8"?>
<p:tagLst xmlns:p="http://schemas.openxmlformats.org/presentationml/2006/main">
  <p:tag name="AS_UNIQUEID" val="301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2.xml><?xml version="1.0" encoding="utf-8"?>
<p:tagLst xmlns:p="http://schemas.openxmlformats.org/presentationml/2006/main">
  <p:tag name="AS_UNIQUEID" val="301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3.xml><?xml version="1.0" encoding="utf-8"?>
<p:tagLst xmlns:p="http://schemas.openxmlformats.org/presentationml/2006/main">
  <p:tag name="AS_UNIQUEID" val="301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4.xml><?xml version="1.0" encoding="utf-8"?>
<p:tagLst xmlns:p="http://schemas.openxmlformats.org/presentationml/2006/main">
  <p:tag name="AS_UNIQUEID" val="301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5.xml><?xml version="1.0" encoding="utf-8"?>
<p:tagLst xmlns:p="http://schemas.openxmlformats.org/presentationml/2006/main">
  <p:tag name="AS_UNIQUEID" val="301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6.xml><?xml version="1.0" encoding="utf-8"?>
<p:tagLst xmlns:p="http://schemas.openxmlformats.org/presentationml/2006/main">
  <p:tag name="AS_UNIQUEID" val="301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7.xml><?xml version="1.0" encoding="utf-8"?>
<p:tagLst xmlns:p="http://schemas.openxmlformats.org/presentationml/2006/main">
  <p:tag name="AS_UNIQUEID" val="301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8.xml><?xml version="1.0" encoding="utf-8"?>
<p:tagLst xmlns:p="http://schemas.openxmlformats.org/presentationml/2006/main">
  <p:tag name="AS_UNIQUEID" val="302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9.xml><?xml version="1.0" encoding="utf-8"?>
<p:tagLst xmlns:p="http://schemas.openxmlformats.org/presentationml/2006/main">
  <p:tag name="AS_UNIQUEID" val="302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5.xml><?xml version="1.0" encoding="utf-8"?>
<p:tagLst xmlns:p="http://schemas.openxmlformats.org/presentationml/2006/main">
  <p:tag name="AS_UNIQUEID" val="2603"/>
</p:tagLst>
</file>

<file path=ppt/tags/tag450.xml><?xml version="1.0" encoding="utf-8"?>
<p:tagLst xmlns:p="http://schemas.openxmlformats.org/presentationml/2006/main">
  <p:tag name="AS_UNIQUEID" val="302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51.xml><?xml version="1.0" encoding="utf-8"?>
<p:tagLst xmlns:p="http://schemas.openxmlformats.org/presentationml/2006/main">
  <p:tag name="AS_UNIQUEID" val="302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52.xml><?xml version="1.0" encoding="utf-8"?>
<p:tagLst xmlns:p="http://schemas.openxmlformats.org/presentationml/2006/main">
  <p:tag name="AS_UNIQUEID" val="302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53.xml><?xml version="1.0" encoding="utf-8"?>
<p:tagLst xmlns:p="http://schemas.openxmlformats.org/presentationml/2006/main">
  <p:tag name="AS_UNIQUEID" val="302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54.xml><?xml version="1.0" encoding="utf-8"?>
<p:tagLst xmlns:p="http://schemas.openxmlformats.org/presentationml/2006/main">
  <p:tag name="AS_UNIQUEID" val="302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55.xml><?xml version="1.0" encoding="utf-8"?>
<p:tagLst xmlns:p="http://schemas.openxmlformats.org/presentationml/2006/main">
  <p:tag name="AS_UNIQUEID" val="302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56.xml><?xml version="1.0" encoding="utf-8"?>
<p:tagLst xmlns:p="http://schemas.openxmlformats.org/presentationml/2006/main">
  <p:tag name="AS_UNIQUEID" val="302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57.xml><?xml version="1.0" encoding="utf-8"?>
<p:tagLst xmlns:p="http://schemas.openxmlformats.org/presentationml/2006/main">
  <p:tag name="AS_UNIQUEID" val="302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58.xml><?xml version="1.0" encoding="utf-8"?>
<p:tagLst xmlns:p="http://schemas.openxmlformats.org/presentationml/2006/main">
  <p:tag name="AS_UNIQUEID" val="303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59.xml><?xml version="1.0" encoding="utf-8"?>
<p:tagLst xmlns:p="http://schemas.openxmlformats.org/presentationml/2006/main">
  <p:tag name="AS_UNIQUEID" val="303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6.xml><?xml version="1.0" encoding="utf-8"?>
<p:tagLst xmlns:p="http://schemas.openxmlformats.org/presentationml/2006/main">
  <p:tag name="AS_UNIQUEID" val="2604"/>
</p:tagLst>
</file>

<file path=ppt/tags/tag460.xml><?xml version="1.0" encoding="utf-8"?>
<p:tagLst xmlns:p="http://schemas.openxmlformats.org/presentationml/2006/main">
  <p:tag name="AS_UNIQUEID" val="303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61.xml><?xml version="1.0" encoding="utf-8"?>
<p:tagLst xmlns:p="http://schemas.openxmlformats.org/presentationml/2006/main">
  <p:tag name="AS_UNIQUEID" val="303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62.xml><?xml version="1.0" encoding="utf-8"?>
<p:tagLst xmlns:p="http://schemas.openxmlformats.org/presentationml/2006/main">
  <p:tag name="AS_UNIQUEID" val="303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63.xml><?xml version="1.0" encoding="utf-8"?>
<p:tagLst xmlns:p="http://schemas.openxmlformats.org/presentationml/2006/main">
  <p:tag name="AS_UNIQUEID" val="303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64.xml><?xml version="1.0" encoding="utf-8"?>
<p:tagLst xmlns:p="http://schemas.openxmlformats.org/presentationml/2006/main">
  <p:tag name="AS_UNIQUEID" val="303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65.xml><?xml version="1.0" encoding="utf-8"?>
<p:tagLst xmlns:p="http://schemas.openxmlformats.org/presentationml/2006/main">
  <p:tag name="AS_UNIQUEID" val="303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66.xml><?xml version="1.0" encoding="utf-8"?>
<p:tagLst xmlns:p="http://schemas.openxmlformats.org/presentationml/2006/main">
  <p:tag name="AS_UNIQUEID" val="303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67.xml><?xml version="1.0" encoding="utf-8"?>
<p:tagLst xmlns:p="http://schemas.openxmlformats.org/presentationml/2006/main">
  <p:tag name="AS_UNIQUEID" val="303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68.xml><?xml version="1.0" encoding="utf-8"?>
<p:tagLst xmlns:p="http://schemas.openxmlformats.org/presentationml/2006/main">
  <p:tag name="AS_UNIQUEID" val="304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69.xml><?xml version="1.0" encoding="utf-8"?>
<p:tagLst xmlns:p="http://schemas.openxmlformats.org/presentationml/2006/main">
  <p:tag name="AS_UNIQUEID" val="304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7.xml><?xml version="1.0" encoding="utf-8"?>
<p:tagLst xmlns:p="http://schemas.openxmlformats.org/presentationml/2006/main">
  <p:tag name="AS_UNIQUEID" val="2605"/>
</p:tagLst>
</file>

<file path=ppt/tags/tag470.xml><?xml version="1.0" encoding="utf-8"?>
<p:tagLst xmlns:p="http://schemas.openxmlformats.org/presentationml/2006/main">
  <p:tag name="AS_UNIQUEID" val="304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71.xml><?xml version="1.0" encoding="utf-8"?>
<p:tagLst xmlns:p="http://schemas.openxmlformats.org/presentationml/2006/main">
  <p:tag name="AS_UNIQUEID" val="304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72.xml><?xml version="1.0" encoding="utf-8"?>
<p:tagLst xmlns:p="http://schemas.openxmlformats.org/presentationml/2006/main">
  <p:tag name="AS_UNIQUEID" val="304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73.xml><?xml version="1.0" encoding="utf-8"?>
<p:tagLst xmlns:p="http://schemas.openxmlformats.org/presentationml/2006/main">
  <p:tag name="AS_UNIQUEID" val="304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74.xml><?xml version="1.0" encoding="utf-8"?>
<p:tagLst xmlns:p="http://schemas.openxmlformats.org/presentationml/2006/main">
  <p:tag name="AS_UNIQUEID" val="304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75.xml><?xml version="1.0" encoding="utf-8"?>
<p:tagLst xmlns:p="http://schemas.openxmlformats.org/presentationml/2006/main">
  <p:tag name="AS_UNIQUEID" val="304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76.xml><?xml version="1.0" encoding="utf-8"?>
<p:tagLst xmlns:p="http://schemas.openxmlformats.org/presentationml/2006/main">
  <p:tag name="AS_UNIQUEID" val="304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77.xml><?xml version="1.0" encoding="utf-8"?>
<p:tagLst xmlns:p="http://schemas.openxmlformats.org/presentationml/2006/main">
  <p:tag name="AS_UNIQUEID" val="304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78.xml><?xml version="1.0" encoding="utf-8"?>
<p:tagLst xmlns:p="http://schemas.openxmlformats.org/presentationml/2006/main">
  <p:tag name="AS_UNIQUEID" val="305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79.xml><?xml version="1.0" encoding="utf-8"?>
<p:tagLst xmlns:p="http://schemas.openxmlformats.org/presentationml/2006/main">
  <p:tag name="AS_UNIQUEID" val="305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8.xml><?xml version="1.0" encoding="utf-8"?>
<p:tagLst xmlns:p="http://schemas.openxmlformats.org/presentationml/2006/main">
  <p:tag name="AS_UNIQUEID" val="2606"/>
</p:tagLst>
</file>

<file path=ppt/tags/tag480.xml><?xml version="1.0" encoding="utf-8"?>
<p:tagLst xmlns:p="http://schemas.openxmlformats.org/presentationml/2006/main">
  <p:tag name="AS_UNIQUEID" val="305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81.xml><?xml version="1.0" encoding="utf-8"?>
<p:tagLst xmlns:p="http://schemas.openxmlformats.org/presentationml/2006/main">
  <p:tag name="AS_UNIQUEID" val="305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82.xml><?xml version="1.0" encoding="utf-8"?>
<p:tagLst xmlns:p="http://schemas.openxmlformats.org/presentationml/2006/main">
  <p:tag name="AS_UNIQUEID" val="3055"/>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483.xml><?xml version="1.0" encoding="utf-8"?>
<p:tagLst xmlns:p="http://schemas.openxmlformats.org/presentationml/2006/main">
  <p:tag name="AS_UNIQUEID" val="3056"/>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484.xml><?xml version="1.0" encoding="utf-8"?>
<p:tagLst xmlns:p="http://schemas.openxmlformats.org/presentationml/2006/main">
  <p:tag name="AS_UNIQUEID" val="3057"/>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485.xml><?xml version="1.0" encoding="utf-8"?>
<p:tagLst xmlns:p="http://schemas.openxmlformats.org/presentationml/2006/main">
  <p:tag name="AS_UNIQUEID" val="3058"/>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486.xml><?xml version="1.0" encoding="utf-8"?>
<p:tagLst xmlns:p="http://schemas.openxmlformats.org/presentationml/2006/main">
  <p:tag name="AS_UNIQUEID" val="3059"/>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487.xml><?xml version="1.0" encoding="utf-8"?>
<p:tagLst xmlns:p="http://schemas.openxmlformats.org/presentationml/2006/main">
  <p:tag name="AS_UNIQUEID" val="3060"/>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488.xml><?xml version="1.0" encoding="utf-8"?>
<p:tagLst xmlns:p="http://schemas.openxmlformats.org/presentationml/2006/main">
  <p:tag name="AS_UNIQUEID" val="3062"/>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489.xml><?xml version="1.0" encoding="utf-8"?>
<p:tagLst xmlns:p="http://schemas.openxmlformats.org/presentationml/2006/main">
  <p:tag name="AS_UNIQUEID" val="306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xml><?xml version="1.0" encoding="utf-8"?>
<p:tagLst xmlns:p="http://schemas.openxmlformats.org/presentationml/2006/main">
  <p:tag name="AS_UNIQUEID" val="2608"/>
</p:tagLst>
</file>

<file path=ppt/tags/tag490.xml><?xml version="1.0" encoding="utf-8"?>
<p:tagLst xmlns:p="http://schemas.openxmlformats.org/presentationml/2006/main">
  <p:tag name="AS_UNIQUEID" val="306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1.xml><?xml version="1.0" encoding="utf-8"?>
<p:tagLst xmlns:p="http://schemas.openxmlformats.org/presentationml/2006/main">
  <p:tag name="AS_UNIQUEID" val="306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2.xml><?xml version="1.0" encoding="utf-8"?>
<p:tagLst xmlns:p="http://schemas.openxmlformats.org/presentationml/2006/main">
  <p:tag name="AS_UNIQUEID" val="306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3.xml><?xml version="1.0" encoding="utf-8"?>
<p:tagLst xmlns:p="http://schemas.openxmlformats.org/presentationml/2006/main">
  <p:tag name="AS_UNIQUEID" val="306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4.xml><?xml version="1.0" encoding="utf-8"?>
<p:tagLst xmlns:p="http://schemas.openxmlformats.org/presentationml/2006/main">
  <p:tag name="AS_UNIQUEID" val="306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5.xml><?xml version="1.0" encoding="utf-8"?>
<p:tagLst xmlns:p="http://schemas.openxmlformats.org/presentationml/2006/main">
  <p:tag name="AS_UNIQUEID" val="306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6.xml><?xml version="1.0" encoding="utf-8"?>
<p:tagLst xmlns:p="http://schemas.openxmlformats.org/presentationml/2006/main">
  <p:tag name="AS_UNIQUEID" val="307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7.xml><?xml version="1.0" encoding="utf-8"?>
<p:tagLst xmlns:p="http://schemas.openxmlformats.org/presentationml/2006/main">
  <p:tag name="AS_UNIQUEID" val="307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8.xml><?xml version="1.0" encoding="utf-8"?>
<p:tagLst xmlns:p="http://schemas.openxmlformats.org/presentationml/2006/main">
  <p:tag name="AS_UNIQUEID" val="307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99.xml><?xml version="1.0" encoding="utf-8"?>
<p:tagLst xmlns:p="http://schemas.openxmlformats.org/presentationml/2006/main">
  <p:tag name="AS_UNIQUEID" val="307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xml><?xml version="1.0" encoding="utf-8"?>
<p:tagLst xmlns:p="http://schemas.openxmlformats.org/presentationml/2006/main">
  <p:tag name="AS_UNIQUEID" val="2555"/>
</p:tagLst>
</file>

<file path=ppt/tags/tag50.xml><?xml version="1.0" encoding="utf-8"?>
<p:tagLst xmlns:p="http://schemas.openxmlformats.org/presentationml/2006/main">
  <p:tag name="AS_UNIQUEID" val="2609"/>
</p:tagLst>
</file>

<file path=ppt/tags/tag500.xml><?xml version="1.0" encoding="utf-8"?>
<p:tagLst xmlns:p="http://schemas.openxmlformats.org/presentationml/2006/main">
  <p:tag name="AS_UNIQUEID" val="307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01.xml><?xml version="1.0" encoding="utf-8"?>
<p:tagLst xmlns:p="http://schemas.openxmlformats.org/presentationml/2006/main">
  <p:tag name="AS_UNIQUEID" val="307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02.xml><?xml version="1.0" encoding="utf-8"?>
<p:tagLst xmlns:p="http://schemas.openxmlformats.org/presentationml/2006/main">
  <p:tag name="AS_UNIQUEID" val="307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03.xml><?xml version="1.0" encoding="utf-8"?>
<p:tagLst xmlns:p="http://schemas.openxmlformats.org/presentationml/2006/main">
  <p:tag name="AS_UNIQUEID" val="307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04.xml><?xml version="1.0" encoding="utf-8"?>
<p:tagLst xmlns:p="http://schemas.openxmlformats.org/presentationml/2006/main">
  <p:tag name="AS_UNIQUEID" val="307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05.xml><?xml version="1.0" encoding="utf-8"?>
<p:tagLst xmlns:p="http://schemas.openxmlformats.org/presentationml/2006/main">
  <p:tag name="AS_UNIQUEID" val="307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06.xml><?xml version="1.0" encoding="utf-8"?>
<p:tagLst xmlns:p="http://schemas.openxmlformats.org/presentationml/2006/main">
  <p:tag name="AS_UNIQUEID" val="308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07.xml><?xml version="1.0" encoding="utf-8"?>
<p:tagLst xmlns:p="http://schemas.openxmlformats.org/presentationml/2006/main">
  <p:tag name="AS_UNIQUEID" val="308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08.xml><?xml version="1.0" encoding="utf-8"?>
<p:tagLst xmlns:p="http://schemas.openxmlformats.org/presentationml/2006/main">
  <p:tag name="AS_UNIQUEID" val="308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09.xml><?xml version="1.0" encoding="utf-8"?>
<p:tagLst xmlns:p="http://schemas.openxmlformats.org/presentationml/2006/main">
  <p:tag name="AS_UNIQUEID" val="308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1.xml><?xml version="1.0" encoding="utf-8"?>
<p:tagLst xmlns:p="http://schemas.openxmlformats.org/presentationml/2006/main">
  <p:tag name="AS_UNIQUEID" val="2610"/>
</p:tagLst>
</file>

<file path=ppt/tags/tag510.xml><?xml version="1.0" encoding="utf-8"?>
<p:tagLst xmlns:p="http://schemas.openxmlformats.org/presentationml/2006/main">
  <p:tag name="AS_UNIQUEID" val="308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11.xml><?xml version="1.0" encoding="utf-8"?>
<p:tagLst xmlns:p="http://schemas.openxmlformats.org/presentationml/2006/main">
  <p:tag name="AS_UNIQUEID" val="308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12.xml><?xml version="1.0" encoding="utf-8"?>
<p:tagLst xmlns:p="http://schemas.openxmlformats.org/presentationml/2006/main">
  <p:tag name="AS_UNIQUEID" val="308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13.xml><?xml version="1.0" encoding="utf-8"?>
<p:tagLst xmlns:p="http://schemas.openxmlformats.org/presentationml/2006/main">
  <p:tag name="AS_UNIQUEID" val="3088"/>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514.xml><?xml version="1.0" encoding="utf-8"?>
<p:tagLst xmlns:p="http://schemas.openxmlformats.org/presentationml/2006/main">
  <p:tag name="AS_UNIQUEID" val="308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15.xml><?xml version="1.0" encoding="utf-8"?>
<p:tagLst xmlns:p="http://schemas.openxmlformats.org/presentationml/2006/main">
  <p:tag name="AS_UNIQUEID" val="309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16.xml><?xml version="1.0" encoding="utf-8"?>
<p:tagLst xmlns:p="http://schemas.openxmlformats.org/presentationml/2006/main">
  <p:tag name="AS_UNIQUEID" val="309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17.xml><?xml version="1.0" encoding="utf-8"?>
<p:tagLst xmlns:p="http://schemas.openxmlformats.org/presentationml/2006/main">
  <p:tag name="AS_UNIQUEID" val="309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18.xml><?xml version="1.0" encoding="utf-8"?>
<p:tagLst xmlns:p="http://schemas.openxmlformats.org/presentationml/2006/main">
  <p:tag name="AS_UNIQUEID" val="309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19.xml><?xml version="1.0" encoding="utf-8"?>
<p:tagLst xmlns:p="http://schemas.openxmlformats.org/presentationml/2006/main">
  <p:tag name="AS_UNIQUEID" val="309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2.xml><?xml version="1.0" encoding="utf-8"?>
<p:tagLst xmlns:p="http://schemas.openxmlformats.org/presentationml/2006/main">
  <p:tag name="AS_UNIQUEID" val="2611"/>
</p:tagLst>
</file>

<file path=ppt/tags/tag520.xml><?xml version="1.0" encoding="utf-8"?>
<p:tagLst xmlns:p="http://schemas.openxmlformats.org/presentationml/2006/main">
  <p:tag name="AS_UNIQUEID" val="309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21.xml><?xml version="1.0" encoding="utf-8"?>
<p:tagLst xmlns:p="http://schemas.openxmlformats.org/presentationml/2006/main">
  <p:tag name="AS_UNIQUEID" val="309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22.xml><?xml version="1.0" encoding="utf-8"?>
<p:tagLst xmlns:p="http://schemas.openxmlformats.org/presentationml/2006/main">
  <p:tag name="AS_UNIQUEID" val="309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23.xml><?xml version="1.0" encoding="utf-8"?>
<p:tagLst xmlns:p="http://schemas.openxmlformats.org/presentationml/2006/main">
  <p:tag name="AS_UNIQUEID" val="309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24.xml><?xml version="1.0" encoding="utf-8"?>
<p:tagLst xmlns:p="http://schemas.openxmlformats.org/presentationml/2006/main">
  <p:tag name="AS_UNIQUEID" val="309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25.xml><?xml version="1.0" encoding="utf-8"?>
<p:tagLst xmlns:p="http://schemas.openxmlformats.org/presentationml/2006/main">
  <p:tag name="AS_UNIQUEID" val="310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26.xml><?xml version="1.0" encoding="utf-8"?>
<p:tagLst xmlns:p="http://schemas.openxmlformats.org/presentationml/2006/main">
  <p:tag name="AS_UNIQUEID" val="310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27.xml><?xml version="1.0" encoding="utf-8"?>
<p:tagLst xmlns:p="http://schemas.openxmlformats.org/presentationml/2006/main">
  <p:tag name="AS_UNIQUEID" val="310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28.xml><?xml version="1.0" encoding="utf-8"?>
<p:tagLst xmlns:p="http://schemas.openxmlformats.org/presentationml/2006/main">
  <p:tag name="AS_UNIQUEID" val="310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29.xml><?xml version="1.0" encoding="utf-8"?>
<p:tagLst xmlns:p="http://schemas.openxmlformats.org/presentationml/2006/main">
  <p:tag name="AS_UNIQUEID" val="310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3.xml><?xml version="1.0" encoding="utf-8"?>
<p:tagLst xmlns:p="http://schemas.openxmlformats.org/presentationml/2006/main">
  <p:tag name="AS_UNIQUEID" val="2612"/>
</p:tagLst>
</file>

<file path=ppt/tags/tag530.xml><?xml version="1.0" encoding="utf-8"?>
<p:tagLst xmlns:p="http://schemas.openxmlformats.org/presentationml/2006/main">
  <p:tag name="AS_UNIQUEID" val="310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31.xml><?xml version="1.0" encoding="utf-8"?>
<p:tagLst xmlns:p="http://schemas.openxmlformats.org/presentationml/2006/main">
  <p:tag name="AS_UNIQUEID" val="310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32.xml><?xml version="1.0" encoding="utf-8"?>
<p:tagLst xmlns:p="http://schemas.openxmlformats.org/presentationml/2006/main">
  <p:tag name="AS_UNIQUEID" val="310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33.xml><?xml version="1.0" encoding="utf-8"?>
<p:tagLst xmlns:p="http://schemas.openxmlformats.org/presentationml/2006/main">
  <p:tag name="AS_UNIQUEID" val="310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34.xml><?xml version="1.0" encoding="utf-8"?>
<p:tagLst xmlns:p="http://schemas.openxmlformats.org/presentationml/2006/main">
  <p:tag name="AS_UNIQUEID" val="310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35.xml><?xml version="1.0" encoding="utf-8"?>
<p:tagLst xmlns:p="http://schemas.openxmlformats.org/presentationml/2006/main">
  <p:tag name="AS_UNIQUEID" val="311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36.xml><?xml version="1.0" encoding="utf-8"?>
<p:tagLst xmlns:p="http://schemas.openxmlformats.org/presentationml/2006/main">
  <p:tag name="AS_UNIQUEID" val="311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37.xml><?xml version="1.0" encoding="utf-8"?>
<p:tagLst xmlns:p="http://schemas.openxmlformats.org/presentationml/2006/main">
  <p:tag name="AS_UNIQUEID" val="311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38.xml><?xml version="1.0" encoding="utf-8"?>
<p:tagLst xmlns:p="http://schemas.openxmlformats.org/presentationml/2006/main">
  <p:tag name="AS_UNIQUEID" val="311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539.xml><?xml version="1.0" encoding="utf-8"?>
<p:tagLst xmlns:p="http://schemas.openxmlformats.org/presentationml/2006/main">
  <p:tag name="AS_UNIQUEID" val="3115"/>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54.xml><?xml version="1.0" encoding="utf-8"?>
<p:tagLst xmlns:p="http://schemas.openxmlformats.org/presentationml/2006/main">
  <p:tag name="AS_UNIQUEID" val="2614"/>
</p:tagLst>
</file>

<file path=ppt/tags/tag540.xml><?xml version="1.0" encoding="utf-8"?>
<p:tagLst xmlns:p="http://schemas.openxmlformats.org/presentationml/2006/main">
  <p:tag name="AS_UNIQUEID" val="311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41.xml><?xml version="1.0" encoding="utf-8"?>
<p:tagLst xmlns:p="http://schemas.openxmlformats.org/presentationml/2006/main">
  <p:tag name="AS_UNIQUEID" val="311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42.xml><?xml version="1.0" encoding="utf-8"?>
<p:tagLst xmlns:p="http://schemas.openxmlformats.org/presentationml/2006/main">
  <p:tag name="AS_UNIQUEID" val="311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43.xml><?xml version="1.0" encoding="utf-8"?>
<p:tagLst xmlns:p="http://schemas.openxmlformats.org/presentationml/2006/main">
  <p:tag name="AS_UNIQUEID" val="311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44.xml><?xml version="1.0" encoding="utf-8"?>
<p:tagLst xmlns:p="http://schemas.openxmlformats.org/presentationml/2006/main">
  <p:tag name="AS_UNIQUEID" val="312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45.xml><?xml version="1.0" encoding="utf-8"?>
<p:tagLst xmlns:p="http://schemas.openxmlformats.org/presentationml/2006/main">
  <p:tag name="AS_UNIQUEID" val="312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46.xml><?xml version="1.0" encoding="utf-8"?>
<p:tagLst xmlns:p="http://schemas.openxmlformats.org/presentationml/2006/main">
  <p:tag name="AS_UNIQUEID" val="312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47.xml><?xml version="1.0" encoding="utf-8"?>
<p:tagLst xmlns:p="http://schemas.openxmlformats.org/presentationml/2006/main">
  <p:tag name="AS_UNIQUEID" val="312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48.xml><?xml version="1.0" encoding="utf-8"?>
<p:tagLst xmlns:p="http://schemas.openxmlformats.org/presentationml/2006/main">
  <p:tag name="AS_UNIQUEID" val="312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49.xml><?xml version="1.0" encoding="utf-8"?>
<p:tagLst xmlns:p="http://schemas.openxmlformats.org/presentationml/2006/main">
  <p:tag name="AS_UNIQUEID" val="312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5.xml><?xml version="1.0" encoding="utf-8"?>
<p:tagLst xmlns:p="http://schemas.openxmlformats.org/presentationml/2006/main">
  <p:tag name="AS_UNIQUEID" val="2615"/>
</p:tagLst>
</file>

<file path=ppt/tags/tag550.xml><?xml version="1.0" encoding="utf-8"?>
<p:tagLst xmlns:p="http://schemas.openxmlformats.org/presentationml/2006/main">
  <p:tag name="AS_UNIQUEID" val="312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51.xml><?xml version="1.0" encoding="utf-8"?>
<p:tagLst xmlns:p="http://schemas.openxmlformats.org/presentationml/2006/main">
  <p:tag name="AS_UNIQUEID" val="312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52.xml><?xml version="1.0" encoding="utf-8"?>
<p:tagLst xmlns:p="http://schemas.openxmlformats.org/presentationml/2006/main">
  <p:tag name="AS_UNIQUEID" val="312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53.xml><?xml version="1.0" encoding="utf-8"?>
<p:tagLst xmlns:p="http://schemas.openxmlformats.org/presentationml/2006/main">
  <p:tag name="AS_UNIQUEID" val="312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54.xml><?xml version="1.0" encoding="utf-8"?>
<p:tagLst xmlns:p="http://schemas.openxmlformats.org/presentationml/2006/main">
  <p:tag name="AS_UNIQUEID" val="313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55.xml><?xml version="1.0" encoding="utf-8"?>
<p:tagLst xmlns:p="http://schemas.openxmlformats.org/presentationml/2006/main">
  <p:tag name="AS_UNIQUEID" val="313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56.xml><?xml version="1.0" encoding="utf-8"?>
<p:tagLst xmlns:p="http://schemas.openxmlformats.org/presentationml/2006/main">
  <p:tag name="AS_UNIQUEID" val="313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57.xml><?xml version="1.0" encoding="utf-8"?>
<p:tagLst xmlns:p="http://schemas.openxmlformats.org/presentationml/2006/main">
  <p:tag name="AS_UNIQUEID" val="313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58.xml><?xml version="1.0" encoding="utf-8"?>
<p:tagLst xmlns:p="http://schemas.openxmlformats.org/presentationml/2006/main">
  <p:tag name="AS_UNIQUEID" val="313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59.xml><?xml version="1.0" encoding="utf-8"?>
<p:tagLst xmlns:p="http://schemas.openxmlformats.org/presentationml/2006/main">
  <p:tag name="AS_UNIQUEID" val="313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6.xml><?xml version="1.0" encoding="utf-8"?>
<p:tagLst xmlns:p="http://schemas.openxmlformats.org/presentationml/2006/main">
  <p:tag name="AS_UNIQUEID" val="2616"/>
</p:tagLst>
</file>

<file path=ppt/tags/tag560.xml><?xml version="1.0" encoding="utf-8"?>
<p:tagLst xmlns:p="http://schemas.openxmlformats.org/presentationml/2006/main">
  <p:tag name="AS_UNIQUEID" val="313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61.xml><?xml version="1.0" encoding="utf-8"?>
<p:tagLst xmlns:p="http://schemas.openxmlformats.org/presentationml/2006/main">
  <p:tag name="AS_UNIQUEID" val="313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62.xml><?xml version="1.0" encoding="utf-8"?>
<p:tagLst xmlns:p="http://schemas.openxmlformats.org/presentationml/2006/main">
  <p:tag name="AS_UNIQUEID" val="313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63.xml><?xml version="1.0" encoding="utf-8"?>
<p:tagLst xmlns:p="http://schemas.openxmlformats.org/presentationml/2006/main">
  <p:tag name="AS_UNIQUEID" val="313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64.xml><?xml version="1.0" encoding="utf-8"?>
<p:tagLst xmlns:p="http://schemas.openxmlformats.org/presentationml/2006/main">
  <p:tag name="AS_UNIQUEID" val="314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65.xml><?xml version="1.0" encoding="utf-8"?>
<p:tagLst xmlns:p="http://schemas.openxmlformats.org/presentationml/2006/main">
  <p:tag name="AS_UNIQUEID" val="314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566.xml><?xml version="1.0" encoding="utf-8"?>
<p:tagLst xmlns:p="http://schemas.openxmlformats.org/presentationml/2006/main">
  <p:tag name="AS_UNIQUEID" val="3143"/>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567.xml><?xml version="1.0" encoding="utf-8"?>
<p:tagLst xmlns:p="http://schemas.openxmlformats.org/presentationml/2006/main">
  <p:tag name="AS_UNIQUEID" val="314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68.xml><?xml version="1.0" encoding="utf-8"?>
<p:tagLst xmlns:p="http://schemas.openxmlformats.org/presentationml/2006/main">
  <p:tag name="AS_UNIQUEID" val="314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69.xml><?xml version="1.0" encoding="utf-8"?>
<p:tagLst xmlns:p="http://schemas.openxmlformats.org/presentationml/2006/main">
  <p:tag name="AS_UNIQUEID" val="314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7.xml><?xml version="1.0" encoding="utf-8"?>
<p:tagLst xmlns:p="http://schemas.openxmlformats.org/presentationml/2006/main">
  <p:tag name="AS_UNIQUEID" val="2617"/>
</p:tagLst>
</file>

<file path=ppt/tags/tag570.xml><?xml version="1.0" encoding="utf-8"?>
<p:tagLst xmlns:p="http://schemas.openxmlformats.org/presentationml/2006/main">
  <p:tag name="AS_UNIQUEID" val="314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71.xml><?xml version="1.0" encoding="utf-8"?>
<p:tagLst xmlns:p="http://schemas.openxmlformats.org/presentationml/2006/main">
  <p:tag name="AS_UNIQUEID" val="314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72.xml><?xml version="1.0" encoding="utf-8"?>
<p:tagLst xmlns:p="http://schemas.openxmlformats.org/presentationml/2006/main">
  <p:tag name="AS_UNIQUEID" val="3149"/>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73.xml><?xml version="1.0" encoding="utf-8"?>
<p:tagLst xmlns:p="http://schemas.openxmlformats.org/presentationml/2006/main">
  <p:tag name="AS_UNIQUEID" val="315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74.xml><?xml version="1.0" encoding="utf-8"?>
<p:tagLst xmlns:p="http://schemas.openxmlformats.org/presentationml/2006/main">
  <p:tag name="AS_UNIQUEID" val="315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75.xml><?xml version="1.0" encoding="utf-8"?>
<p:tagLst xmlns:p="http://schemas.openxmlformats.org/presentationml/2006/main">
  <p:tag name="AS_UNIQUEID" val="315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76.xml><?xml version="1.0" encoding="utf-8"?>
<p:tagLst xmlns:p="http://schemas.openxmlformats.org/presentationml/2006/main">
  <p:tag name="AS_UNIQUEID" val="315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77.xml><?xml version="1.0" encoding="utf-8"?>
<p:tagLst xmlns:p="http://schemas.openxmlformats.org/presentationml/2006/main">
  <p:tag name="AS_UNIQUEID" val="315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78.xml><?xml version="1.0" encoding="utf-8"?>
<p:tagLst xmlns:p="http://schemas.openxmlformats.org/presentationml/2006/main">
  <p:tag name="AS_UNIQUEID" val="315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79.xml><?xml version="1.0" encoding="utf-8"?>
<p:tagLst xmlns:p="http://schemas.openxmlformats.org/presentationml/2006/main">
  <p:tag name="AS_UNIQUEID" val="315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8.xml><?xml version="1.0" encoding="utf-8"?>
<p:tagLst xmlns:p="http://schemas.openxmlformats.org/presentationml/2006/main">
  <p:tag name="AS_UNIQUEID" val="2618"/>
</p:tagLst>
</file>

<file path=ppt/tags/tag580.xml><?xml version="1.0" encoding="utf-8"?>
<p:tagLst xmlns:p="http://schemas.openxmlformats.org/presentationml/2006/main">
  <p:tag name="AS_UNIQUEID" val="315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81.xml><?xml version="1.0" encoding="utf-8"?>
<p:tagLst xmlns:p="http://schemas.openxmlformats.org/presentationml/2006/main">
  <p:tag name="AS_UNIQUEID" val="315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82.xml><?xml version="1.0" encoding="utf-8"?>
<p:tagLst xmlns:p="http://schemas.openxmlformats.org/presentationml/2006/main">
  <p:tag name="AS_UNIQUEID" val="3159"/>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83.xml><?xml version="1.0" encoding="utf-8"?>
<p:tagLst xmlns:p="http://schemas.openxmlformats.org/presentationml/2006/main">
  <p:tag name="AS_UNIQUEID" val="316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84.xml><?xml version="1.0" encoding="utf-8"?>
<p:tagLst xmlns:p="http://schemas.openxmlformats.org/presentationml/2006/main">
  <p:tag name="AS_UNIQUEID" val="316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85.xml><?xml version="1.0" encoding="utf-8"?>
<p:tagLst xmlns:p="http://schemas.openxmlformats.org/presentationml/2006/main">
  <p:tag name="AS_UNIQUEID" val="316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86.xml><?xml version="1.0" encoding="utf-8"?>
<p:tagLst xmlns:p="http://schemas.openxmlformats.org/presentationml/2006/main">
  <p:tag name="AS_UNIQUEID" val="316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87.xml><?xml version="1.0" encoding="utf-8"?>
<p:tagLst xmlns:p="http://schemas.openxmlformats.org/presentationml/2006/main">
  <p:tag name="AS_UNIQUEID" val="316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88.xml><?xml version="1.0" encoding="utf-8"?>
<p:tagLst xmlns:p="http://schemas.openxmlformats.org/presentationml/2006/main">
  <p:tag name="AS_UNIQUEID" val="316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89.xml><?xml version="1.0" encoding="utf-8"?>
<p:tagLst xmlns:p="http://schemas.openxmlformats.org/presentationml/2006/main">
  <p:tag name="AS_UNIQUEID" val="316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9.xml><?xml version="1.0" encoding="utf-8"?>
<p:tagLst xmlns:p="http://schemas.openxmlformats.org/presentationml/2006/main">
  <p:tag name="AS_UNIQUEID" val="2620"/>
</p:tagLst>
</file>

<file path=ppt/tags/tag590.xml><?xml version="1.0" encoding="utf-8"?>
<p:tagLst xmlns:p="http://schemas.openxmlformats.org/presentationml/2006/main">
  <p:tag name="AS_UNIQUEID" val="316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91.xml><?xml version="1.0" encoding="utf-8"?>
<p:tagLst xmlns:p="http://schemas.openxmlformats.org/presentationml/2006/main">
  <p:tag name="AS_UNIQUEID" val="316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592.xml><?xml version="1.0" encoding="utf-8"?>
<p:tagLst xmlns:p="http://schemas.openxmlformats.org/presentationml/2006/main">
  <p:tag name="AS_UNIQUEID" val="3170"/>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593.xml><?xml version="1.0" encoding="utf-8"?>
<p:tagLst xmlns:p="http://schemas.openxmlformats.org/presentationml/2006/main">
  <p:tag name="AS_UNIQUEID" val="317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594.xml><?xml version="1.0" encoding="utf-8"?>
<p:tagLst xmlns:p="http://schemas.openxmlformats.org/presentationml/2006/main">
  <p:tag name="AS_UNIQUEID" val="317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595.xml><?xml version="1.0" encoding="utf-8"?>
<p:tagLst xmlns:p="http://schemas.openxmlformats.org/presentationml/2006/main">
  <p:tag name="AS_UNIQUEID" val="317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596.xml><?xml version="1.0" encoding="utf-8"?>
<p:tagLst xmlns:p="http://schemas.openxmlformats.org/presentationml/2006/main">
  <p:tag name="AS_UNIQUEID" val="317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597.xml><?xml version="1.0" encoding="utf-8"?>
<p:tagLst xmlns:p="http://schemas.openxmlformats.org/presentationml/2006/main">
  <p:tag name="AS_UNIQUEID" val="317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598.xml><?xml version="1.0" encoding="utf-8"?>
<p:tagLst xmlns:p="http://schemas.openxmlformats.org/presentationml/2006/main">
  <p:tag name="AS_UNIQUEID" val="317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599.xml><?xml version="1.0" encoding="utf-8"?>
<p:tagLst xmlns:p="http://schemas.openxmlformats.org/presentationml/2006/main">
  <p:tag name="AS_UNIQUEID" val="317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6.xml><?xml version="1.0" encoding="utf-8"?>
<p:tagLst xmlns:p="http://schemas.openxmlformats.org/presentationml/2006/main">
  <p:tag name="AS_UNIQUEID" val="2557"/>
</p:tagLst>
</file>

<file path=ppt/tags/tag60.xml><?xml version="1.0" encoding="utf-8"?>
<p:tagLst xmlns:p="http://schemas.openxmlformats.org/presentationml/2006/main">
  <p:tag name="AS_UNIQUEID" val="2621"/>
</p:tagLst>
</file>

<file path=ppt/tags/tag600.xml><?xml version="1.0" encoding="utf-8"?>
<p:tagLst xmlns:p="http://schemas.openxmlformats.org/presentationml/2006/main">
  <p:tag name="AS_UNIQUEID" val="317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601.xml><?xml version="1.0" encoding="utf-8"?>
<p:tagLst xmlns:p="http://schemas.openxmlformats.org/presentationml/2006/main">
  <p:tag name="AS_UNIQUEID" val="317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602.xml><?xml version="1.0" encoding="utf-8"?>
<p:tagLst xmlns:p="http://schemas.openxmlformats.org/presentationml/2006/main">
  <p:tag name="AS_UNIQUEID" val="318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603.xml><?xml version="1.0" encoding="utf-8"?>
<p:tagLst xmlns:p="http://schemas.openxmlformats.org/presentationml/2006/main">
  <p:tag name="AS_UNIQUEID" val="3182"/>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604.xml><?xml version="1.0" encoding="utf-8"?>
<p:tagLst xmlns:p="http://schemas.openxmlformats.org/presentationml/2006/main">
  <p:tag name="AS_UNIQUEID" val="318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05.xml><?xml version="1.0" encoding="utf-8"?>
<p:tagLst xmlns:p="http://schemas.openxmlformats.org/presentationml/2006/main">
  <p:tag name="AS_UNIQUEID" val="318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06.xml><?xml version="1.0" encoding="utf-8"?>
<p:tagLst xmlns:p="http://schemas.openxmlformats.org/presentationml/2006/main">
  <p:tag name="AS_UNIQUEID" val="318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07.xml><?xml version="1.0" encoding="utf-8"?>
<p:tagLst xmlns:p="http://schemas.openxmlformats.org/presentationml/2006/main">
  <p:tag name="AS_UNIQUEID" val="318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8.xml><?xml version="1.0" encoding="utf-8"?>
<p:tagLst xmlns:p="http://schemas.openxmlformats.org/presentationml/2006/main">
  <p:tag name="AS_UNIQUEID" val="318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09.xml><?xml version="1.0" encoding="utf-8"?>
<p:tagLst xmlns:p="http://schemas.openxmlformats.org/presentationml/2006/main">
  <p:tag name="AS_UNIQUEID" val="318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1.xml><?xml version="1.0" encoding="utf-8"?>
<p:tagLst xmlns:p="http://schemas.openxmlformats.org/presentationml/2006/main">
  <p:tag name="AS_UNIQUEID" val="2622"/>
</p:tagLst>
</file>

<file path=ppt/tags/tag610.xml><?xml version="1.0" encoding="utf-8"?>
<p:tagLst xmlns:p="http://schemas.openxmlformats.org/presentationml/2006/main">
  <p:tag name="AS_UNIQUEID" val="318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11.xml><?xml version="1.0" encoding="utf-8"?>
<p:tagLst xmlns:p="http://schemas.openxmlformats.org/presentationml/2006/main">
  <p:tag name="AS_UNIQUEID" val="319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12.xml><?xml version="1.0" encoding="utf-8"?>
<p:tagLst xmlns:p="http://schemas.openxmlformats.org/presentationml/2006/main">
  <p:tag name="AS_UNIQUEID" val="319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13.xml><?xml version="1.0" encoding="utf-8"?>
<p:tagLst xmlns:p="http://schemas.openxmlformats.org/presentationml/2006/main">
  <p:tag name="AS_UNIQUEID" val="319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14.xml><?xml version="1.0" encoding="utf-8"?>
<p:tagLst xmlns:p="http://schemas.openxmlformats.org/presentationml/2006/main">
  <p:tag name="AS_UNIQUEID" val="319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15.xml><?xml version="1.0" encoding="utf-8"?>
<p:tagLst xmlns:p="http://schemas.openxmlformats.org/presentationml/2006/main">
  <p:tag name="AS_UNIQUEID" val="319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16.xml><?xml version="1.0" encoding="utf-8"?>
<p:tagLst xmlns:p="http://schemas.openxmlformats.org/presentationml/2006/main">
  <p:tag name="AS_UNIQUEID" val="319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17.xml><?xml version="1.0" encoding="utf-8"?>
<p:tagLst xmlns:p="http://schemas.openxmlformats.org/presentationml/2006/main">
  <p:tag name="AS_UNIQUEID" val="319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18.xml><?xml version="1.0" encoding="utf-8"?>
<p:tagLst xmlns:p="http://schemas.openxmlformats.org/presentationml/2006/main">
  <p:tag name="AS_UNIQUEID" val="319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19.xml><?xml version="1.0" encoding="utf-8"?>
<p:tagLst xmlns:p="http://schemas.openxmlformats.org/presentationml/2006/main">
  <p:tag name="AS_UNIQUEID" val="319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2.xml><?xml version="1.0" encoding="utf-8"?>
<p:tagLst xmlns:p="http://schemas.openxmlformats.org/presentationml/2006/main">
  <p:tag name="AS_UNIQUEID" val="2623"/>
</p:tagLst>
</file>

<file path=ppt/tags/tag620.xml><?xml version="1.0" encoding="utf-8"?>
<p:tagLst xmlns:p="http://schemas.openxmlformats.org/presentationml/2006/main">
  <p:tag name="AS_UNIQUEID" val="319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21.xml><?xml version="1.0" encoding="utf-8"?>
<p:tagLst xmlns:p="http://schemas.openxmlformats.org/presentationml/2006/main">
  <p:tag name="AS_UNIQUEID" val="320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22.xml><?xml version="1.0" encoding="utf-8"?>
<p:tagLst xmlns:p="http://schemas.openxmlformats.org/presentationml/2006/main">
  <p:tag name="AS_UNIQUEID" val="320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23.xml><?xml version="1.0" encoding="utf-8"?>
<p:tagLst xmlns:p="http://schemas.openxmlformats.org/presentationml/2006/main">
  <p:tag name="AS_UNIQUEID" val="320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24.xml><?xml version="1.0" encoding="utf-8"?>
<p:tagLst xmlns:p="http://schemas.openxmlformats.org/presentationml/2006/main">
  <p:tag name="AS_UNIQUEID" val="320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25.xml><?xml version="1.0" encoding="utf-8"?>
<p:tagLst xmlns:p="http://schemas.openxmlformats.org/presentationml/2006/main">
  <p:tag name="AS_UNIQUEID" val="320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26.xml><?xml version="1.0" encoding="utf-8"?>
<p:tagLst xmlns:p="http://schemas.openxmlformats.org/presentationml/2006/main">
  <p:tag name="AS_UNIQUEID" val="320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27.xml><?xml version="1.0" encoding="utf-8"?>
<p:tagLst xmlns:p="http://schemas.openxmlformats.org/presentationml/2006/main">
  <p:tag name="AS_UNIQUEID" val="320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28.xml><?xml version="1.0" encoding="utf-8"?>
<p:tagLst xmlns:p="http://schemas.openxmlformats.org/presentationml/2006/main">
  <p:tag name="AS_UNIQUEID" val="320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29.xml><?xml version="1.0" encoding="utf-8"?>
<p:tagLst xmlns:p="http://schemas.openxmlformats.org/presentationml/2006/main">
  <p:tag name="AS_UNIQUEID" val="320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3.xml><?xml version="1.0" encoding="utf-8"?>
<p:tagLst xmlns:p="http://schemas.openxmlformats.org/presentationml/2006/main">
  <p:tag name="AS_UNIQUEID" val="2624"/>
</p:tagLst>
</file>

<file path=ppt/tags/tag630.xml><?xml version="1.0" encoding="utf-8"?>
<p:tagLst xmlns:p="http://schemas.openxmlformats.org/presentationml/2006/main">
  <p:tag name="AS_UNIQUEID" val="320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31.xml><?xml version="1.0" encoding="utf-8"?>
<p:tagLst xmlns:p="http://schemas.openxmlformats.org/presentationml/2006/main">
  <p:tag name="AS_UNIQUEID" val="321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32.xml><?xml version="1.0" encoding="utf-8"?>
<p:tagLst xmlns:p="http://schemas.openxmlformats.org/presentationml/2006/main">
  <p:tag name="AS_UNIQUEID" val="321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33.xml><?xml version="1.0" encoding="utf-8"?>
<p:tagLst xmlns:p="http://schemas.openxmlformats.org/presentationml/2006/main">
  <p:tag name="AS_UNIQUEID" val="321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34.xml><?xml version="1.0" encoding="utf-8"?>
<p:tagLst xmlns:p="http://schemas.openxmlformats.org/presentationml/2006/main">
  <p:tag name="AS_UNIQUEID" val="321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35.xml><?xml version="1.0" encoding="utf-8"?>
<p:tagLst xmlns:p="http://schemas.openxmlformats.org/presentationml/2006/main">
  <p:tag name="AS_UNIQUEID" val="321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36.xml><?xml version="1.0" encoding="utf-8"?>
<p:tagLst xmlns:p="http://schemas.openxmlformats.org/presentationml/2006/main">
  <p:tag name="AS_UNIQUEID" val="321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37.xml><?xml version="1.0" encoding="utf-8"?>
<p:tagLst xmlns:p="http://schemas.openxmlformats.org/presentationml/2006/main">
  <p:tag name="AS_UNIQUEID" val="321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38.xml><?xml version="1.0" encoding="utf-8"?>
<p:tagLst xmlns:p="http://schemas.openxmlformats.org/presentationml/2006/main">
  <p:tag name="AS_UNIQUEID" val="321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39.xml><?xml version="1.0" encoding="utf-8"?>
<p:tagLst xmlns:p="http://schemas.openxmlformats.org/presentationml/2006/main">
  <p:tag name="AS_UNIQUEID" val="321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4.xml><?xml version="1.0" encoding="utf-8"?>
<p:tagLst xmlns:p="http://schemas.openxmlformats.org/presentationml/2006/main">
  <p:tag name="AS_UNIQUEID" val="2625"/>
</p:tagLst>
</file>

<file path=ppt/tags/tag640.xml><?xml version="1.0" encoding="utf-8"?>
<p:tagLst xmlns:p="http://schemas.openxmlformats.org/presentationml/2006/main">
  <p:tag name="AS_UNIQUEID" val="321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41.xml><?xml version="1.0" encoding="utf-8"?>
<p:tagLst xmlns:p="http://schemas.openxmlformats.org/presentationml/2006/main">
  <p:tag name="AS_UNIQUEID" val="322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42.xml><?xml version="1.0" encoding="utf-8"?>
<p:tagLst xmlns:p="http://schemas.openxmlformats.org/presentationml/2006/main">
  <p:tag name="AS_UNIQUEID" val="322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43.xml><?xml version="1.0" encoding="utf-8"?>
<p:tagLst xmlns:p="http://schemas.openxmlformats.org/presentationml/2006/main">
  <p:tag name="AS_UNIQUEID" val="322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44.xml><?xml version="1.0" encoding="utf-8"?>
<p:tagLst xmlns:p="http://schemas.openxmlformats.org/presentationml/2006/main">
  <p:tag name="AS_UNIQUEID" val="322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45.xml><?xml version="1.0" encoding="utf-8"?>
<p:tagLst xmlns:p="http://schemas.openxmlformats.org/presentationml/2006/main">
  <p:tag name="AS_UNIQUEID" val="322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46.xml><?xml version="1.0" encoding="utf-8"?>
<p:tagLst xmlns:p="http://schemas.openxmlformats.org/presentationml/2006/main">
  <p:tag name="AS_UNIQUEID" val="322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47.xml><?xml version="1.0" encoding="utf-8"?>
<p:tagLst xmlns:p="http://schemas.openxmlformats.org/presentationml/2006/main">
  <p:tag name="AS_UNIQUEID" val="322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48.xml><?xml version="1.0" encoding="utf-8"?>
<p:tagLst xmlns:p="http://schemas.openxmlformats.org/presentationml/2006/main">
  <p:tag name="AS_UNIQUEID" val="322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49.xml><?xml version="1.0" encoding="utf-8"?>
<p:tagLst xmlns:p="http://schemas.openxmlformats.org/presentationml/2006/main">
  <p:tag name="AS_UNIQUEID" val="322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65.xml><?xml version="1.0" encoding="utf-8"?>
<p:tagLst xmlns:p="http://schemas.openxmlformats.org/presentationml/2006/main">
  <p:tag name="AS_UNIQUEID" val="262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50.xml><?xml version="1.0" encoding="utf-8"?>
<p:tagLst xmlns:p="http://schemas.openxmlformats.org/presentationml/2006/main">
  <p:tag name="AS_UNIQUEID" val="3230"/>
  <p:tag name="KSO_WM_BEAUTIFY_FLAG" val="#wm#"/>
  <p:tag name="KSO_WM_TAG_VERSION" val="1.0"/>
  <p:tag name="KSO_WM_TEMPLATE_CATEGORY" val="custom"/>
  <p:tag name="KSO_WM_TEMPLATE_INDEX" val="20191730"/>
  <p:tag name="KSO_WM_UNIT_COMPATIBLE" val="0"/>
  <p:tag name="KSO_WM_UNIT_DIAGRAM_ISNUMVISUAL" val="0"/>
  <p:tag name="KSO_WM_UNIT_DIAGRAM_ISREFERUNIT" val="0"/>
  <p:tag name="KSO_WM_UNIT_HIGHLIGHT" val="0"/>
  <p:tag name="KSO_WM_UNIT_ID" val="_0**"/>
  <p:tag name="KSO_WM_UNIT_LAYERLEVEL" val="1"/>
</p:tagLst>
</file>

<file path=ppt/tags/tag651.xml><?xml version="1.0" encoding="utf-8"?>
<p:tagLst xmlns:p="http://schemas.openxmlformats.org/presentationml/2006/main">
  <p:tag name="AS_UNIQUEID" val="3231"/>
  <p:tag name="KSO_WM_BEAUTIFY_FLAG" val="#wm#"/>
  <p:tag name="KSO_WM_TAG_VERSION" val="1.0"/>
  <p:tag name="KSO_WM_TEMPLATE_CATEGORY" val="custom"/>
  <p:tag name="KSO_WM_TEMPLATE_INDEX" val="20191730"/>
  <p:tag name="KSO_WM_UNIT_COMPATIBLE" val="0"/>
  <p:tag name="KSO_WM_UNIT_DIAGRAM_ISNUMVISUAL" val="0"/>
  <p:tag name="KSO_WM_UNIT_DIAGRAM_ISREFERUNIT" val="0"/>
  <p:tag name="KSO_WM_UNIT_HIGHLIGHT" val="0"/>
  <p:tag name="KSO_WM_UNIT_ID" val="_0**"/>
  <p:tag name="KSO_WM_UNIT_LAYERLEVEL" val="1"/>
</p:tagLst>
</file>

<file path=ppt/tags/tag652.xml><?xml version="1.0" encoding="utf-8"?>
<p:tagLst xmlns:p="http://schemas.openxmlformats.org/presentationml/2006/main">
  <p:tag name="AS_UNIQUEID" val="323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53.xml><?xml version="1.0" encoding="utf-8"?>
<p:tagLst xmlns:p="http://schemas.openxmlformats.org/presentationml/2006/main">
  <p:tag name="AS_UNIQUEID" val="323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54.xml><?xml version="1.0" encoding="utf-8"?>
<p:tagLst xmlns:p="http://schemas.openxmlformats.org/presentationml/2006/main">
  <p:tag name="AS_UNIQUEID" val="323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55.xml><?xml version="1.0" encoding="utf-8"?>
<p:tagLst xmlns:p="http://schemas.openxmlformats.org/presentationml/2006/main">
  <p:tag name="AS_UNIQUEID" val="3235"/>
  <p:tag name="KSO_WM_BEAUTIFY_FLAG" val="#wm#"/>
  <p:tag name="KSO_WM_TAG_VERSION" val="1.0"/>
  <p:tag name="KSO_WM_TEMPLATE_CATEGORY" val="custom"/>
  <p:tag name="KSO_WM_TEMPLATE_COLOR_TYPE" val="0"/>
  <p:tag name="KSO_WM_TEMPLATE_INDEX" val="20191730"/>
  <p:tag name="KSO_WM_TEMPLATE_MASTER_TYPE" val="1"/>
  <p:tag name="KSO_WM_TEMPLATE_SUBCATEGORY" val="0"/>
  <p:tag name="KSO_WM_TEMPLATE_THUMBS_INDEX" val="1、4、7、11、16、19、21、23、24"/>
</p:tagLst>
</file>

<file path=ppt/tags/tag656.xml><?xml version="1.0" encoding="utf-8"?>
<p:tagLst xmlns:p="http://schemas.openxmlformats.org/presentationml/2006/main">
  <p:tag name="AS_UNIQUEID" val="3236"/>
</p:tagLst>
</file>

<file path=ppt/tags/tag657.xml><?xml version="1.0" encoding="utf-8"?>
<p:tagLst xmlns:p="http://schemas.openxmlformats.org/presentationml/2006/main">
  <p:tag name="AS_UNIQUEID" val="3245"/>
</p:tagLst>
</file>

<file path=ppt/tags/tag658.xml><?xml version="1.0" encoding="utf-8"?>
<p:tagLst xmlns:p="http://schemas.openxmlformats.org/presentationml/2006/main">
  <p:tag name="AS_UNIQUEID" val="3246"/>
</p:tagLst>
</file>

<file path=ppt/tags/tag659.xml><?xml version="1.0" encoding="utf-8"?>
<p:tagLst xmlns:p="http://schemas.openxmlformats.org/presentationml/2006/main">
  <p:tag name="AS_UNIQUEID" val="3247"/>
</p:tagLst>
</file>

<file path=ppt/tags/tag66.xml><?xml version="1.0" encoding="utf-8"?>
<p:tagLst xmlns:p="http://schemas.openxmlformats.org/presentationml/2006/main">
  <p:tag name="AS_UNIQUEID" val="262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60.xml><?xml version="1.0" encoding="utf-8"?>
<p:tagLst xmlns:p="http://schemas.openxmlformats.org/presentationml/2006/main">
  <p:tag name="AS_UNIQUEID" val="3248"/>
</p:tagLst>
</file>

<file path=ppt/tags/tag661.xml><?xml version="1.0" encoding="utf-8"?>
<p:tagLst xmlns:p="http://schemas.openxmlformats.org/presentationml/2006/main">
  <p:tag name="AS_UNIQUEID" val="3249"/>
</p:tagLst>
</file>

<file path=ppt/tags/tag662.xml><?xml version="1.0" encoding="utf-8"?>
<p:tagLst xmlns:p="http://schemas.openxmlformats.org/presentationml/2006/main">
  <p:tag name="AS_UNIQUEID" val="3250"/>
</p:tagLst>
</file>

<file path=ppt/tags/tag663.xml><?xml version="1.0" encoding="utf-8"?>
<p:tagLst xmlns:p="http://schemas.openxmlformats.org/presentationml/2006/main">
  <p:tag name="AS_UNIQUEID" val="3252"/>
</p:tagLst>
</file>

<file path=ppt/tags/tag664.xml><?xml version="1.0" encoding="utf-8"?>
<p:tagLst xmlns:p="http://schemas.openxmlformats.org/presentationml/2006/main">
  <p:tag name="AS_UNIQUEID" val="3253"/>
</p:tagLst>
</file>

<file path=ppt/tags/tag665.xml><?xml version="1.0" encoding="utf-8"?>
<p:tagLst xmlns:p="http://schemas.openxmlformats.org/presentationml/2006/main">
  <p:tag name="AS_UNIQUEID" val="3254"/>
</p:tagLst>
</file>

<file path=ppt/tags/tag666.xml><?xml version="1.0" encoding="utf-8"?>
<p:tagLst xmlns:p="http://schemas.openxmlformats.org/presentationml/2006/main">
  <p:tag name="AS_UNIQUEID" val="3255"/>
  <p:tag name="KSO_WM_BEAUTIFY_FLAG" val=""/>
  <p:tag name="KSO_WM_DIAGRAM_GROUP_CODE" val="l1-1"/>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10*b*1"/>
  <p:tag name="KSO_WM_UNIT_INDEX" val="1"/>
  <p:tag name="KSO_WM_UNIT_ISCONTENTSTITLE" val="0"/>
  <p:tag name="KSO_WM_UNIT_ISNUMDGMTITLE" val="0"/>
  <p:tag name="KSO_WM_UNIT_LAYERLEVEL" val="1"/>
  <p:tag name="KSO_WM_UNIT_NOCLEAR" val="0"/>
  <p:tag name="KSO_WM_UNIT_PRESET_TEXT" val="ONTENTS"/>
  <p:tag name="KSO_WM_UNIT_TEXT_FILL_FORE_SCHEMECOLOR_INDEX" val="6"/>
  <p:tag name="KSO_WM_UNIT_TEXT_FILL_TYPE" val="1"/>
  <p:tag name="KSO_WM_UNIT_TYPE" val="b"/>
  <p:tag name="KSO_WM_UNIT_USESOURCEFORMAT_APPLY" val="1"/>
  <p:tag name="KSO_WM_UNIT_VALUE" val="6"/>
</p:tagLst>
</file>

<file path=ppt/tags/tag667.xml><?xml version="1.0" encoding="utf-8"?>
<p:tagLst xmlns:p="http://schemas.openxmlformats.org/presentationml/2006/main">
  <p:tag name="AS_UNIQUEID" val="3256"/>
  <p:tag name="KSO_WM_BEAUTIFY_FLAG" val=""/>
  <p:tag name="KSO_WM_DIAGRAM_GROUP_CODE" val="l1-1"/>
  <p:tag name="KSO_WM_TAG_VERSION" val="1.0"/>
  <p:tag name="KSO_WM_TEMPLATE_CATEGORY" val="custom"/>
  <p:tag name="KSO_WM_TEMPLATE_INDEX" val="20202660"/>
  <p:tag name="KSO_WM_UNIT_COMPATIBLE" val="0"/>
  <p:tag name="KSO_WM_UNIT_DIAGRAM_ISNUMVISUAL" val="0"/>
  <p:tag name="KSO_WM_UNIT_DIAGRAM_ISREFERUNIT" val="0"/>
  <p:tag name="KSO_WM_UNIT_HIGHLIGHT" val="0"/>
  <p:tag name="KSO_WM_UNIT_ID" val="custom20202660_6*a*1"/>
  <p:tag name="KSO_WM_UNIT_INDEX" val="1"/>
  <p:tag name="KSO_WM_UNIT_ISCONTENTSTITLE" val="1"/>
  <p:tag name="KSO_WM_UNIT_LAYERLEVEL" val="1"/>
  <p:tag name="KSO_WM_UNIT_NOCLEAR" val="0"/>
  <p:tag name="KSO_WM_UNIT_PRESET_TEXT" val="目录"/>
  <p:tag name="KSO_WM_UNIT_TEXT_FILL_FORE_SCHEMECOLOR_INDEX" val="5"/>
  <p:tag name="KSO_WM_UNIT_TEXT_FILL_FORE_SCHEMECOLOR_INDEX_BRIGHTNESS" val="0"/>
  <p:tag name="KSO_WM_UNIT_TEXT_FILL_TYPE" val="1"/>
  <p:tag name="KSO_WM_UNIT_TYPE" val="a"/>
  <p:tag name="KSO_WM_UNIT_USESOURCEFORMAT_APPLY" val="1"/>
  <p:tag name="KSO_WM_UNIT_VALUE" val="4"/>
</p:tagLst>
</file>

<file path=ppt/tags/tag668.xml><?xml version="1.0" encoding="utf-8"?>
<p:tagLst xmlns:p="http://schemas.openxmlformats.org/presentationml/2006/main">
  <p:tag name="AS_UNIQUEID" val="3257"/>
  <p:tag name="KSO_WM_BEAUTIFY_FLAG" val=""/>
</p:tagLst>
</file>

<file path=ppt/tags/tag669.xml><?xml version="1.0" encoding="utf-8"?>
<p:tagLst xmlns:p="http://schemas.openxmlformats.org/presentationml/2006/main">
  <p:tag name="AS_UNIQUEID" val="3258"/>
  <p:tag name="KSO_WM_BEAUTIFY_FLAG" val=""/>
</p:tagLst>
</file>

<file path=ppt/tags/tag67.xml><?xml version="1.0" encoding="utf-8"?>
<p:tagLst xmlns:p="http://schemas.openxmlformats.org/presentationml/2006/main">
  <p:tag name="AS_UNIQUEID" val="262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70.xml><?xml version="1.0" encoding="utf-8"?>
<p:tagLst xmlns:p="http://schemas.openxmlformats.org/presentationml/2006/main">
  <p:tag name="AS_UNIQUEID" val="3259"/>
  <p:tag name="KSO_WM_BEAUTIFY_FLAG" val=""/>
</p:tagLst>
</file>

<file path=ppt/tags/tag671.xml><?xml version="1.0" encoding="utf-8"?>
<p:tagLst xmlns:p="http://schemas.openxmlformats.org/presentationml/2006/main">
  <p:tag name="AS_UNIQUEID" val="3260"/>
  <p:tag name="KSO_WM_BEAUTIFY_FLAG" val=""/>
</p:tagLst>
</file>

<file path=ppt/tags/tag672.xml><?xml version="1.0" encoding="utf-8"?>
<p:tagLst xmlns:p="http://schemas.openxmlformats.org/presentationml/2006/main">
  <p:tag name="AS_UNIQUEID" val="3261"/>
  <p:tag name="KSO_WM_BEAUTIFY_FLAG" val=""/>
</p:tagLst>
</file>

<file path=ppt/tags/tag673.xml><?xml version="1.0" encoding="utf-8"?>
<p:tagLst xmlns:p="http://schemas.openxmlformats.org/presentationml/2006/main">
  <p:tag name="AS_UNIQUEID" val="3262"/>
  <p:tag name="KSO_WM_BEAUTIFY_FLAG" val=""/>
</p:tagLst>
</file>

<file path=ppt/tags/tag674.xml><?xml version="1.0" encoding="utf-8"?>
<p:tagLst xmlns:p="http://schemas.openxmlformats.org/presentationml/2006/main">
  <p:tag name="AS_UNIQUEID" val="3263"/>
  <p:tag name="KSO_WM_BEAUTIFY_FLAG" val=""/>
</p:tagLst>
</file>

<file path=ppt/tags/tag675.xml><?xml version="1.0" encoding="utf-8"?>
<p:tagLst xmlns:p="http://schemas.openxmlformats.org/presentationml/2006/main">
  <p:tag name="AS_UNIQUEID" val="3264"/>
  <p:tag name="KSO_WM_BEAUTIFY_FLAG" val=""/>
</p:tagLst>
</file>

<file path=ppt/tags/tag676.xml><?xml version="1.0" encoding="utf-8"?>
<p:tagLst xmlns:p="http://schemas.openxmlformats.org/presentationml/2006/main">
  <p:tag name="AS_UNIQUEID" val="3265"/>
  <p:tag name="KSO_WM_BEAUTIFY_FLAG" val=""/>
</p:tagLst>
</file>

<file path=ppt/tags/tag677.xml><?xml version="1.0" encoding="utf-8"?>
<p:tagLst xmlns:p="http://schemas.openxmlformats.org/presentationml/2006/main">
  <p:tag name="AS_UNIQUEID" val="3266"/>
  <p:tag name="KSO_WM_BEAUTIFY_FLAG" val=""/>
</p:tagLst>
</file>

<file path=ppt/tags/tag678.xml><?xml version="1.0" encoding="utf-8"?>
<p:tagLst xmlns:p="http://schemas.openxmlformats.org/presentationml/2006/main">
  <p:tag name="AS_UNIQUEID" val="3267"/>
  <p:tag name="KSO_WM_BEAUTIFY_FLAG" val=""/>
</p:tagLst>
</file>

<file path=ppt/tags/tag679.xml><?xml version="1.0" encoding="utf-8"?>
<p:tagLst xmlns:p="http://schemas.openxmlformats.org/presentationml/2006/main">
  <p:tag name="AS_UNIQUEID" val="3268"/>
  <p:tag name="KSO_WM_BEAUTIFY_FLAG" val=""/>
</p:tagLst>
</file>

<file path=ppt/tags/tag68.xml><?xml version="1.0" encoding="utf-8"?>
<p:tagLst xmlns:p="http://schemas.openxmlformats.org/presentationml/2006/main">
  <p:tag name="AS_UNIQUEID" val="263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80.xml><?xml version="1.0" encoding="utf-8"?>
<p:tagLst xmlns:p="http://schemas.openxmlformats.org/presentationml/2006/main">
  <p:tag name="AS_UNIQUEID" val="3269"/>
  <p:tag name="KSO_WM_BEAUTIFY_FLAG" val=""/>
</p:tagLst>
</file>

<file path=ppt/tags/tag681.xml><?xml version="1.0" encoding="utf-8"?>
<p:tagLst xmlns:p="http://schemas.openxmlformats.org/presentationml/2006/main">
  <p:tag name="AS_UNIQUEID" val="3270"/>
  <p:tag name="KSO_WM_BEAUTIFY_FLAG" val=""/>
</p:tagLst>
</file>

<file path=ppt/tags/tag682.xml><?xml version="1.0" encoding="utf-8"?>
<p:tagLst xmlns:p="http://schemas.openxmlformats.org/presentationml/2006/main">
  <p:tag name="AS_UNIQUEID" val="3271"/>
  <p:tag name="KSO_WM_BEAUTIFY_FLAG" val=""/>
</p:tagLst>
</file>

<file path=ppt/tags/tag683.xml><?xml version="1.0" encoding="utf-8"?>
<p:tagLst xmlns:p="http://schemas.openxmlformats.org/presentationml/2006/main">
  <p:tag name="KSO_WM_BEAUTIFY_FLAG" val="#wm#"/>
  <p:tag name="KSO_WM_TEMPLATE_CATEGORY" val="custom"/>
  <p:tag name="KSO_WM_TEMPLATE_INDEX" val="20191730"/>
</p:tagLst>
</file>

<file path=ppt/tags/tag684.xml><?xml version="1.0" encoding="utf-8"?>
<p:tagLst xmlns:p="http://schemas.openxmlformats.org/presentationml/2006/main">
  <p:tag name="AS_UNIQUEID" val="3273"/>
  <p:tag name="KSO_WM_BEAUTIFY_FLAG" val=""/>
  <p:tag name="KSO_WM_DIAGRAM_GROUP_CODE" val="l1-1"/>
  <p:tag name="KSO_WM_TAG_VERSION" val="1.0"/>
  <p:tag name="KSO_WM_TEMPLATE_CATEGORY" val="custom"/>
  <p:tag name="KSO_WM_TEMPLATE_INDEX" val="20202660"/>
  <p:tag name="KSO_WM_UNIT_COMPATIBLE" val="0"/>
  <p:tag name="KSO_WM_UNIT_DIAGRAM_ISNUMVISUAL" val="0"/>
  <p:tag name="KSO_WM_UNIT_DIAGRAM_ISREFERUNIT" val="0"/>
  <p:tag name="KSO_WM_UNIT_HIGHLIGHT" val="0"/>
  <p:tag name="KSO_WM_UNIT_ID" val="custom20202660_3*a*1"/>
  <p:tag name="KSO_WM_UNIT_INDEX" val="1"/>
  <p:tag name="KSO_WM_UNIT_ISCONTENTSTITLE" val="1"/>
  <p:tag name="KSO_WM_UNIT_LAYERLEVEL" val="1"/>
  <p:tag name="KSO_WM_UNIT_NOCLEAR" val="0"/>
  <p:tag name="KSO_WM_UNIT_PRESET_TEXT" val="目录"/>
  <p:tag name="KSO_WM_UNIT_TEXT_FILL_FORE_SCHEMECOLOR_INDEX" val="5"/>
  <p:tag name="KSO_WM_UNIT_TEXT_FILL_FORE_SCHEMECOLOR_INDEX_BRIGHTNESS" val="0"/>
  <p:tag name="KSO_WM_UNIT_TEXT_FILL_TYPE" val="1"/>
  <p:tag name="KSO_WM_UNIT_TYPE" val="a"/>
  <p:tag name="KSO_WM_UNIT_USESOURCEFORMAT_APPLY" val="1"/>
  <p:tag name="KSO_WM_UNIT_VALUE" val="4"/>
</p:tagLst>
</file>

<file path=ppt/tags/tag685.xml><?xml version="1.0" encoding="utf-8"?>
<p:tagLst xmlns:p="http://schemas.openxmlformats.org/presentationml/2006/main">
  <p:tag name="AS_UNIQUEID" val="3274"/>
  <p:tag name="KSO_WM_BEAUTIFY_FLAG" val=""/>
  <p:tag name="KSO_WM_DIAGRAM_VIRTUALLY_FRAME" val="{&quot;height&quot;:232.45,&quot;left&quot;:36.55,&quot;top&quot;:141.3,&quot;width&quot;:934.7}"/>
</p:tagLst>
</file>

<file path=ppt/tags/tag686.xml><?xml version="1.0" encoding="utf-8"?>
<p:tagLst xmlns:p="http://schemas.openxmlformats.org/presentationml/2006/main">
  <p:tag name="AS_UNIQUEID" val="3275"/>
  <p:tag name="KSO_WM_BEAUTIFY_FLAG" val=""/>
  <p:tag name="KSO_WM_DIAGRAM_VIRTUALLY_FRAME" val="{&quot;height&quot;:232.45,&quot;left&quot;:36.55,&quot;top&quot;:141.3,&quot;width&quot;:934.7}"/>
</p:tagLst>
</file>

<file path=ppt/tags/tag687.xml><?xml version="1.0" encoding="utf-8"?>
<p:tagLst xmlns:p="http://schemas.openxmlformats.org/presentationml/2006/main">
  <p:tag name="AS_UNIQUEID" val="3276"/>
  <p:tag name="KSO_WM_BEAUTIFY_FLAG" val=""/>
  <p:tag name="KSO_WM_DIAGRAM_VIRTUALLY_FRAME" val="{&quot;height&quot;:232.45,&quot;left&quot;:36.55,&quot;top&quot;:141.3,&quot;width&quot;:934.7}"/>
</p:tagLst>
</file>

<file path=ppt/tags/tag688.xml><?xml version="1.0" encoding="utf-8"?>
<p:tagLst xmlns:p="http://schemas.openxmlformats.org/presentationml/2006/main">
  <p:tag name="AS_UNIQUEID" val="3277"/>
  <p:tag name="KSO_WM_BEAUTIFY_FLAG" val=""/>
  <p:tag name="KSO_WM_DIAGRAM_VIRTUALLY_FRAME" val="{&quot;height&quot;:224.8,&quot;left&quot;:36.55,&quot;top&quot;:148.95,&quot;width&quot;:934.7}"/>
</p:tagLst>
</file>

<file path=ppt/tags/tag689.xml><?xml version="1.0" encoding="utf-8"?>
<p:tagLst xmlns:p="http://schemas.openxmlformats.org/presentationml/2006/main">
  <p:tag name="KSO_WM_BEAUTIFY_FLAG" val="#wm#"/>
  <p:tag name="KSO_WM_TEMPLATE_CATEGORY" val="custom"/>
  <p:tag name="KSO_WM_TEMPLATE_INDEX" val="20191730"/>
</p:tagLst>
</file>

<file path=ppt/tags/tag69.xml><?xml version="1.0" encoding="utf-8"?>
<p:tagLst xmlns:p="http://schemas.openxmlformats.org/presentationml/2006/main">
  <p:tag name="AS_UNIQUEID" val="263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90.xml><?xml version="1.0" encoding="utf-8"?>
<p:tagLst xmlns:p="http://schemas.openxmlformats.org/presentationml/2006/main">
  <p:tag name="AS_UNIQUEID" val="3279"/>
  <p:tag name="KSO_WM_BEAUTIFY_FLAG" val=""/>
  <p:tag name="KSO_WM_DIAGRAM_GROUP_CODE" val="l1-1"/>
  <p:tag name="KSO_WM_TAG_VERSION" val="1.0"/>
  <p:tag name="KSO_WM_TEMPLATE_CATEGORY" val="custom"/>
  <p:tag name="KSO_WM_TEMPLATE_INDEX" val="20202660"/>
  <p:tag name="KSO_WM_UNIT_COMPATIBLE" val="0"/>
  <p:tag name="KSO_WM_UNIT_DIAGRAM_ISNUMVISUAL" val="0"/>
  <p:tag name="KSO_WM_UNIT_DIAGRAM_ISREFERUNIT" val="0"/>
  <p:tag name="KSO_WM_UNIT_HIGHLIGHT" val="0"/>
  <p:tag name="KSO_WM_UNIT_ID" val="custom20202660_3*a*1"/>
  <p:tag name="KSO_WM_UNIT_INDEX" val="1"/>
  <p:tag name="KSO_WM_UNIT_ISCONTENTSTITLE" val="1"/>
  <p:tag name="KSO_WM_UNIT_LAYERLEVEL" val="1"/>
  <p:tag name="KSO_WM_UNIT_NOCLEAR" val="0"/>
  <p:tag name="KSO_WM_UNIT_PRESET_TEXT" val="目录"/>
  <p:tag name="KSO_WM_UNIT_TEXT_FILL_FORE_SCHEMECOLOR_INDEX" val="5"/>
  <p:tag name="KSO_WM_UNIT_TEXT_FILL_FORE_SCHEMECOLOR_INDEX_BRIGHTNESS" val="0"/>
  <p:tag name="KSO_WM_UNIT_TEXT_FILL_TYPE" val="1"/>
  <p:tag name="KSO_WM_UNIT_TYPE" val="a"/>
  <p:tag name="KSO_WM_UNIT_USESOURCEFORMAT_APPLY" val="1"/>
  <p:tag name="KSO_WM_UNIT_VALUE" val="4"/>
</p:tagLst>
</file>

<file path=ppt/tags/tag691.xml><?xml version="1.0" encoding="utf-8"?>
<p:tagLst xmlns:p="http://schemas.openxmlformats.org/presentationml/2006/main">
  <p:tag name="AS_UNIQUEID" val="3280"/>
</p:tagLst>
</file>

<file path=ppt/tags/tag692.xml><?xml version="1.0" encoding="utf-8"?>
<p:tagLst xmlns:p="http://schemas.openxmlformats.org/presentationml/2006/main">
  <p:tag name="KSO_WM_BEAUTIFY_FLAG" val="#wm#"/>
  <p:tag name="KSO_WM_TEMPLATE_CATEGORY" val="custom"/>
  <p:tag name="KSO_WM_TEMPLATE_INDEX" val="20191730"/>
</p:tagLst>
</file>

<file path=ppt/tags/tag693.xml><?xml version="1.0" encoding="utf-8"?>
<p:tagLst xmlns:p="http://schemas.openxmlformats.org/presentationml/2006/main">
  <p:tag name="AS_UNIQUEID" val="3282"/>
</p:tagLst>
</file>

<file path=ppt/tags/tag694.xml><?xml version="1.0" encoding="utf-8"?>
<p:tagLst xmlns:p="http://schemas.openxmlformats.org/presentationml/2006/main">
  <p:tag name="AS_UNIQUEID" val="3283"/>
</p:tagLst>
</file>

<file path=ppt/tags/tag695.xml><?xml version="1.0" encoding="utf-8"?>
<p:tagLst xmlns:p="http://schemas.openxmlformats.org/presentationml/2006/main">
  <p:tag name="AS_UNIQUEID" val="3284"/>
</p:tagLst>
</file>

<file path=ppt/tags/tag696.xml><?xml version="1.0" encoding="utf-8"?>
<p:tagLst xmlns:p="http://schemas.openxmlformats.org/presentationml/2006/main">
  <p:tag name="AS_UNIQUEID" val="3285"/>
</p:tagLst>
</file>

<file path=ppt/tags/tag697.xml><?xml version="1.0" encoding="utf-8"?>
<p:tagLst xmlns:p="http://schemas.openxmlformats.org/presentationml/2006/main">
  <p:tag name="AS_UNIQUEID" val="3286"/>
</p:tagLst>
</file>

<file path=ppt/tags/tag698.xml><?xml version="1.0" encoding="utf-8"?>
<p:tagLst xmlns:p="http://schemas.openxmlformats.org/presentationml/2006/main">
  <p:tag name="AS_UNIQUEID" val="3287"/>
</p:tagLst>
</file>

<file path=ppt/tags/tag699.xml><?xml version="1.0" encoding="utf-8"?>
<p:tagLst xmlns:p="http://schemas.openxmlformats.org/presentationml/2006/main">
  <p:tag name="AS_UNIQUEID" val="3288"/>
</p:tagLst>
</file>

<file path=ppt/tags/tag7.xml><?xml version="1.0" encoding="utf-8"?>
<p:tagLst xmlns:p="http://schemas.openxmlformats.org/presentationml/2006/main">
  <p:tag name="AS_UNIQUEID" val="2558"/>
</p:tagLst>
</file>

<file path=ppt/tags/tag70.xml><?xml version="1.0" encoding="utf-8"?>
<p:tagLst xmlns:p="http://schemas.openxmlformats.org/presentationml/2006/main">
  <p:tag name="AS_UNIQUEID" val="263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0.xml><?xml version="1.0" encoding="utf-8"?>
<p:tagLst xmlns:p="http://schemas.openxmlformats.org/presentationml/2006/main">
  <p:tag name="AS_UNIQUEID" val="3289"/>
</p:tagLst>
</file>

<file path=ppt/tags/tag701.xml><?xml version="1.0" encoding="utf-8"?>
<p:tagLst xmlns:p="http://schemas.openxmlformats.org/presentationml/2006/main">
  <p:tag name="AS_UNIQUEID" val="3290"/>
</p:tagLst>
</file>

<file path=ppt/tags/tag702.xml><?xml version="1.0" encoding="utf-8"?>
<p:tagLst xmlns:p="http://schemas.openxmlformats.org/presentationml/2006/main">
  <p:tag name="AS_UNIQUEID" val="3291"/>
</p:tagLst>
</file>

<file path=ppt/tags/tag703.xml><?xml version="1.0" encoding="utf-8"?>
<p:tagLst xmlns:p="http://schemas.openxmlformats.org/presentationml/2006/main">
  <p:tag name="AS_UNIQUEID" val="3292"/>
</p:tagLst>
</file>

<file path=ppt/tags/tag704.xml><?xml version="1.0" encoding="utf-8"?>
<p:tagLst xmlns:p="http://schemas.openxmlformats.org/presentationml/2006/main">
  <p:tag name="AS_UNIQUEID" val="3293"/>
  <p:tag name="KSO_WM_BEAUTIFY_FLAG" val=""/>
  <p:tag name="KSO_WM_DIAGRAM_GROUP_CODE" val="l1-1"/>
  <p:tag name="KSO_WM_TAG_VERSION" val="1.0"/>
  <p:tag name="KSO_WM_TEMPLATE_CATEGORY" val="custom"/>
  <p:tag name="KSO_WM_TEMPLATE_INDEX" val="20202660"/>
  <p:tag name="KSO_WM_UNIT_COMPATIBLE" val="0"/>
  <p:tag name="KSO_WM_UNIT_DIAGRAM_ISNUMVISUAL" val="0"/>
  <p:tag name="KSO_WM_UNIT_DIAGRAM_ISREFERUNIT" val="0"/>
  <p:tag name="KSO_WM_UNIT_HIGHLIGHT" val="0"/>
  <p:tag name="KSO_WM_UNIT_ID" val="custom20202660_3*a*1"/>
  <p:tag name="KSO_WM_UNIT_INDEX" val="1"/>
  <p:tag name="KSO_WM_UNIT_ISCONTENTSTITLE" val="1"/>
  <p:tag name="KSO_WM_UNIT_LAYERLEVEL" val="1"/>
  <p:tag name="KSO_WM_UNIT_NOCLEAR" val="0"/>
  <p:tag name="KSO_WM_UNIT_PRESET_TEXT" val="目录"/>
  <p:tag name="KSO_WM_UNIT_TEXT_FILL_FORE_SCHEMECOLOR_INDEX" val="5"/>
  <p:tag name="KSO_WM_UNIT_TEXT_FILL_FORE_SCHEMECOLOR_INDEX_BRIGHTNESS" val="0"/>
  <p:tag name="KSO_WM_UNIT_TEXT_FILL_TYPE" val="1"/>
  <p:tag name="KSO_WM_UNIT_TYPE" val="a"/>
  <p:tag name="KSO_WM_UNIT_USESOURCEFORMAT_APPLY" val="1"/>
  <p:tag name="KSO_WM_UNIT_VALUE" val="4"/>
</p:tagLst>
</file>

<file path=ppt/tags/tag705.xml><?xml version="1.0" encoding="utf-8"?>
<p:tagLst xmlns:p="http://schemas.openxmlformats.org/presentationml/2006/main">
  <p:tag name="KSO_WM_BEAUTIFY_FLAG" val="#wm#"/>
  <p:tag name="KSO_WM_TEMPLATE_CATEGORY" val="custom"/>
  <p:tag name="KSO_WM_TEMPLATE_INDEX" val="20191730"/>
</p:tagLst>
</file>

<file path=ppt/tags/tag706.xml><?xml version="1.0" encoding="utf-8"?>
<p:tagLst xmlns:p="http://schemas.openxmlformats.org/presentationml/2006/main">
  <p:tag name="AS_UNIQUEID" val="3295"/>
  <p:tag name="KSO_WM_BEAUTIFY_FLAG" val=""/>
  <p:tag name="KSO_WM_DIAGRAM_GROUP_CODE" val="l1-1"/>
  <p:tag name="KSO_WM_TAG_VERSION" val="1.0"/>
  <p:tag name="KSO_WM_TEMPLATE_CATEGORY" val="custom"/>
  <p:tag name="KSO_WM_TEMPLATE_INDEX" val="20202660"/>
  <p:tag name="KSO_WM_UNIT_COMPATIBLE" val="0"/>
  <p:tag name="KSO_WM_UNIT_DIAGRAM_ISNUMVISUAL" val="0"/>
  <p:tag name="KSO_WM_UNIT_DIAGRAM_ISREFERUNIT" val="0"/>
  <p:tag name="KSO_WM_UNIT_HIGHLIGHT" val="0"/>
  <p:tag name="KSO_WM_UNIT_ID" val="custom20202660_3*a*1"/>
  <p:tag name="KSO_WM_UNIT_INDEX" val="1"/>
  <p:tag name="KSO_WM_UNIT_ISCONTENTSTITLE" val="1"/>
  <p:tag name="KSO_WM_UNIT_LAYERLEVEL" val="1"/>
  <p:tag name="KSO_WM_UNIT_NOCLEAR" val="0"/>
  <p:tag name="KSO_WM_UNIT_PRESET_TEXT" val="目录"/>
  <p:tag name="KSO_WM_UNIT_TEXT_FILL_FORE_SCHEMECOLOR_INDEX" val="5"/>
  <p:tag name="KSO_WM_UNIT_TEXT_FILL_FORE_SCHEMECOLOR_INDEX_BRIGHTNESS" val="0"/>
  <p:tag name="KSO_WM_UNIT_TEXT_FILL_TYPE" val="1"/>
  <p:tag name="KSO_WM_UNIT_TYPE" val="a"/>
  <p:tag name="KSO_WM_UNIT_USESOURCEFORMAT_APPLY" val="1"/>
  <p:tag name="KSO_WM_UNIT_VALUE" val="4"/>
</p:tagLst>
</file>

<file path=ppt/tags/tag707.xml><?xml version="1.0" encoding="utf-8"?>
<p:tagLst xmlns:p="http://schemas.openxmlformats.org/presentationml/2006/main">
  <p:tag name="AS_UNIQUEID" val="3296"/>
</p:tagLst>
</file>

<file path=ppt/tags/tag708.xml><?xml version="1.0" encoding="utf-8"?>
<p:tagLst xmlns:p="http://schemas.openxmlformats.org/presentationml/2006/main">
  <p:tag name="AS_UNIQUEID" val="3297"/>
</p:tagLst>
</file>

<file path=ppt/tags/tag709.xml><?xml version="1.0" encoding="utf-8"?>
<p:tagLst xmlns:p="http://schemas.openxmlformats.org/presentationml/2006/main">
  <p:tag name="AS_UNIQUEID" val="3298"/>
</p:tagLst>
</file>

<file path=ppt/tags/tag71.xml><?xml version="1.0" encoding="utf-8"?>
<p:tagLst xmlns:p="http://schemas.openxmlformats.org/presentationml/2006/main">
  <p:tag name="AS_UNIQUEID" val="263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10.xml><?xml version="1.0" encoding="utf-8"?>
<p:tagLst xmlns:p="http://schemas.openxmlformats.org/presentationml/2006/main">
  <p:tag name="KSO_WM_BEAUTIFY_FLAG" val="#wm#"/>
  <p:tag name="KSO_WM_TEMPLATE_CATEGORY" val="custom"/>
  <p:tag name="KSO_WM_TEMPLATE_INDEX" val="20191730"/>
</p:tagLst>
</file>

<file path=ppt/tags/tag711.xml><?xml version="1.0" encoding="utf-8"?>
<p:tagLst xmlns:p="http://schemas.openxmlformats.org/presentationml/2006/main">
  <p:tag name="AS_UNIQUEID" val="3300"/>
  <p:tag name="KSO_WM_BEAUTIFY_FLAG" val=""/>
  <p:tag name="KSO_WM_DIAGRAM_GROUP_CODE" val="l1-1"/>
  <p:tag name="KSO_WM_TAG_VERSION" val="1.0"/>
  <p:tag name="KSO_WM_TEMPLATE_CATEGORY" val="custom"/>
  <p:tag name="KSO_WM_TEMPLATE_INDEX" val="20202660"/>
  <p:tag name="KSO_WM_UNIT_COMPATIBLE" val="0"/>
  <p:tag name="KSO_WM_UNIT_DIAGRAM_ISNUMVISUAL" val="0"/>
  <p:tag name="KSO_WM_UNIT_DIAGRAM_ISREFERUNIT" val="0"/>
  <p:tag name="KSO_WM_UNIT_HIGHLIGHT" val="0"/>
  <p:tag name="KSO_WM_UNIT_ID" val="custom20202660_3*a*1"/>
  <p:tag name="KSO_WM_UNIT_INDEX" val="1"/>
  <p:tag name="KSO_WM_UNIT_ISCONTENTSTITLE" val="1"/>
  <p:tag name="KSO_WM_UNIT_LAYERLEVEL" val="1"/>
  <p:tag name="KSO_WM_UNIT_NOCLEAR" val="0"/>
  <p:tag name="KSO_WM_UNIT_PRESET_TEXT" val="目录"/>
  <p:tag name="KSO_WM_UNIT_TEXT_FILL_FORE_SCHEMECOLOR_INDEX" val="5"/>
  <p:tag name="KSO_WM_UNIT_TEXT_FILL_FORE_SCHEMECOLOR_INDEX_BRIGHTNESS" val="0"/>
  <p:tag name="KSO_WM_UNIT_TEXT_FILL_TYPE" val="1"/>
  <p:tag name="KSO_WM_UNIT_TYPE" val="a"/>
  <p:tag name="KSO_WM_UNIT_USESOURCEFORMAT_APPLY" val="1"/>
  <p:tag name="KSO_WM_UNIT_VALUE" val="4"/>
</p:tagLst>
</file>

<file path=ppt/tags/tag712.xml><?xml version="1.0" encoding="utf-8"?>
<p:tagLst xmlns:p="http://schemas.openxmlformats.org/presentationml/2006/main">
  <p:tag name="AS_UNIQUEID" val="2547"/>
</p:tagLst>
</file>

<file path=ppt/tags/tag713.xml><?xml version="1.0" encoding="utf-8"?>
<p:tagLst xmlns:p="http://schemas.openxmlformats.org/presentationml/2006/main">
  <p:tag name="AS_UNIQUEID" val="2548"/>
  <p:tag name="KSO_WM_BEAUTIFY_FLAG" val=""/>
</p:tagLst>
</file>

<file path=ppt/tags/tag714.xml><?xml version="1.0" encoding="utf-8"?>
<p:tagLst xmlns:p="http://schemas.openxmlformats.org/presentationml/2006/main">
  <p:tag name="AS_UNIQUEID" val="2549"/>
  <p:tag name="KSO_WM_BEAUTIFY_FLAG" val=""/>
</p:tagLst>
</file>

<file path=ppt/tags/tag715.xml><?xml version="1.0" encoding="utf-8"?>
<p:tagLst xmlns:p="http://schemas.openxmlformats.org/presentationml/2006/main">
  <p:tag name="AS_UNIQUEID" val="3301"/>
</p:tagLst>
</file>

<file path=ppt/tags/tag716.xml><?xml version="1.0" encoding="utf-8"?>
<p:tagLst xmlns:p="http://schemas.openxmlformats.org/presentationml/2006/main">
  <p:tag name="AS_UNIQUEID" val="3302"/>
</p:tagLst>
</file>

<file path=ppt/tags/tag717.xml><?xml version="1.0" encoding="utf-8"?>
<p:tagLst xmlns:p="http://schemas.openxmlformats.org/presentationml/2006/main">
  <p:tag name="AS_UNIQUEID" val="3303"/>
</p:tagLst>
</file>

<file path=ppt/tags/tag718.xml><?xml version="1.0" encoding="utf-8"?>
<p:tagLst xmlns:p="http://schemas.openxmlformats.org/presentationml/2006/main">
  <p:tag name="AS_UNIQUEID" val="3304"/>
</p:tagLst>
</file>

<file path=ppt/tags/tag719.xml><?xml version="1.0" encoding="utf-8"?>
<p:tagLst xmlns:p="http://schemas.openxmlformats.org/presentationml/2006/main">
  <p:tag name="AS_UNIQUEID" val="3305"/>
</p:tagLst>
</file>

<file path=ppt/tags/tag72.xml><?xml version="1.0" encoding="utf-8"?>
<p:tagLst xmlns:p="http://schemas.openxmlformats.org/presentationml/2006/main">
  <p:tag name="AS_UNIQUEID" val="263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20.xml><?xml version="1.0" encoding="utf-8"?>
<p:tagLst xmlns:p="http://schemas.openxmlformats.org/presentationml/2006/main">
  <p:tag name="AS_UNIQUEID" val="3306"/>
</p:tagLst>
</file>

<file path=ppt/tags/tag721.xml><?xml version="1.0" encoding="utf-8"?>
<p:tagLst xmlns:p="http://schemas.openxmlformats.org/presentationml/2006/main">
  <p:tag name="AS_UNIQUEID" val="3307"/>
</p:tagLst>
</file>

<file path=ppt/tags/tag722.xml><?xml version="1.0" encoding="utf-8"?>
<p:tagLst xmlns:p="http://schemas.openxmlformats.org/presentationml/2006/main">
  <p:tag name="AS_UNIQUEID" val="3308"/>
</p:tagLst>
</file>

<file path=ppt/tags/tag723.xml><?xml version="1.0" encoding="utf-8"?>
<p:tagLst xmlns:p="http://schemas.openxmlformats.org/presentationml/2006/main">
  <p:tag name="KSO_WM_BEAUTIFY_FLAG" val="#wm#"/>
  <p:tag name="KSO_WM_TEMPLATE_CATEGORY" val="custom"/>
  <p:tag name="KSO_WM_TEMPLATE_INDEX" val="20191730"/>
</p:tagLst>
</file>

<file path=ppt/tags/tag724.xml><?xml version="1.0" encoding="utf-8"?>
<p:tagLst xmlns:p="http://schemas.openxmlformats.org/presentationml/2006/main">
  <p:tag name="AS_UNIQUEID" val="2547"/>
</p:tagLst>
</file>

<file path=ppt/tags/tag725.xml><?xml version="1.0" encoding="utf-8"?>
<p:tagLst xmlns:p="http://schemas.openxmlformats.org/presentationml/2006/main">
  <p:tag name="AS_UNIQUEID" val="2548"/>
  <p:tag name="KSO_WM_BEAUTIFY_FLAG" val=""/>
</p:tagLst>
</file>

<file path=ppt/tags/tag726.xml><?xml version="1.0" encoding="utf-8"?>
<p:tagLst xmlns:p="http://schemas.openxmlformats.org/presentationml/2006/main">
  <p:tag name="AS_UNIQUEID" val="2549"/>
  <p:tag name="KSO_WM_BEAUTIFY_FLAG" val=""/>
</p:tagLst>
</file>

<file path=ppt/tags/tag727.xml><?xml version="1.0" encoding="utf-8"?>
<p:tagLst xmlns:p="http://schemas.openxmlformats.org/presentationml/2006/main">
  <p:tag name="AS_UNIQUEID" val="3310"/>
</p:tagLst>
</file>

<file path=ppt/tags/tag728.xml><?xml version="1.0" encoding="utf-8"?>
<p:tagLst xmlns:p="http://schemas.openxmlformats.org/presentationml/2006/main">
  <p:tag name="AS_UNIQUEID" val="3311"/>
</p:tagLst>
</file>

<file path=ppt/tags/tag729.xml><?xml version="1.0" encoding="utf-8"?>
<p:tagLst xmlns:p="http://schemas.openxmlformats.org/presentationml/2006/main">
  <p:tag name="AS_UNIQUEID" val="3312"/>
</p:tagLst>
</file>

<file path=ppt/tags/tag73.xml><?xml version="1.0" encoding="utf-8"?>
<p:tagLst xmlns:p="http://schemas.openxmlformats.org/presentationml/2006/main">
  <p:tag name="AS_UNIQUEID" val="263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30.xml><?xml version="1.0" encoding="utf-8"?>
<p:tagLst xmlns:p="http://schemas.openxmlformats.org/presentationml/2006/main">
  <p:tag name="AS_UNIQUEID" val="3313"/>
</p:tagLst>
</file>

<file path=ppt/tags/tag731.xml><?xml version="1.0" encoding="utf-8"?>
<p:tagLst xmlns:p="http://schemas.openxmlformats.org/presentationml/2006/main">
  <p:tag name="AS_UNIQUEID" val="3314"/>
</p:tagLst>
</file>

<file path=ppt/tags/tag732.xml><?xml version="1.0" encoding="utf-8"?>
<p:tagLst xmlns:p="http://schemas.openxmlformats.org/presentationml/2006/main">
  <p:tag name="AS_UNIQUEID" val="3315"/>
</p:tagLst>
</file>

<file path=ppt/tags/tag733.xml><?xml version="1.0" encoding="utf-8"?>
<p:tagLst xmlns:p="http://schemas.openxmlformats.org/presentationml/2006/main">
  <p:tag name="AS_UNIQUEID" val="3316"/>
</p:tagLst>
</file>

<file path=ppt/tags/tag734.xml><?xml version="1.0" encoding="utf-8"?>
<p:tagLst xmlns:p="http://schemas.openxmlformats.org/presentationml/2006/main">
  <p:tag name="AS_UNIQUEID" val="3317"/>
</p:tagLst>
</file>

<file path=ppt/tags/tag735.xml><?xml version="1.0" encoding="utf-8"?>
<p:tagLst xmlns:p="http://schemas.openxmlformats.org/presentationml/2006/main">
  <p:tag name="AS_UNIQUEID" val="3318"/>
</p:tagLst>
</file>

<file path=ppt/tags/tag736.xml><?xml version="1.0" encoding="utf-8"?>
<p:tagLst xmlns:p="http://schemas.openxmlformats.org/presentationml/2006/main">
  <p:tag name="AS_UNIQUEID" val="3319"/>
</p:tagLst>
</file>

<file path=ppt/tags/tag737.xml><?xml version="1.0" encoding="utf-8"?>
<p:tagLst xmlns:p="http://schemas.openxmlformats.org/presentationml/2006/main">
  <p:tag name="AS_UNIQUEID" val="3320"/>
</p:tagLst>
</file>

<file path=ppt/tags/tag738.xml><?xml version="1.0" encoding="utf-8"?>
<p:tagLst xmlns:p="http://schemas.openxmlformats.org/presentationml/2006/main">
  <p:tag name="KSO_WM_BEAUTIFY_FLAG" val="#wm#"/>
  <p:tag name="KSO_WM_TEMPLATE_CATEGORY" val="custom"/>
  <p:tag name="KSO_WM_TEMPLATE_INDEX" val="20191730"/>
</p:tagLst>
</file>

<file path=ppt/tags/tag739.xml><?xml version="1.0" encoding="utf-8"?>
<p:tagLst xmlns:p="http://schemas.openxmlformats.org/presentationml/2006/main">
  <p:tag name="AS_UNIQUEID" val="3322"/>
</p:tagLst>
</file>

<file path=ppt/tags/tag74.xml><?xml version="1.0" encoding="utf-8"?>
<p:tagLst xmlns:p="http://schemas.openxmlformats.org/presentationml/2006/main">
  <p:tag name="AS_UNIQUEID" val="263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40.xml><?xml version="1.0" encoding="utf-8"?>
<p:tagLst xmlns:p="http://schemas.openxmlformats.org/presentationml/2006/main">
  <p:tag name="AS_UNIQUEID" val="3323"/>
</p:tagLst>
</file>

<file path=ppt/tags/tag741.xml><?xml version="1.0" encoding="utf-8"?>
<p:tagLst xmlns:p="http://schemas.openxmlformats.org/presentationml/2006/main">
  <p:tag name="AS_UNIQUEID" val="3324"/>
</p:tagLst>
</file>

<file path=ppt/tags/tag742.xml><?xml version="1.0" encoding="utf-8"?>
<p:tagLst xmlns:p="http://schemas.openxmlformats.org/presentationml/2006/main">
  <p:tag name="AS_UNIQUEID" val="3325"/>
</p:tagLst>
</file>

<file path=ppt/tags/tag743.xml><?xml version="1.0" encoding="utf-8"?>
<p:tagLst xmlns:p="http://schemas.openxmlformats.org/presentationml/2006/main">
  <p:tag name="AS_UNIQUEID" val="2547"/>
</p:tagLst>
</file>

<file path=ppt/tags/tag744.xml><?xml version="1.0" encoding="utf-8"?>
<p:tagLst xmlns:p="http://schemas.openxmlformats.org/presentationml/2006/main">
  <p:tag name="AS_UNIQUEID" val="2548"/>
  <p:tag name="KSO_WM_BEAUTIFY_FLAG" val=""/>
</p:tagLst>
</file>

<file path=ppt/tags/tag745.xml><?xml version="1.0" encoding="utf-8"?>
<p:tagLst xmlns:p="http://schemas.openxmlformats.org/presentationml/2006/main">
  <p:tag name="AS_UNIQUEID" val="2549"/>
  <p:tag name="KSO_WM_BEAUTIFY_FLAG" val=""/>
</p:tagLst>
</file>

<file path=ppt/tags/tag746.xml><?xml version="1.0" encoding="utf-8"?>
<p:tagLst xmlns:p="http://schemas.openxmlformats.org/presentationml/2006/main">
  <p:tag name="KSO_WM_BEAUTIFY_FLAG" val="#wm#"/>
  <p:tag name="KSO_WM_TEMPLATE_CATEGORY" val="custom"/>
  <p:tag name="KSO_WM_TEMPLATE_INDEX" val="20191730"/>
</p:tagLst>
</file>

<file path=ppt/tags/tag747.xml><?xml version="1.0" encoding="utf-8"?>
<p:tagLst xmlns:p="http://schemas.openxmlformats.org/presentationml/2006/main">
  <p:tag name="AS_UNIQUEID" val="2547"/>
</p:tagLst>
</file>

<file path=ppt/tags/tag748.xml><?xml version="1.0" encoding="utf-8"?>
<p:tagLst xmlns:p="http://schemas.openxmlformats.org/presentationml/2006/main">
  <p:tag name="AS_UNIQUEID" val="2548"/>
  <p:tag name="KSO_WM_BEAUTIFY_FLAG" val=""/>
</p:tagLst>
</file>

<file path=ppt/tags/tag749.xml><?xml version="1.0" encoding="utf-8"?>
<p:tagLst xmlns:p="http://schemas.openxmlformats.org/presentationml/2006/main">
  <p:tag name="AS_UNIQUEID" val="2549"/>
  <p:tag name="KSO_WM_BEAUTIFY_FLAG" val=""/>
</p:tagLst>
</file>

<file path=ppt/tags/tag75.xml><?xml version="1.0" encoding="utf-8"?>
<p:tagLst xmlns:p="http://schemas.openxmlformats.org/presentationml/2006/main">
  <p:tag name="AS_UNIQUEID" val="263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50.xml><?xml version="1.0" encoding="utf-8"?>
<p:tagLst xmlns:p="http://schemas.openxmlformats.org/presentationml/2006/main">
  <p:tag name="AS_UNIQUEID" val="3327"/>
</p:tagLst>
</file>

<file path=ppt/tags/tag751.xml><?xml version="1.0" encoding="utf-8"?>
<p:tagLst xmlns:p="http://schemas.openxmlformats.org/presentationml/2006/main">
  <p:tag name="AS_UNIQUEID" val="3328"/>
</p:tagLst>
</file>

<file path=ppt/tags/tag752.xml><?xml version="1.0" encoding="utf-8"?>
<p:tagLst xmlns:p="http://schemas.openxmlformats.org/presentationml/2006/main">
  <p:tag name="AS_UNIQUEID" val="3329"/>
</p:tagLst>
</file>

<file path=ppt/tags/tag753.xml><?xml version="1.0" encoding="utf-8"?>
<p:tagLst xmlns:p="http://schemas.openxmlformats.org/presentationml/2006/main">
  <p:tag name="AS_UNIQUEID" val="3330"/>
</p:tagLst>
</file>

<file path=ppt/tags/tag754.xml><?xml version="1.0" encoding="utf-8"?>
<p:tagLst xmlns:p="http://schemas.openxmlformats.org/presentationml/2006/main">
  <p:tag name="AS_UNIQUEID" val="3331"/>
</p:tagLst>
</file>

<file path=ppt/tags/tag755.xml><?xml version="1.0" encoding="utf-8"?>
<p:tagLst xmlns:p="http://schemas.openxmlformats.org/presentationml/2006/main">
  <p:tag name="KSO_WM_BEAUTIFY_FLAG" val="#wm#"/>
  <p:tag name="KSO_WM_TEMPLATE_CATEGORY" val="custom"/>
  <p:tag name="KSO_WM_TEMPLATE_INDEX" val="20191730"/>
</p:tagLst>
</file>

<file path=ppt/tags/tag756.xml><?xml version="1.0" encoding="utf-8"?>
<p:tagLst xmlns:p="http://schemas.openxmlformats.org/presentationml/2006/main">
  <p:tag name="AS_UNIQUEID" val="2547"/>
</p:tagLst>
</file>

<file path=ppt/tags/tag757.xml><?xml version="1.0" encoding="utf-8"?>
<p:tagLst xmlns:p="http://schemas.openxmlformats.org/presentationml/2006/main">
  <p:tag name="AS_UNIQUEID" val="2548"/>
  <p:tag name="KSO_WM_BEAUTIFY_FLAG" val=""/>
</p:tagLst>
</file>

<file path=ppt/tags/tag758.xml><?xml version="1.0" encoding="utf-8"?>
<p:tagLst xmlns:p="http://schemas.openxmlformats.org/presentationml/2006/main">
  <p:tag name="AS_UNIQUEID" val="2549"/>
  <p:tag name="KSO_WM_BEAUTIFY_FLAG" val=""/>
</p:tagLst>
</file>

<file path=ppt/tags/tag759.xml><?xml version="1.0" encoding="utf-8"?>
<p:tagLst xmlns:p="http://schemas.openxmlformats.org/presentationml/2006/main">
  <p:tag name="AS_UNIQUEID" val="3333"/>
</p:tagLst>
</file>

<file path=ppt/tags/tag76.xml><?xml version="1.0" encoding="utf-8"?>
<p:tagLst xmlns:p="http://schemas.openxmlformats.org/presentationml/2006/main">
  <p:tag name="AS_UNIQUEID" val="263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60.xml><?xml version="1.0" encoding="utf-8"?>
<p:tagLst xmlns:p="http://schemas.openxmlformats.org/presentationml/2006/main">
  <p:tag name="AS_UNIQUEID" val="3334"/>
</p:tagLst>
</file>

<file path=ppt/tags/tag761.xml><?xml version="1.0" encoding="utf-8"?>
<p:tagLst xmlns:p="http://schemas.openxmlformats.org/presentationml/2006/main">
  <p:tag name="AS_UNIQUEID" val="3335"/>
</p:tagLst>
</file>

<file path=ppt/tags/tag762.xml><?xml version="1.0" encoding="utf-8"?>
<p:tagLst xmlns:p="http://schemas.openxmlformats.org/presentationml/2006/main">
  <p:tag name="AS_UNIQUEID" val="3336"/>
</p:tagLst>
</file>

<file path=ppt/tags/tag763.xml><?xml version="1.0" encoding="utf-8"?>
<p:tagLst xmlns:p="http://schemas.openxmlformats.org/presentationml/2006/main">
  <p:tag name="KSO_WM_BEAUTIFY_FLAG" val="#wm#"/>
  <p:tag name="KSO_WM_TEMPLATE_CATEGORY" val="custom"/>
  <p:tag name="KSO_WM_TEMPLATE_INDEX" val="20191730"/>
</p:tagLst>
</file>

<file path=ppt/tags/tag764.xml><?xml version="1.0" encoding="utf-8"?>
<p:tagLst xmlns:p="http://schemas.openxmlformats.org/presentationml/2006/main">
  <p:tag name="AS_UNIQUEID" val="2547"/>
</p:tagLst>
</file>

<file path=ppt/tags/tag765.xml><?xml version="1.0" encoding="utf-8"?>
<p:tagLst xmlns:p="http://schemas.openxmlformats.org/presentationml/2006/main">
  <p:tag name="AS_UNIQUEID" val="2548"/>
  <p:tag name="KSO_WM_BEAUTIFY_FLAG" val=""/>
</p:tagLst>
</file>

<file path=ppt/tags/tag766.xml><?xml version="1.0" encoding="utf-8"?>
<p:tagLst xmlns:p="http://schemas.openxmlformats.org/presentationml/2006/main">
  <p:tag name="AS_UNIQUEID" val="2549"/>
  <p:tag name="KSO_WM_BEAUTIFY_FLAG" val=""/>
</p:tagLst>
</file>

<file path=ppt/tags/tag767.xml><?xml version="1.0" encoding="utf-8"?>
<p:tagLst xmlns:p="http://schemas.openxmlformats.org/presentationml/2006/main">
  <p:tag name="AS_UNIQUEID" val="3338"/>
</p:tagLst>
</file>

<file path=ppt/tags/tag768.xml><?xml version="1.0" encoding="utf-8"?>
<p:tagLst xmlns:p="http://schemas.openxmlformats.org/presentationml/2006/main">
  <p:tag name="AS_UNIQUEID" val="3339"/>
</p:tagLst>
</file>

<file path=ppt/tags/tag769.xml><?xml version="1.0" encoding="utf-8"?>
<p:tagLst xmlns:p="http://schemas.openxmlformats.org/presentationml/2006/main">
  <p:tag name="AS_UNIQUEID" val="3340"/>
</p:tagLst>
</file>

<file path=ppt/tags/tag77.xml><?xml version="1.0" encoding="utf-8"?>
<p:tagLst xmlns:p="http://schemas.openxmlformats.org/presentationml/2006/main">
  <p:tag name="AS_UNIQUEID" val="263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70.xml><?xml version="1.0" encoding="utf-8"?>
<p:tagLst xmlns:p="http://schemas.openxmlformats.org/presentationml/2006/main">
  <p:tag name="AS_UNIQUEID" val="3341"/>
</p:tagLst>
</file>

<file path=ppt/tags/tag771.xml><?xml version="1.0" encoding="utf-8"?>
<p:tagLst xmlns:p="http://schemas.openxmlformats.org/presentationml/2006/main">
  <p:tag name="KSO_WM_BEAUTIFY_FLAG" val="#wm#"/>
  <p:tag name="KSO_WM_TEMPLATE_CATEGORY" val="custom"/>
  <p:tag name="KSO_WM_TEMPLATE_INDEX" val="20191730"/>
</p:tagLst>
</file>

<file path=ppt/tags/tag772.xml><?xml version="1.0" encoding="utf-8"?>
<p:tagLst xmlns:p="http://schemas.openxmlformats.org/presentationml/2006/main">
  <p:tag name="AS_UNIQUEID" val="2547"/>
</p:tagLst>
</file>

<file path=ppt/tags/tag773.xml><?xml version="1.0" encoding="utf-8"?>
<p:tagLst xmlns:p="http://schemas.openxmlformats.org/presentationml/2006/main">
  <p:tag name="AS_UNIQUEID" val="2548"/>
  <p:tag name="KSO_WM_BEAUTIFY_FLAG" val=""/>
</p:tagLst>
</file>

<file path=ppt/tags/tag774.xml><?xml version="1.0" encoding="utf-8"?>
<p:tagLst xmlns:p="http://schemas.openxmlformats.org/presentationml/2006/main">
  <p:tag name="AS_UNIQUEID" val="2549"/>
  <p:tag name="KSO_WM_BEAUTIFY_FLAG" val=""/>
</p:tagLst>
</file>

<file path=ppt/tags/tag775.xml><?xml version="1.0" encoding="utf-8"?>
<p:tagLst xmlns:p="http://schemas.openxmlformats.org/presentationml/2006/main">
  <p:tag name="AS_UNIQUEID" val="3343"/>
</p:tagLst>
</file>

<file path=ppt/tags/tag776.xml><?xml version="1.0" encoding="utf-8"?>
<p:tagLst xmlns:p="http://schemas.openxmlformats.org/presentationml/2006/main">
  <p:tag name="AS_UNIQUEID" val="3344"/>
</p:tagLst>
</file>

<file path=ppt/tags/tag777.xml><?xml version="1.0" encoding="utf-8"?>
<p:tagLst xmlns:p="http://schemas.openxmlformats.org/presentationml/2006/main">
  <p:tag name="AS_UNIQUEID" val="3345"/>
</p:tagLst>
</file>

<file path=ppt/tags/tag778.xml><?xml version="1.0" encoding="utf-8"?>
<p:tagLst xmlns:p="http://schemas.openxmlformats.org/presentationml/2006/main">
  <p:tag name="AS_UNIQUEID" val="3346"/>
</p:tagLst>
</file>

<file path=ppt/tags/tag779.xml><?xml version="1.0" encoding="utf-8"?>
<p:tagLst xmlns:p="http://schemas.openxmlformats.org/presentationml/2006/main">
  <p:tag name="AS_UNIQUEID" val="3347"/>
</p:tagLst>
</file>

<file path=ppt/tags/tag78.xml><?xml version="1.0" encoding="utf-8"?>
<p:tagLst xmlns:p="http://schemas.openxmlformats.org/presentationml/2006/main">
  <p:tag name="AS_UNIQUEID" val="264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80.xml><?xml version="1.0" encoding="utf-8"?>
<p:tagLst xmlns:p="http://schemas.openxmlformats.org/presentationml/2006/main">
  <p:tag name="KSO_WM_BEAUTIFY_FLAG" val="#wm#"/>
  <p:tag name="KSO_WM_TEMPLATE_CATEGORY" val="custom"/>
  <p:tag name="KSO_WM_TEMPLATE_INDEX" val="20191730"/>
</p:tagLst>
</file>

<file path=ppt/tags/tag781.xml><?xml version="1.0" encoding="utf-8"?>
<p:tagLst xmlns:p="http://schemas.openxmlformats.org/presentationml/2006/main">
  <p:tag name="AS_UNIQUEID" val="3349"/>
</p:tagLst>
</file>

<file path=ppt/tags/tag782.xml><?xml version="1.0" encoding="utf-8"?>
<p:tagLst xmlns:p="http://schemas.openxmlformats.org/presentationml/2006/main">
  <p:tag name="AS_UNIQUEID" val="3350"/>
</p:tagLst>
</file>

<file path=ppt/tags/tag783.xml><?xml version="1.0" encoding="utf-8"?>
<p:tagLst xmlns:p="http://schemas.openxmlformats.org/presentationml/2006/main">
  <p:tag name="AS_UNIQUEID" val="3351"/>
</p:tagLst>
</file>

<file path=ppt/tags/tag784.xml><?xml version="1.0" encoding="utf-8"?>
<p:tagLst xmlns:p="http://schemas.openxmlformats.org/presentationml/2006/main">
  <p:tag name="AS_UNIQUEID" val="3352"/>
</p:tagLst>
</file>

<file path=ppt/tags/tag785.xml><?xml version="1.0" encoding="utf-8"?>
<p:tagLst xmlns:p="http://schemas.openxmlformats.org/presentationml/2006/main">
  <p:tag name="AS_UNIQUEID" val="2547"/>
</p:tagLst>
</file>

<file path=ppt/tags/tag786.xml><?xml version="1.0" encoding="utf-8"?>
<p:tagLst xmlns:p="http://schemas.openxmlformats.org/presentationml/2006/main">
  <p:tag name="AS_UNIQUEID" val="2548"/>
  <p:tag name="KSO_WM_BEAUTIFY_FLAG" val=""/>
</p:tagLst>
</file>

<file path=ppt/tags/tag787.xml><?xml version="1.0" encoding="utf-8"?>
<p:tagLst xmlns:p="http://schemas.openxmlformats.org/presentationml/2006/main">
  <p:tag name="AS_UNIQUEID" val="2549"/>
  <p:tag name="KSO_WM_BEAUTIFY_FLAG" val=""/>
</p:tagLst>
</file>

<file path=ppt/tags/tag788.xml><?xml version="1.0" encoding="utf-8"?>
<p:tagLst xmlns:p="http://schemas.openxmlformats.org/presentationml/2006/main">
  <p:tag name="KSO_WM_BEAUTIFY_FLAG" val="#wm#"/>
  <p:tag name="KSO_WM_TEMPLATE_CATEGORY" val="custom"/>
  <p:tag name="KSO_WM_TEMPLATE_INDEX" val="20191730"/>
</p:tagLst>
</file>

<file path=ppt/tags/tag789.xml><?xml version="1.0" encoding="utf-8"?>
<p:tagLst xmlns:p="http://schemas.openxmlformats.org/presentationml/2006/main">
  <p:tag name="AS_UNIQUEID" val="2547"/>
</p:tagLst>
</file>

<file path=ppt/tags/tag79.xml><?xml version="1.0" encoding="utf-8"?>
<p:tagLst xmlns:p="http://schemas.openxmlformats.org/presentationml/2006/main">
  <p:tag name="AS_UNIQUEID" val="264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90.xml><?xml version="1.0" encoding="utf-8"?>
<p:tagLst xmlns:p="http://schemas.openxmlformats.org/presentationml/2006/main">
  <p:tag name="AS_UNIQUEID" val="2548"/>
  <p:tag name="KSO_WM_BEAUTIFY_FLAG" val=""/>
</p:tagLst>
</file>

<file path=ppt/tags/tag791.xml><?xml version="1.0" encoding="utf-8"?>
<p:tagLst xmlns:p="http://schemas.openxmlformats.org/presentationml/2006/main">
  <p:tag name="AS_UNIQUEID" val="2549"/>
  <p:tag name="KSO_WM_BEAUTIFY_FLAG" val=""/>
</p:tagLst>
</file>

<file path=ppt/tags/tag792.xml><?xml version="1.0" encoding="utf-8"?>
<p:tagLst xmlns:p="http://schemas.openxmlformats.org/presentationml/2006/main">
  <p:tag name="AS_UNIQUEID" val="3354"/>
</p:tagLst>
</file>

<file path=ppt/tags/tag793.xml><?xml version="1.0" encoding="utf-8"?>
<p:tagLst xmlns:p="http://schemas.openxmlformats.org/presentationml/2006/main">
  <p:tag name="AS_UNIQUEID" val="3355"/>
</p:tagLst>
</file>

<file path=ppt/tags/tag794.xml><?xml version="1.0" encoding="utf-8"?>
<p:tagLst xmlns:p="http://schemas.openxmlformats.org/presentationml/2006/main">
  <p:tag name="AS_UNIQUEID" val="3356"/>
</p:tagLst>
</file>

<file path=ppt/tags/tag795.xml><?xml version="1.0" encoding="utf-8"?>
<p:tagLst xmlns:p="http://schemas.openxmlformats.org/presentationml/2006/main">
  <p:tag name="AS_UNIQUEID" val="3357"/>
</p:tagLst>
</file>

<file path=ppt/tags/tag796.xml><?xml version="1.0" encoding="utf-8"?>
<p:tagLst xmlns:p="http://schemas.openxmlformats.org/presentationml/2006/main">
  <p:tag name="AS_UNIQUEID" val="3358"/>
</p:tagLst>
</file>

<file path=ppt/tags/tag797.xml><?xml version="1.0" encoding="utf-8"?>
<p:tagLst xmlns:p="http://schemas.openxmlformats.org/presentationml/2006/main">
  <p:tag name="AS_UNIQUEID" val="3359"/>
</p:tagLst>
</file>

<file path=ppt/tags/tag798.xml><?xml version="1.0" encoding="utf-8"?>
<p:tagLst xmlns:p="http://schemas.openxmlformats.org/presentationml/2006/main">
  <p:tag name="AS_UNIQUEID" val="2547"/>
</p:tagLst>
</file>

<file path=ppt/tags/tag799.xml><?xml version="1.0" encoding="utf-8"?>
<p:tagLst xmlns:p="http://schemas.openxmlformats.org/presentationml/2006/main">
  <p:tag name="AS_UNIQUEID" val="2548"/>
  <p:tag name="KSO_WM_BEAUTIFY_FLAG" val=""/>
</p:tagLst>
</file>

<file path=ppt/tags/tag8.xml><?xml version="1.0" encoding="utf-8"?>
<p:tagLst xmlns:p="http://schemas.openxmlformats.org/presentationml/2006/main">
  <p:tag name="AS_UNIQUEID" val="2559"/>
</p:tagLst>
</file>

<file path=ppt/tags/tag80.xml><?xml version="1.0" encoding="utf-8"?>
<p:tagLst xmlns:p="http://schemas.openxmlformats.org/presentationml/2006/main">
  <p:tag name="AS_UNIQUEID" val="264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0.xml><?xml version="1.0" encoding="utf-8"?>
<p:tagLst xmlns:p="http://schemas.openxmlformats.org/presentationml/2006/main">
  <p:tag name="AS_UNIQUEID" val="2549"/>
  <p:tag name="KSO_WM_BEAUTIFY_FLAG" val=""/>
</p:tagLst>
</file>

<file path=ppt/tags/tag801.xml><?xml version="1.0" encoding="utf-8"?>
<p:tagLst xmlns:p="http://schemas.openxmlformats.org/presentationml/2006/main">
  <p:tag name="AS_UNIQUEID" val="3361"/>
</p:tagLst>
</file>

<file path=ppt/tags/tag802.xml><?xml version="1.0" encoding="utf-8"?>
<p:tagLst xmlns:p="http://schemas.openxmlformats.org/presentationml/2006/main">
  <p:tag name="AS_UNIQUEID" val="3362"/>
</p:tagLst>
</file>

<file path=ppt/tags/tag803.xml><?xml version="1.0" encoding="utf-8"?>
<p:tagLst xmlns:p="http://schemas.openxmlformats.org/presentationml/2006/main">
  <p:tag name="AS_UNIQUEID" val="3363"/>
</p:tagLst>
</file>

<file path=ppt/tags/tag804.xml><?xml version="1.0" encoding="utf-8"?>
<p:tagLst xmlns:p="http://schemas.openxmlformats.org/presentationml/2006/main">
  <p:tag name="AS_UNIQUEID" val="3364"/>
</p:tagLst>
</file>

<file path=ppt/tags/tag805.xml><?xml version="1.0" encoding="utf-8"?>
<p:tagLst xmlns:p="http://schemas.openxmlformats.org/presentationml/2006/main">
  <p:tag name="KSO_WM_BEAUTIFY_FLAG" val="#wm#"/>
  <p:tag name="KSO_WM_TEMPLATE_CATEGORY" val="custom"/>
  <p:tag name="KSO_WM_TEMPLATE_INDEX" val="20191730"/>
</p:tagLst>
</file>

<file path=ppt/tags/tag806.xml><?xml version="1.0" encoding="utf-8"?>
<p:tagLst xmlns:p="http://schemas.openxmlformats.org/presentationml/2006/main">
  <p:tag name="AS_UNIQUEID" val="2547"/>
</p:tagLst>
</file>

<file path=ppt/tags/tag807.xml><?xml version="1.0" encoding="utf-8"?>
<p:tagLst xmlns:p="http://schemas.openxmlformats.org/presentationml/2006/main">
  <p:tag name="AS_UNIQUEID" val="2548"/>
  <p:tag name="KSO_WM_BEAUTIFY_FLAG" val=""/>
</p:tagLst>
</file>

<file path=ppt/tags/tag808.xml><?xml version="1.0" encoding="utf-8"?>
<p:tagLst xmlns:p="http://schemas.openxmlformats.org/presentationml/2006/main">
  <p:tag name="AS_UNIQUEID" val="2549"/>
  <p:tag name="KSO_WM_BEAUTIFY_FLAG" val=""/>
</p:tagLst>
</file>

<file path=ppt/tags/tag809.xml><?xml version="1.0" encoding="utf-8"?>
<p:tagLst xmlns:p="http://schemas.openxmlformats.org/presentationml/2006/main">
  <p:tag name="AS_UNIQUEID" val="3366"/>
</p:tagLst>
</file>

<file path=ppt/tags/tag81.xml><?xml version="1.0" encoding="utf-8"?>
<p:tagLst xmlns:p="http://schemas.openxmlformats.org/presentationml/2006/main">
  <p:tag name="AS_UNIQUEID" val="264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10.xml><?xml version="1.0" encoding="utf-8"?>
<p:tagLst xmlns:p="http://schemas.openxmlformats.org/presentationml/2006/main">
  <p:tag name="AS_UNIQUEID" val="3367"/>
</p:tagLst>
</file>

<file path=ppt/tags/tag811.xml><?xml version="1.0" encoding="utf-8"?>
<p:tagLst xmlns:p="http://schemas.openxmlformats.org/presentationml/2006/main">
  <p:tag name="AS_UNIQUEID" val="3368"/>
</p:tagLst>
</file>

<file path=ppt/tags/tag812.xml><?xml version="1.0" encoding="utf-8"?>
<p:tagLst xmlns:p="http://schemas.openxmlformats.org/presentationml/2006/main">
  <p:tag name="AS_UNIQUEID" val="2547"/>
</p:tagLst>
</file>

<file path=ppt/tags/tag813.xml><?xml version="1.0" encoding="utf-8"?>
<p:tagLst xmlns:p="http://schemas.openxmlformats.org/presentationml/2006/main">
  <p:tag name="AS_UNIQUEID" val="2548"/>
  <p:tag name="KSO_WM_BEAUTIFY_FLAG" val=""/>
</p:tagLst>
</file>

<file path=ppt/tags/tag814.xml><?xml version="1.0" encoding="utf-8"?>
<p:tagLst xmlns:p="http://schemas.openxmlformats.org/presentationml/2006/main">
  <p:tag name="AS_UNIQUEID" val="2549"/>
  <p:tag name="KSO_WM_BEAUTIFY_FLAG" val=""/>
</p:tagLst>
</file>

<file path=ppt/tags/tag815.xml><?xml version="1.0" encoding="utf-8"?>
<p:tagLst xmlns:p="http://schemas.openxmlformats.org/presentationml/2006/main">
  <p:tag name="AS_UNIQUEID" val="3370"/>
</p:tagLst>
</file>

<file path=ppt/tags/tag816.xml><?xml version="1.0" encoding="utf-8"?>
<p:tagLst xmlns:p="http://schemas.openxmlformats.org/presentationml/2006/main">
  <p:tag name="AS_UNIQUEID" val="3371"/>
</p:tagLst>
</file>

<file path=ppt/tags/tag817.xml><?xml version="1.0" encoding="utf-8"?>
<p:tagLst xmlns:p="http://schemas.openxmlformats.org/presentationml/2006/main">
  <p:tag name="AS_UNIQUEID" val="3372"/>
</p:tagLst>
</file>

<file path=ppt/tags/tag818.xml><?xml version="1.0" encoding="utf-8"?>
<p:tagLst xmlns:p="http://schemas.openxmlformats.org/presentationml/2006/main">
  <p:tag name="AS_UNIQUEID" val="2547"/>
</p:tagLst>
</file>

<file path=ppt/tags/tag819.xml><?xml version="1.0" encoding="utf-8"?>
<p:tagLst xmlns:p="http://schemas.openxmlformats.org/presentationml/2006/main">
  <p:tag name="AS_UNIQUEID" val="2548"/>
  <p:tag name="KSO_WM_BEAUTIFY_FLAG" val=""/>
</p:tagLst>
</file>

<file path=ppt/tags/tag82.xml><?xml version="1.0" encoding="utf-8"?>
<p:tagLst xmlns:p="http://schemas.openxmlformats.org/presentationml/2006/main">
  <p:tag name="AS_UNIQUEID" val="264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20.xml><?xml version="1.0" encoding="utf-8"?>
<p:tagLst xmlns:p="http://schemas.openxmlformats.org/presentationml/2006/main">
  <p:tag name="AS_UNIQUEID" val="2549"/>
  <p:tag name="KSO_WM_BEAUTIFY_FLAG" val=""/>
</p:tagLst>
</file>

<file path=ppt/tags/tag821.xml><?xml version="1.0" encoding="utf-8"?>
<p:tagLst xmlns:p="http://schemas.openxmlformats.org/presentationml/2006/main">
  <p:tag name="AS_UNIQUEID" val="3374"/>
</p:tagLst>
</file>

<file path=ppt/tags/tag822.xml><?xml version="1.0" encoding="utf-8"?>
<p:tagLst xmlns:p="http://schemas.openxmlformats.org/presentationml/2006/main">
  <p:tag name="AS_UNIQUEID" val="3375"/>
</p:tagLst>
</file>

<file path=ppt/tags/tag823.xml><?xml version="1.0" encoding="utf-8"?>
<p:tagLst xmlns:p="http://schemas.openxmlformats.org/presentationml/2006/main">
  <p:tag name="AS_UNIQUEID" val="3376"/>
</p:tagLst>
</file>

<file path=ppt/tags/tag824.xml><?xml version="1.0" encoding="utf-8"?>
<p:tagLst xmlns:p="http://schemas.openxmlformats.org/presentationml/2006/main">
  <p:tag name="AS_UNIQUEID" val="3420"/>
</p:tagLst>
</file>

<file path=ppt/tags/tag825.xml><?xml version="1.0" encoding="utf-8"?>
<p:tagLst xmlns:p="http://schemas.openxmlformats.org/presentationml/2006/main">
  <p:tag name="AS_UNIQUEID" val="2547"/>
</p:tagLst>
</file>

<file path=ppt/tags/tag826.xml><?xml version="1.0" encoding="utf-8"?>
<p:tagLst xmlns:p="http://schemas.openxmlformats.org/presentationml/2006/main">
  <p:tag name="AS_UNIQUEID" val="2548"/>
  <p:tag name="KSO_WM_BEAUTIFY_FLAG" val=""/>
</p:tagLst>
</file>

<file path=ppt/tags/tag827.xml><?xml version="1.0" encoding="utf-8"?>
<p:tagLst xmlns:p="http://schemas.openxmlformats.org/presentationml/2006/main">
  <p:tag name="AS_UNIQUEID" val="2549"/>
  <p:tag name="KSO_WM_BEAUTIFY_FLAG" val=""/>
</p:tagLst>
</file>

<file path=ppt/tags/tag828.xml><?xml version="1.0" encoding="utf-8"?>
<p:tagLst xmlns:p="http://schemas.openxmlformats.org/presentationml/2006/main">
  <p:tag name="AS_UNIQUEID" val="3378"/>
</p:tagLst>
</file>

<file path=ppt/tags/tag829.xml><?xml version="1.0" encoding="utf-8"?>
<p:tagLst xmlns:p="http://schemas.openxmlformats.org/presentationml/2006/main">
  <p:tag name="AS_UNIQUEID" val="3379"/>
</p:tagLst>
</file>

<file path=ppt/tags/tag83.xml><?xml version="1.0" encoding="utf-8"?>
<p:tagLst xmlns:p="http://schemas.openxmlformats.org/presentationml/2006/main">
  <p:tag name="AS_UNIQUEID" val="264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30.xml><?xml version="1.0" encoding="utf-8"?>
<p:tagLst xmlns:p="http://schemas.openxmlformats.org/presentationml/2006/main">
  <p:tag name="AS_UNIQUEID" val="3380"/>
</p:tagLst>
</file>

<file path=ppt/tags/tag831.xml><?xml version="1.0" encoding="utf-8"?>
<p:tagLst xmlns:p="http://schemas.openxmlformats.org/presentationml/2006/main">
  <p:tag name="AS_UNIQUEID" val="3382"/>
</p:tagLst>
</file>

<file path=ppt/tags/tag832.xml><?xml version="1.0" encoding="utf-8"?>
<p:tagLst xmlns:p="http://schemas.openxmlformats.org/presentationml/2006/main">
  <p:tag name="AS_UNIQUEID" val="3383"/>
</p:tagLst>
</file>

<file path=ppt/tags/tag833.xml><?xml version="1.0" encoding="utf-8"?>
<p:tagLst xmlns:p="http://schemas.openxmlformats.org/presentationml/2006/main">
  <p:tag name="AS_UNIQUEID" val="3384"/>
</p:tagLst>
</file>

<file path=ppt/tags/tag834.xml><?xml version="1.0" encoding="utf-8"?>
<p:tagLst xmlns:p="http://schemas.openxmlformats.org/presentationml/2006/main">
  <p:tag name="AS_UNIQUEID" val="3385"/>
</p:tagLst>
</file>

<file path=ppt/tags/tag835.xml><?xml version="1.0" encoding="utf-8"?>
<p:tagLst xmlns:p="http://schemas.openxmlformats.org/presentationml/2006/main">
  <p:tag name="AS_UNIQUEID" val="3386"/>
</p:tagLst>
</file>

<file path=ppt/tags/tag836.xml><?xml version="1.0" encoding="utf-8"?>
<p:tagLst xmlns:p="http://schemas.openxmlformats.org/presentationml/2006/main">
  <p:tag name="AS_UNIQUEID" val="2547"/>
</p:tagLst>
</file>

<file path=ppt/tags/tag837.xml><?xml version="1.0" encoding="utf-8"?>
<p:tagLst xmlns:p="http://schemas.openxmlformats.org/presentationml/2006/main">
  <p:tag name="AS_UNIQUEID" val="2548"/>
  <p:tag name="KSO_WM_BEAUTIFY_FLAG" val=""/>
</p:tagLst>
</file>

<file path=ppt/tags/tag838.xml><?xml version="1.0" encoding="utf-8"?>
<p:tagLst xmlns:p="http://schemas.openxmlformats.org/presentationml/2006/main">
  <p:tag name="AS_UNIQUEID" val="2549"/>
  <p:tag name="KSO_WM_BEAUTIFY_FLAG" val=""/>
</p:tagLst>
</file>

<file path=ppt/tags/tag839.xml><?xml version="1.0" encoding="utf-8"?>
<p:tagLst xmlns:p="http://schemas.openxmlformats.org/presentationml/2006/main">
  <p:tag name="KSO_WM_BEAUTIFY_FLAG" val="#wm#"/>
  <p:tag name="KSO_WM_TEMPLATE_CATEGORY" val="custom"/>
  <p:tag name="KSO_WM_TEMPLATE_INDEX" val="20191730"/>
</p:tagLst>
</file>

<file path=ppt/tags/tag84.xml><?xml version="1.0" encoding="utf-8"?>
<p:tagLst xmlns:p="http://schemas.openxmlformats.org/presentationml/2006/main">
  <p:tag name="AS_UNIQUEID" val="264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40.xml><?xml version="1.0" encoding="utf-8"?>
<p:tagLst xmlns:p="http://schemas.openxmlformats.org/presentationml/2006/main">
  <p:tag name="AS_UNIQUEID" val="2547"/>
</p:tagLst>
</file>

<file path=ppt/tags/tag841.xml><?xml version="1.0" encoding="utf-8"?>
<p:tagLst xmlns:p="http://schemas.openxmlformats.org/presentationml/2006/main">
  <p:tag name="AS_UNIQUEID" val="2548"/>
  <p:tag name="KSO_WM_BEAUTIFY_FLAG" val=""/>
</p:tagLst>
</file>

<file path=ppt/tags/tag842.xml><?xml version="1.0" encoding="utf-8"?>
<p:tagLst xmlns:p="http://schemas.openxmlformats.org/presentationml/2006/main">
  <p:tag name="AS_UNIQUEID" val="2549"/>
  <p:tag name="KSO_WM_BEAUTIFY_FLAG" val=""/>
</p:tagLst>
</file>

<file path=ppt/tags/tag843.xml><?xml version="1.0" encoding="utf-8"?>
<p:tagLst xmlns:p="http://schemas.openxmlformats.org/presentationml/2006/main">
  <p:tag name="AS_UNIQUEID" val="3388"/>
</p:tagLst>
</file>

<file path=ppt/tags/tag844.xml><?xml version="1.0" encoding="utf-8"?>
<p:tagLst xmlns:p="http://schemas.openxmlformats.org/presentationml/2006/main">
  <p:tag name="AS_UNIQUEID" val="3389"/>
</p:tagLst>
</file>

<file path=ppt/tags/tag845.xml><?xml version="1.0" encoding="utf-8"?>
<p:tagLst xmlns:p="http://schemas.openxmlformats.org/presentationml/2006/main">
  <p:tag name="AS_UNIQUEID" val="3391"/>
  <p:tag name="KSO_WM_BEAUTIFY_FLAG" val=""/>
  <p:tag name="KSO_WM_DIAGRAM_GROUP_CODE" val="l1-1"/>
  <p:tag name="KSO_WM_TAG_VERSION" val="1.0"/>
  <p:tag name="KSO_WM_TEMPLATE_CATEGORY" val="custom"/>
  <p:tag name="KSO_WM_TEMPLATE_INDEX" val="20202660"/>
  <p:tag name="KSO_WM_UNIT_COMPATIBLE" val="0"/>
  <p:tag name="KSO_WM_UNIT_DIAGRAM_ISNUMVISUAL" val="0"/>
  <p:tag name="KSO_WM_UNIT_DIAGRAM_ISREFERUNIT" val="0"/>
  <p:tag name="KSO_WM_UNIT_HIGHLIGHT" val="0"/>
  <p:tag name="KSO_WM_UNIT_ID" val="custom20202660_3*a*1"/>
  <p:tag name="KSO_WM_UNIT_INDEX" val="1"/>
  <p:tag name="KSO_WM_UNIT_ISCONTENTSTITLE" val="1"/>
  <p:tag name="KSO_WM_UNIT_LAYERLEVEL" val="1"/>
  <p:tag name="KSO_WM_UNIT_NOCLEAR" val="0"/>
  <p:tag name="KSO_WM_UNIT_PRESET_TEXT" val="目录"/>
  <p:tag name="KSO_WM_UNIT_TEXT_FILL_FORE_SCHEMECOLOR_INDEX" val="5"/>
  <p:tag name="KSO_WM_UNIT_TEXT_FILL_FORE_SCHEMECOLOR_INDEX_BRIGHTNESS" val="0"/>
  <p:tag name="KSO_WM_UNIT_TEXT_FILL_TYPE" val="1"/>
  <p:tag name="KSO_WM_UNIT_TYPE" val="a"/>
  <p:tag name="KSO_WM_UNIT_USESOURCEFORMAT_APPLY" val="1"/>
  <p:tag name="KSO_WM_UNIT_VALUE" val="4"/>
</p:tagLst>
</file>

<file path=ppt/tags/tag846.xml><?xml version="1.0" encoding="utf-8"?>
<p:tagLst xmlns:p="http://schemas.openxmlformats.org/presentationml/2006/main">
  <p:tag name="AS_UNIQUEID" val="3392"/>
</p:tagLst>
</file>

<file path=ppt/tags/tag847.xml><?xml version="1.0" encoding="utf-8"?>
<p:tagLst xmlns:p="http://schemas.openxmlformats.org/presentationml/2006/main">
  <p:tag name="AS_UNIQUEID" val="3393"/>
</p:tagLst>
</file>

<file path=ppt/tags/tag848.xml><?xml version="1.0" encoding="utf-8"?>
<p:tagLst xmlns:p="http://schemas.openxmlformats.org/presentationml/2006/main">
  <p:tag name="AS_UNIQUEID" val="3394"/>
</p:tagLst>
</file>

<file path=ppt/tags/tag849.xml><?xml version="1.0" encoding="utf-8"?>
<p:tagLst xmlns:p="http://schemas.openxmlformats.org/presentationml/2006/main">
  <p:tag name="AS_UNIQUEID" val="3395"/>
</p:tagLst>
</file>

<file path=ppt/tags/tag85.xml><?xml version="1.0" encoding="utf-8"?>
<p:tagLst xmlns:p="http://schemas.openxmlformats.org/presentationml/2006/main">
  <p:tag name="AS_UNIQUEID" val="264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50.xml><?xml version="1.0" encoding="utf-8"?>
<p:tagLst xmlns:p="http://schemas.openxmlformats.org/presentationml/2006/main">
  <p:tag name="AS_UNIQUEID" val="3396"/>
</p:tagLst>
</file>

<file path=ppt/tags/tag851.xml><?xml version="1.0" encoding="utf-8"?>
<p:tagLst xmlns:p="http://schemas.openxmlformats.org/presentationml/2006/main">
  <p:tag name="AS_UNIQUEID" val="3397"/>
</p:tagLst>
</file>

<file path=ppt/tags/tag852.xml><?xml version="1.0" encoding="utf-8"?>
<p:tagLst xmlns:p="http://schemas.openxmlformats.org/presentationml/2006/main">
  <p:tag name="AS_UNIQUEID" val="3398"/>
</p:tagLst>
</file>

<file path=ppt/tags/tag853.xml><?xml version="1.0" encoding="utf-8"?>
<p:tagLst xmlns:p="http://schemas.openxmlformats.org/presentationml/2006/main">
  <p:tag name="AS_UNIQUEID" val="3399"/>
</p:tagLst>
</file>

<file path=ppt/tags/tag854.xml><?xml version="1.0" encoding="utf-8"?>
<p:tagLst xmlns:p="http://schemas.openxmlformats.org/presentationml/2006/main">
  <p:tag name="AS_UNIQUEID" val="3400"/>
</p:tagLst>
</file>

<file path=ppt/tags/tag855.xml><?xml version="1.0" encoding="utf-8"?>
<p:tagLst xmlns:p="http://schemas.openxmlformats.org/presentationml/2006/main">
  <p:tag name="AS_UNIQUEID" val="3401"/>
</p:tagLst>
</file>

<file path=ppt/tags/tag856.xml><?xml version="1.0" encoding="utf-8"?>
<p:tagLst xmlns:p="http://schemas.openxmlformats.org/presentationml/2006/main">
  <p:tag name="KSO_WM_BEAUTIFY_FLAG" val="#wm#"/>
  <p:tag name="KSO_WM_TEMPLATE_CATEGORY" val="custom"/>
  <p:tag name="KSO_WM_TEMPLATE_INDEX" val="20191730"/>
</p:tagLst>
</file>

<file path=ppt/tags/tag857.xml><?xml version="1.0" encoding="utf-8"?>
<p:tagLst xmlns:p="http://schemas.openxmlformats.org/presentationml/2006/main">
  <p:tag name="AS_UNIQUEID" val="3403"/>
</p:tagLst>
</file>

<file path=ppt/tags/tag858.xml><?xml version="1.0" encoding="utf-8"?>
<p:tagLst xmlns:p="http://schemas.openxmlformats.org/presentationml/2006/main">
  <p:tag name="AS_UNIQUEID" val="3404"/>
  <p:tag name="KSO_WM_BEAUTIFY_FLAG" val=""/>
  <p:tag name="KSO_WM_DIAGRAM_GROUP_CODE" val="l1-1"/>
  <p:tag name="KSO_WM_TAG_VERSION" val="1.0"/>
  <p:tag name="KSO_WM_TEMPLATE_CATEGORY" val="custom"/>
  <p:tag name="KSO_WM_TEMPLATE_INDEX" val="20202660"/>
  <p:tag name="KSO_WM_UNIT_COMPATIBLE" val="0"/>
  <p:tag name="KSO_WM_UNIT_DIAGRAM_ISNUMVISUAL" val="0"/>
  <p:tag name="KSO_WM_UNIT_DIAGRAM_ISREFERUNIT" val="0"/>
  <p:tag name="KSO_WM_UNIT_HIGHLIGHT" val="0"/>
  <p:tag name="KSO_WM_UNIT_ID" val="custom20202660_3*a*1"/>
  <p:tag name="KSO_WM_UNIT_INDEX" val="1"/>
  <p:tag name="KSO_WM_UNIT_ISCONTENTSTITLE" val="1"/>
  <p:tag name="KSO_WM_UNIT_LAYERLEVEL" val="1"/>
  <p:tag name="KSO_WM_UNIT_NOCLEAR" val="0"/>
  <p:tag name="KSO_WM_UNIT_PRESET_TEXT" val="目录"/>
  <p:tag name="KSO_WM_UNIT_TEXT_FILL_FORE_SCHEMECOLOR_INDEX" val="5"/>
  <p:tag name="KSO_WM_UNIT_TEXT_FILL_FORE_SCHEMECOLOR_INDEX_BRIGHTNESS" val="0"/>
  <p:tag name="KSO_WM_UNIT_TEXT_FILL_TYPE" val="1"/>
  <p:tag name="KSO_WM_UNIT_TYPE" val="a"/>
  <p:tag name="KSO_WM_UNIT_USESOURCEFORMAT_APPLY" val="1"/>
  <p:tag name="KSO_WM_UNIT_VALUE" val="4"/>
</p:tagLst>
</file>

<file path=ppt/tags/tag859.xml><?xml version="1.0" encoding="utf-8"?>
<p:tagLst xmlns:p="http://schemas.openxmlformats.org/presentationml/2006/main">
  <p:tag name="AS_UNIQUEID" val="3405"/>
</p:tagLst>
</file>

<file path=ppt/tags/tag86.xml><?xml version="1.0" encoding="utf-8"?>
<p:tagLst xmlns:p="http://schemas.openxmlformats.org/presentationml/2006/main">
  <p:tag name="AS_UNIQUEID" val="264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60.xml><?xml version="1.0" encoding="utf-8"?>
<p:tagLst xmlns:p="http://schemas.openxmlformats.org/presentationml/2006/main">
  <p:tag name="AS_UNIQUEID" val="3406"/>
</p:tagLst>
</file>

<file path=ppt/tags/tag861.xml><?xml version="1.0" encoding="utf-8"?>
<p:tagLst xmlns:p="http://schemas.openxmlformats.org/presentationml/2006/main">
  <p:tag name="AS_UNIQUEID" val="3407"/>
</p:tagLst>
</file>

<file path=ppt/tags/tag862.xml><?xml version="1.0" encoding="utf-8"?>
<p:tagLst xmlns:p="http://schemas.openxmlformats.org/presentationml/2006/main">
  <p:tag name="AS_UNIQUEID" val="3408"/>
</p:tagLst>
</file>

<file path=ppt/tags/tag863.xml><?xml version="1.0" encoding="utf-8"?>
<p:tagLst xmlns:p="http://schemas.openxmlformats.org/presentationml/2006/main">
  <p:tag name="KSO_WM_BEAUTIFY_FLAG" val="#wm#"/>
  <p:tag name="KSO_WM_TEMPLATE_CATEGORY" val="custom"/>
  <p:tag name="KSO_WM_TEMPLATE_INDEX" val="20191730"/>
</p:tagLst>
</file>

<file path=ppt/tags/tag864.xml><?xml version="1.0" encoding="utf-8"?>
<p:tagLst xmlns:p="http://schemas.openxmlformats.org/presentationml/2006/main">
  <p:tag name="AS_UNIQUEID" val="3410"/>
</p:tagLst>
</file>

<file path=ppt/tags/tag865.xml><?xml version="1.0" encoding="utf-8"?>
<p:tagLst xmlns:p="http://schemas.openxmlformats.org/presentationml/2006/main">
  <p:tag name="AS_UNIQUEID" val="3411"/>
</p:tagLst>
</file>

<file path=ppt/tags/tag866.xml><?xml version="1.0" encoding="utf-8"?>
<p:tagLst xmlns:p="http://schemas.openxmlformats.org/presentationml/2006/main">
  <p:tag name="AS_UNIQUEID" val="3412"/>
</p:tagLst>
</file>

<file path=ppt/tags/tag867.xml><?xml version="1.0" encoding="utf-8"?>
<p:tagLst xmlns:p="http://schemas.openxmlformats.org/presentationml/2006/main">
  <p:tag name="KSO_WM_BEAUTIFY_FLAG" val="#wm#"/>
  <p:tag name="KSO_WM_TEMPLATE_CATEGORY" val="custom"/>
  <p:tag name="KSO_WM_TEMPLATE_INDEX" val="20191730"/>
</p:tagLst>
</file>

<file path=ppt/tags/tag868.xml><?xml version="1.0" encoding="utf-8"?>
<p:tagLst xmlns:p="http://schemas.openxmlformats.org/presentationml/2006/main">
  <p:tag name="AS_UNIQUEID" val="3414"/>
</p:tagLst>
</file>

<file path=ppt/tags/tag869.xml><?xml version="1.0" encoding="utf-8"?>
<p:tagLst xmlns:p="http://schemas.openxmlformats.org/presentationml/2006/main">
  <p:tag name="AS_UNIQUEID" val="3415"/>
</p:tagLst>
</file>

<file path=ppt/tags/tag87.xml><?xml version="1.0" encoding="utf-8"?>
<p:tagLst xmlns:p="http://schemas.openxmlformats.org/presentationml/2006/main">
  <p:tag name="AS_UNIQUEID" val="264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70.xml><?xml version="1.0" encoding="utf-8"?>
<p:tagLst xmlns:p="http://schemas.openxmlformats.org/presentationml/2006/main">
  <p:tag name="AS_UNIQUEID" val="3416"/>
</p:tagLst>
</file>

<file path=ppt/tags/tag871.xml><?xml version="1.0" encoding="utf-8"?>
<p:tagLst xmlns:p="http://schemas.openxmlformats.org/presentationml/2006/main">
  <p:tag name="KSO_WM_BEAUTIFY_FLAG" val="#wm#"/>
  <p:tag name="KSO_WM_TEMPLATE_CATEGORY" val="custom"/>
  <p:tag name="KSO_WM_TEMPLATE_INDEX" val="20191730"/>
</p:tagLst>
</file>

<file path=ppt/tags/tag872.xml><?xml version="1.0" encoding="utf-8"?>
<p:tagLst xmlns:p="http://schemas.openxmlformats.org/presentationml/2006/main">
  <p:tag name="AS_UNIQUEID" val="3418"/>
</p:tagLst>
</file>

<file path=ppt/tags/tag873.xml><?xml version="1.0" encoding="utf-8"?>
<p:tagLst xmlns:p="http://schemas.openxmlformats.org/presentationml/2006/main">
  <p:tag name="AS_UNIQUEID" val="3419"/>
</p:tagLst>
</file>

<file path=ppt/tags/tag874.xml><?xml version="1.0" encoding="utf-8"?>
<p:tagLst xmlns:p="http://schemas.openxmlformats.org/presentationml/2006/main">
  <p:tag name="KSO_WM_BEAUTIFY_FLAG" val="#wm#"/>
  <p:tag name="KSO_WM_TEMPLATE_CATEGORY" val="custom"/>
  <p:tag name="KSO_WM_TEMPLATE_INDEX" val="20191730"/>
</p:tagLst>
</file>

<file path=ppt/tags/tag875.xml><?xml version="1.0" encoding="utf-8"?>
<p:tagLst xmlns:p="http://schemas.openxmlformats.org/presentationml/2006/main">
  <p:tag name="AS_UNIQUEID" val="3238"/>
</p:tagLst>
</file>

<file path=ppt/tags/tag876.xml><?xml version="1.0" encoding="utf-8"?>
<p:tagLst xmlns:p="http://schemas.openxmlformats.org/presentationml/2006/main">
  <p:tag name="AS_UNIQUEID" val="3239"/>
</p:tagLst>
</file>

<file path=ppt/tags/tag877.xml><?xml version="1.0" encoding="utf-8"?>
<p:tagLst xmlns:p="http://schemas.openxmlformats.org/presentationml/2006/main">
  <p:tag name="AS_UNIQUEID" val="3240"/>
</p:tagLst>
</file>

<file path=ppt/tags/tag878.xml><?xml version="1.0" encoding="utf-8"?>
<p:tagLst xmlns:p="http://schemas.openxmlformats.org/presentationml/2006/main">
  <p:tag name="AS_UNIQUEID" val="3241"/>
</p:tagLst>
</file>

<file path=ppt/tags/tag879.xml><?xml version="1.0" encoding="utf-8"?>
<p:tagLst xmlns:p="http://schemas.openxmlformats.org/presentationml/2006/main">
  <p:tag name="AS_UNIQUEID" val="3242"/>
</p:tagLst>
</file>

<file path=ppt/tags/tag88.xml><?xml version="1.0" encoding="utf-8"?>
<p:tagLst xmlns:p="http://schemas.openxmlformats.org/presentationml/2006/main">
  <p:tag name="AS_UNIQUEID" val="265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80.xml><?xml version="1.0" encoding="utf-8"?>
<p:tagLst xmlns:p="http://schemas.openxmlformats.org/presentationml/2006/main">
  <p:tag name="AS_UNIQUEID" val="3243"/>
</p:tagLst>
</file>

<file path=ppt/tags/tag881.xml><?xml version="1.0" encoding="utf-8"?>
<p:tagLst xmlns:p="http://schemas.openxmlformats.org/presentationml/2006/main">
  <p:tag name="AS_OS" val="Unix 3.10 unknown"/>
  <p:tag name="AS_RELEASE_DATE" val="2023.03.31"/>
  <p:tag name="AS_TITLE" val="Aspose.Slides for Java"/>
  <p:tag name="AS_VERSION" val="23.3"/>
  <p:tag name="COMMONDATA" val="eyJoZGlkIjoiMzA5Zjk1MjBhN2U2N2Q4YzRkNjI2ZmUwOThmYTY2NzcifQ=="/>
</p:tagLst>
</file>

<file path=ppt/tags/tag89.xml><?xml version="1.0" encoding="utf-8"?>
<p:tagLst xmlns:p="http://schemas.openxmlformats.org/presentationml/2006/main">
  <p:tag name="AS_UNIQUEID" val="265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xml><?xml version="1.0" encoding="utf-8"?>
<p:tagLst xmlns:p="http://schemas.openxmlformats.org/presentationml/2006/main">
  <p:tag name="AS_UNIQUEID" val="2560"/>
</p:tagLst>
</file>

<file path=ppt/tags/tag90.xml><?xml version="1.0" encoding="utf-8"?>
<p:tagLst xmlns:p="http://schemas.openxmlformats.org/presentationml/2006/main">
  <p:tag name="AS_UNIQUEID" val="265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1.xml><?xml version="1.0" encoding="utf-8"?>
<p:tagLst xmlns:p="http://schemas.openxmlformats.org/presentationml/2006/main">
  <p:tag name="AS_UNIQUEID" val="265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2.xml><?xml version="1.0" encoding="utf-8"?>
<p:tagLst xmlns:p="http://schemas.openxmlformats.org/presentationml/2006/main">
  <p:tag name="AS_UNIQUEID" val="265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3.xml><?xml version="1.0" encoding="utf-8"?>
<p:tagLst xmlns:p="http://schemas.openxmlformats.org/presentationml/2006/main">
  <p:tag name="AS_UNIQUEID" val="265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4.xml><?xml version="1.0" encoding="utf-8"?>
<p:tagLst xmlns:p="http://schemas.openxmlformats.org/presentationml/2006/main">
  <p:tag name="AS_UNIQUEID" val="265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5.xml><?xml version="1.0" encoding="utf-8"?>
<p:tagLst xmlns:p="http://schemas.openxmlformats.org/presentationml/2006/main">
  <p:tag name="AS_UNIQUEID" val="265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6.xml><?xml version="1.0" encoding="utf-8"?>
<p:tagLst xmlns:p="http://schemas.openxmlformats.org/presentationml/2006/main">
  <p:tag name="AS_UNIQUEID" val="265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7.xml><?xml version="1.0" encoding="utf-8"?>
<p:tagLst xmlns:p="http://schemas.openxmlformats.org/presentationml/2006/main">
  <p:tag name="AS_UNIQUEID" val="265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8.xml><?xml version="1.0" encoding="utf-8"?>
<p:tagLst xmlns:p="http://schemas.openxmlformats.org/presentationml/2006/main">
  <p:tag name="AS_UNIQUEID" val="266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9.xml><?xml version="1.0" encoding="utf-8"?>
<p:tagLst xmlns:p="http://schemas.openxmlformats.org/presentationml/2006/main">
  <p:tag name="AS_UNIQUEID" val="266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4F7DD"/>
      </a:dk2>
      <a:lt2>
        <a:srgbClr val="FFFFFF"/>
      </a:lt2>
      <a:accent1>
        <a:srgbClr val="C6D65B"/>
      </a:accent1>
      <a:accent2>
        <a:srgbClr val="15C2FF"/>
      </a:accent2>
      <a:accent3>
        <a:srgbClr val="4CC5F0"/>
      </a:accent3>
      <a:accent4>
        <a:srgbClr val="7DCF87"/>
      </a:accent4>
      <a:accent5>
        <a:srgbClr val="43B651"/>
      </a:accent5>
      <a:accent6>
        <a:srgbClr val="DBF3FC"/>
      </a:accent6>
      <a:hlink>
        <a:srgbClr val="BFBFBF"/>
      </a:hlink>
      <a:folHlink>
        <a:srgbClr val="BFBFBF"/>
      </a:folHlink>
    </a:clrScheme>
    <a:fontScheme name="Arial Black-Arial">
      <a:majorFont>
        <a:latin typeface="Arial Black"/>
        <a:ea typeface="Arial Black"/>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3485</Words>
  <Application>WPS 演示</Application>
  <PresentationFormat/>
  <Paragraphs>315</Paragraphs>
  <Slides>27</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27</vt:i4>
      </vt:variant>
    </vt:vector>
  </HeadingPairs>
  <TitlesOfParts>
    <vt:vector size="39" baseType="lpstr">
      <vt:lpstr>Arial</vt:lpstr>
      <vt:lpstr>宋体</vt:lpstr>
      <vt:lpstr>Wingdings</vt:lpstr>
      <vt:lpstr>微软雅黑</vt:lpstr>
      <vt:lpstr>楷体</vt:lpstr>
      <vt:lpstr>Times New Roman</vt:lpstr>
      <vt:lpstr>黑体</vt:lpstr>
      <vt:lpstr>汉仪文黑-85简</vt:lpstr>
      <vt:lpstr>Calibri</vt:lpstr>
      <vt:lpstr>Arial Unicode MS</vt:lpstr>
      <vt:lpstr>WPS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°浅梦</cp:lastModifiedBy>
  <cp:revision>2</cp:revision>
  <cp:lastPrinted>2025-02-01T21:34:00Z</cp:lastPrinted>
  <dcterms:created xsi:type="dcterms:W3CDTF">2025-02-01T21:34:00Z</dcterms:created>
  <dcterms:modified xsi:type="dcterms:W3CDTF">2025-02-26T05:28:49Z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FB24587AF7E64E67AE7D42E608E8EB0A_12</vt:lpwstr>
  </property>
  <property fmtid="{D5CDD505-2E9C-101B-9397-08002B2CF9AE}" pid="7" name="KSOProductBuildVer">
    <vt:lpwstr>2052-12.1.0.19770</vt:lpwstr>
  </property>
</Properties>
</file>