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28"/>
  </p:handoutMasterIdLst>
  <p:sldIdLst>
    <p:sldId id="390" r:id="rId3"/>
    <p:sldId id="392" r:id="rId4"/>
    <p:sldId id="405" r:id="rId5"/>
    <p:sldId id="394" r:id="rId6"/>
    <p:sldId id="408" r:id="rId7"/>
    <p:sldId id="409" r:id="rId8"/>
    <p:sldId id="427" r:id="rId9"/>
    <p:sldId id="421" r:id="rId10"/>
    <p:sldId id="422" r:id="rId11"/>
    <p:sldId id="425" r:id="rId12"/>
    <p:sldId id="428" r:id="rId13"/>
    <p:sldId id="429" r:id="rId14"/>
    <p:sldId id="430" r:id="rId15"/>
    <p:sldId id="423" r:id="rId16"/>
    <p:sldId id="396" r:id="rId18"/>
    <p:sldId id="410" r:id="rId19"/>
    <p:sldId id="431" r:id="rId20"/>
    <p:sldId id="441" r:id="rId21"/>
    <p:sldId id="442" r:id="rId22"/>
    <p:sldId id="443" r:id="rId23"/>
    <p:sldId id="444" r:id="rId24"/>
    <p:sldId id="445" r:id="rId25"/>
    <p:sldId id="433" r:id="rId26"/>
    <p:sldId id="294" r:id="rId27"/>
  </p:sldIdLst>
  <p:sldSz cx="9144000" cy="5143500" type="screen16x9"/>
  <p:notesSz cx="6858000" cy="9144000"/>
  <p:custDataLst>
    <p:tags r:id="rId32"/>
  </p:custDataLst>
  <p:defaultTextStyle>
    <a:defPPr>
      <a:defRPr lang="zh-CN"/>
    </a:defPPr>
    <a:lvl1pPr marL="0" lvl="0"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342900" lvl="1"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53" userDrawn="1">
          <p15:clr>
            <a:srgbClr val="A4A3A4"/>
          </p15:clr>
        </p15:guide>
        <p15:guide id="2" pos="27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6"/>
    <p:restoredTop sz="99698" autoAdjust="0"/>
  </p:normalViewPr>
  <p:slideViewPr>
    <p:cSldViewPr snapToGrid="0" showGuides="1">
      <p:cViewPr varScale="1">
        <p:scale>
          <a:sx n="83" d="100"/>
          <a:sy n="83" d="100"/>
        </p:scale>
        <p:origin x="-90" y="-1104"/>
      </p:cViewPr>
      <p:guideLst>
        <p:guide orient="horz" pos="1653"/>
        <p:guide pos="2776"/>
      </p:guideLst>
    </p:cSldViewPr>
  </p:slideViewPr>
  <p:notesTextViewPr>
    <p:cViewPr>
      <p:scale>
        <a:sx n="3" d="2"/>
        <a:sy n="3" d="2"/>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4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DCE0C2B-EC0B-43F6-A09C-03A28CC1561F}"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fontAlgn="auto">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AC4D9A8-F743-46A4-B4AD-431C206F9030}"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单击此处编辑母版文本样式</a:t>
            </a: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第二级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第三级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第四级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第五级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1pPr>
    <a:lvl2pPr marL="342900" algn="l" rtl="0" eaLnBrk="0" fontAlgn="base" hangingPunct="0">
      <a:spcBef>
        <a:spcPct val="30000"/>
      </a:spcBef>
      <a:spcAft>
        <a:spcPct val="0"/>
      </a:spcAft>
      <a:defRPr sz="900" kern="1200">
        <a:solidFill>
          <a:schemeClr val="tx1"/>
        </a:solidFill>
        <a:latin typeface="微软雅黑" panose="020B0503020204020204" pitchFamily="34" charset="-122"/>
        <a:ea typeface="微软雅黑" panose="020B0503020204020204" pitchFamily="34" charset="-122"/>
        <a:cs typeface="+mn-cs"/>
      </a:defRPr>
    </a:lvl2pPr>
    <a:lvl3pPr marL="685800" algn="l" rtl="0" eaLnBrk="0" fontAlgn="base" hangingPunct="0">
      <a:spcBef>
        <a:spcPct val="30000"/>
      </a:spcBef>
      <a:spcAft>
        <a:spcPct val="0"/>
      </a:spcAft>
      <a:defRPr sz="900" kern="1200">
        <a:solidFill>
          <a:schemeClr val="tx1"/>
        </a:solidFill>
        <a:latin typeface="微软雅黑" panose="020B0503020204020204" pitchFamily="34" charset="-122"/>
        <a:ea typeface="微软雅黑" panose="020B0503020204020204" pitchFamily="34" charset="-122"/>
        <a:cs typeface="+mn-cs"/>
      </a:defRPr>
    </a:lvl3pPr>
    <a:lvl4pPr marL="1028700" algn="l" rtl="0" eaLnBrk="0" fontAlgn="base" hangingPunct="0">
      <a:spcBef>
        <a:spcPct val="30000"/>
      </a:spcBef>
      <a:spcAft>
        <a:spcPct val="0"/>
      </a:spcAft>
      <a:defRPr sz="900" kern="1200">
        <a:solidFill>
          <a:schemeClr val="tx1"/>
        </a:solidFill>
        <a:latin typeface="微软雅黑" panose="020B0503020204020204" pitchFamily="34" charset="-122"/>
        <a:ea typeface="微软雅黑" panose="020B0503020204020204" pitchFamily="34" charset="-122"/>
        <a:cs typeface="+mn-cs"/>
      </a:defRPr>
    </a:lvl4pPr>
    <a:lvl5pPr marL="1371600" algn="l" rtl="0" eaLnBrk="0" fontAlgn="base" hangingPunct="0">
      <a:spcBef>
        <a:spcPct val="30000"/>
      </a:spcBef>
      <a:spcAft>
        <a:spcPct val="0"/>
      </a:spcAft>
      <a:defRPr sz="900" kern="1200">
        <a:solidFill>
          <a:schemeClr val="tx1"/>
        </a:solidFill>
        <a:latin typeface="微软雅黑" panose="020B0503020204020204" pitchFamily="34" charset="-122"/>
        <a:ea typeface="微软雅黑" panose="020B0503020204020204" pitchFamily="34"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02412" y="1941211"/>
            <a:ext cx="8139178" cy="674375"/>
          </a:xfrm>
        </p:spPr>
        <p:txBody>
          <a:bodyPr rIns="19050" anchor="t"/>
          <a:lstStyle>
            <a:lvl1pPr algn="ctr">
              <a:defRPr sz="4100" b="0" spc="45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502412" y="2674620"/>
            <a:ext cx="8139178" cy="713238"/>
          </a:xfrm>
        </p:spPr>
        <p:txBody>
          <a:bodyPr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 name="日期占位符 1"/>
          <p:cNvSpPr>
            <a:spLocks noGrp="1"/>
          </p:cNvSpPr>
          <p:nvPr>
            <p:ph type="dt" sz="half" idx="14"/>
          </p:nvPr>
        </p:nvSpPr>
        <p:spPr/>
        <p:txBody>
          <a:bodyPr/>
          <a:lstStyle/>
          <a:p>
            <a:pPr>
              <a:defRPr/>
            </a:pPr>
            <a:fld id="{FB0AF2CE-D04C-4EBA-9C8B-087B9A79FDA0}" type="datetimeFigureOut">
              <a:rPr lang="zh-CN" altLang="en-US" smtClean="0"/>
            </a:fld>
            <a:endParaRPr lang="zh-CN" altLang="en-US"/>
          </a:p>
        </p:txBody>
      </p:sp>
      <p:sp>
        <p:nvSpPr>
          <p:cNvPr id="3" name="页脚占位符 2"/>
          <p:cNvSpPr>
            <a:spLocks noGrp="1"/>
          </p:cNvSpPr>
          <p:nvPr>
            <p:ph type="ftr" sz="quarter" idx="15"/>
          </p:nvPr>
        </p:nvSpPr>
        <p:spPr/>
        <p:txBody>
          <a:bodyPr/>
          <a:lstStyle/>
          <a:p>
            <a:pPr>
              <a:defRPr/>
            </a:pPr>
            <a:endParaRPr lang="zh-CN" altLang="en-US"/>
          </a:p>
        </p:txBody>
      </p:sp>
      <p:sp>
        <p:nvSpPr>
          <p:cNvPr id="4" name="灯片编号占位符 3"/>
          <p:cNvSpPr>
            <a:spLocks noGrp="1"/>
          </p:cNvSpPr>
          <p:nvPr>
            <p:ph type="sldNum" sz="quarter" idx="16"/>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502412" y="1941211"/>
            <a:ext cx="8139178" cy="674375"/>
          </a:xfrm>
        </p:spPr>
        <p:txBody>
          <a:bodyPr rIns="19050" anchor="t"/>
          <a:lstStyle>
            <a:lvl1pPr marL="0" marR="0" algn="ctr" defTabSz="685800" rtl="0" eaLnBrk="1" fontAlgn="auto" latinLnBrk="0" hangingPunct="1">
              <a:lnSpc>
                <a:spcPct val="100000"/>
              </a:lnSpc>
              <a:buNone/>
              <a:defRPr kumimoji="0" lang="zh-CN" altLang="en-US" sz="4100" b="0" i="0" u="none" strike="noStrike" kern="1200" cap="none" spc="450" normalizeH="0" baseline="0" noProof="1">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lang="zh-CN" altLang="en-US">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nvPr>
        </p:nvSpPr>
        <p:spPr>
          <a:xfrm>
            <a:off x="502412" y="972000"/>
            <a:ext cx="8139178" cy="3781016"/>
          </a:xfrm>
        </p:spPr>
        <p:txBody>
          <a:bodyPr>
            <a:noAutofit/>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02448" y="2856548"/>
            <a:ext cx="8139178" cy="468634"/>
          </a:xfrm>
        </p:spPr>
        <p:txBody>
          <a:bodyPr rIns="47625" anchor="t"/>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02444" y="3383757"/>
            <a:ext cx="8139178" cy="808489"/>
          </a:xfrm>
        </p:spPr>
        <p:txBody>
          <a:bodyPr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972000"/>
            <a:ext cx="3962432" cy="3780000"/>
          </a:xfrm>
        </p:spPr>
        <p:txBody>
          <a:bodyPr>
            <a:noAutofit/>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p:nvPr>
        </p:nvSpPr>
        <p:spPr>
          <a:xfrm>
            <a:off x="502447" y="972001"/>
            <a:ext cx="3962432" cy="285752"/>
          </a:xfrm>
        </p:spPr>
        <p:txBody>
          <a:bodyPr tIns="28575" rIns="57150" bIns="28575" anchor="t" anchorCtr="0">
            <a:noAutofit/>
          </a:bodyPr>
          <a:lstStyle>
            <a:lvl1pPr marL="0" indent="0" eaLnBrk="1" fontAlgn="auto" latinLnBrk="0" hangingPunct="1">
              <a:lnSpc>
                <a:spcPct val="100000"/>
              </a:lnSpc>
              <a:spcAft>
                <a:spcPct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02444" y="1341782"/>
            <a:ext cx="3962400" cy="3414176"/>
          </a:xfrm>
        </p:spPr>
        <p:txBody>
          <a:bodyPr>
            <a:noAutofit/>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p:nvPr>
        </p:nvSpPr>
        <p:spPr>
          <a:xfrm>
            <a:off x="4676812" y="972001"/>
            <a:ext cx="3962432" cy="285752"/>
          </a:xfrm>
        </p:spPr>
        <p:txBody>
          <a:bodyPr tIns="28575" rIns="57150" bIns="28575" anchor="t" anchorCtr="0">
            <a:noAutofit/>
          </a:bodyPr>
          <a:lstStyle>
            <a:lvl1pPr marL="0" marR="0" lvl="0" indent="0" algn="l" defTabSz="685800" rtl="0" eaLnBrk="1" fontAlgn="auto" latinLnBrk="0" hangingPunct="1">
              <a:lnSpc>
                <a:spcPct val="100000"/>
              </a:lnSpc>
              <a:spcBef>
                <a:spcPct val="0"/>
              </a:spcBef>
              <a:spcAft>
                <a:spcPct val="0"/>
              </a:spcAft>
              <a:buFont typeface="Arial" panose="020B0604020202020204" pitchFamily="34" charset="0"/>
              <a:buNone/>
              <a:defRPr kumimoji="0" lang="zh-CN" altLang="en-US" sz="1500" b="1" i="0" u="none" strike="noStrike" kern="1200" cap="none" spc="150" normalizeH="0" baseline="0" noProof="1">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4676812" y="1341782"/>
            <a:ext cx="3962432" cy="3414176"/>
          </a:xfrm>
        </p:spPr>
        <p:txBody>
          <a:bodyPr>
            <a:noAutofit/>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02447" y="972000"/>
            <a:ext cx="3962432" cy="3780000"/>
          </a:xfrm>
        </p:spPr>
        <p:txBody>
          <a:bodyPr vert="horz" lIns="76200" tIns="0" rIns="61913" bIns="0" rtlCol="0">
            <a:noAutofit/>
          </a:bodyPr>
          <a:lstStyle>
            <a:lvl1pPr marL="0" marR="0" lvl="0" indent="0" algn="l" defTabSz="685800" rtl="0" eaLnBrk="1" fontAlgn="auto" latinLnBrk="0" hangingPunct="1">
              <a:lnSpc>
                <a:spcPct val="130000"/>
              </a:lnSpc>
              <a:spcBef>
                <a:spcPct val="0"/>
              </a:spcBef>
              <a:spcAft>
                <a:spcPts val="750"/>
              </a:spcAft>
              <a:buFont typeface="Arial" panose="020B0604020202020204" pitchFamily="34" charset="0"/>
              <a:buNone/>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mn-lt"/>
                <a:ea typeface="+mn-ea"/>
                <a:cs typeface="+mn-cs"/>
                <a:sym typeface="+mn-ea"/>
              </a:defRPr>
            </a:lvl5pPr>
          </a:lstStyle>
          <a:p>
            <a:pPr marL="0" marR="0" lvl="0" indent="0" algn="l" defTabSz="685800" rtl="0" eaLnBrk="1" fontAlgn="auto" latinLnBrk="0" hangingPunct="1">
              <a:lnSpc>
                <a:spcPct val="130000"/>
              </a:lnSpc>
              <a:spcBef>
                <a:spcPct val="0"/>
              </a:spcBef>
              <a:spcAft>
                <a:spcPts val="750"/>
              </a:spcAft>
              <a:buClrTx/>
              <a:buSzTx/>
              <a:buFont typeface="Arial" panose="020B0604020202020204" pitchFamily="34" charset="0"/>
              <a:buNone/>
              <a:defRPr/>
            </a:pPr>
            <a:endParaRPr kumimoji="0" lang="zh-CN" altLang="en-US" sz="1200" b="0" i="0" u="none" strike="noStrike" kern="1200" cap="none" spc="113"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4" name="文本占位符 3"/>
          <p:cNvSpPr>
            <a:spLocks noGrp="1"/>
          </p:cNvSpPr>
          <p:nvPr>
            <p:ph type="body" sz="half" idx="2"/>
          </p:nvPr>
        </p:nvSpPr>
        <p:spPr>
          <a:xfrm>
            <a:off x="4679194" y="972000"/>
            <a:ext cx="3962432" cy="3780000"/>
          </a:xfrm>
        </p:spPr>
        <p:txBody>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2" name="日期占位符 1"/>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714382"/>
            <a:ext cx="713238" cy="4041680"/>
          </a:xfrm>
        </p:spPr>
        <p:txBody>
          <a:bodyPr vert="eaVert"/>
          <a:lstStyle>
            <a:lvl1pPr marL="0" marR="0" lvl="0" algn="l" defTabSz="685800" rtl="0" eaLnBrk="1" fontAlgn="auto" latinLnBrk="0" hangingPunct="1">
              <a:lnSpc>
                <a:spcPct val="100000"/>
              </a:lnSpc>
              <a:spcAft>
                <a:spcPct val="0"/>
              </a:spcAft>
              <a:buNone/>
              <a:defRPr kumimoji="0" lang="zh-CN" altLang="en-US" sz="1800" b="1" i="0" u="none" strike="noStrike" kern="1200" cap="none" spc="15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714376"/>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fld id="{FB0AF2CE-D04C-4EBA-9C8B-087B9A79FDA0}"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2.png"/><Relationship Id="rId2" Type="http://schemas.openxmlformats.org/officeDocument/2006/relationships/slideLayout" Target="../slideLayouts/slideLayout2.xml"/><Relationship Id="rId19" Type="http://schemas.openxmlformats.org/officeDocument/2006/relationships/tags" Target="../tags/tag6.xml"/><Relationship Id="rId18" Type="http://schemas.openxmlformats.org/officeDocument/2006/relationships/tags" Target="../tags/tag5.xml"/><Relationship Id="rId17" Type="http://schemas.openxmlformats.org/officeDocument/2006/relationships/tags" Target="../tags/tag4.xml"/><Relationship Id="rId16" Type="http://schemas.openxmlformats.org/officeDocument/2006/relationships/tags" Target="../tags/tag3.xml"/><Relationship Id="rId15" Type="http://schemas.openxmlformats.org/officeDocument/2006/relationships/tags" Target="../tags/tag2.xml"/><Relationship Id="rId14" Type="http://schemas.openxmlformats.org/officeDocument/2006/relationships/tags" Target="../tags/tag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502444" y="323850"/>
            <a:ext cx="8139113" cy="485775"/>
          </a:xfrm>
          <a:prstGeom prst="rect">
            <a:avLst/>
          </a:prstGeom>
        </p:spPr>
        <p:txBody>
          <a:bodyPr vert="horz" lIns="76200" tIns="28575" rIns="57150" bIns="28575" rtlCol="0" anchor="ctr"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15"/>
            </p:custDataLst>
          </p:nvPr>
        </p:nvSpPr>
        <p:spPr>
          <a:xfrm>
            <a:off x="502444" y="971550"/>
            <a:ext cx="8139113" cy="3780235"/>
          </a:xfrm>
          <a:prstGeom prst="rect">
            <a:avLst/>
          </a:prstGeom>
        </p:spPr>
        <p:txBody>
          <a:bodyPr vert="horz" lIns="76200" tIns="0" rIns="61913"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6"/>
            </p:custDataLst>
          </p:nvPr>
        </p:nvSpPr>
        <p:spPr>
          <a:xfrm>
            <a:off x="659606" y="4762500"/>
            <a:ext cx="2025254" cy="236935"/>
          </a:xfrm>
          <a:prstGeom prst="rect">
            <a:avLst/>
          </a:prstGeom>
        </p:spPr>
        <p:txBody>
          <a:bodyPr vert="horz" lIns="68580" tIns="34290" rIns="68580" bIns="34290" rtlCol="0" anchor="ctr">
            <a:normAutofit/>
          </a:bodyPr>
          <a:lstStyle>
            <a:lvl1pPr algn="l" fontAlgn="auto">
              <a:spcBef>
                <a:spcPct val="0"/>
              </a:spcBef>
              <a:spcAft>
                <a:spcPct val="0"/>
              </a:spcAft>
              <a:defRPr sz="900">
                <a:solidFill>
                  <a:schemeClr val="tx1">
                    <a:tint val="75000"/>
                  </a:schemeClr>
                </a:solidFill>
                <a:latin typeface="+mn-lt"/>
                <a:ea typeface="+mn-ea"/>
              </a:defRPr>
            </a:lvl1pPr>
          </a:lstStyle>
          <a:p>
            <a:pPr>
              <a:defRPr/>
            </a:pPr>
            <a:fld id="{FB0AF2CE-D04C-4EBA-9C8B-087B9A79FDA0}"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3087291" y="4762500"/>
            <a:ext cx="2969419" cy="236935"/>
          </a:xfrm>
          <a:prstGeom prst="rect">
            <a:avLst/>
          </a:prstGeom>
        </p:spPr>
        <p:txBody>
          <a:bodyPr vert="horz" lIns="68580" tIns="34290" rIns="68580" bIns="34290" rtlCol="0" anchor="ctr">
            <a:normAutofit/>
          </a:bodyPr>
          <a:lstStyle>
            <a:lvl1pPr algn="ctr" fontAlgn="auto">
              <a:spcBef>
                <a:spcPct val="0"/>
              </a:spcBef>
              <a:spcAft>
                <a:spcPct val="0"/>
              </a:spcAft>
              <a:defRPr sz="9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8"/>
            </p:custDataLst>
          </p:nvPr>
        </p:nvSpPr>
        <p:spPr>
          <a:xfrm>
            <a:off x="6457950" y="4762500"/>
            <a:ext cx="2025254" cy="236935"/>
          </a:xfrm>
          <a:prstGeom prst="rect">
            <a:avLst/>
          </a:prstGeom>
        </p:spPr>
        <p:txBody>
          <a:bodyPr vert="horz" lIns="68580" tIns="34290" rIns="68580" bIns="34290" rtlCol="0" anchor="ctr"/>
          <a:lstStyle>
            <a:lvl1pPr algn="r">
              <a:defRPr sz="900">
                <a:solidFill>
                  <a:srgbClr val="898989"/>
                </a:solidFill>
                <a:ea typeface="微软雅黑" panose="020B0503020204020204" pitchFamily="34" charset="-122"/>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7" name="KSO_TEMPLATE" hidden="1"/>
          <p:cNvSpPr/>
          <p:nvPr>
            <p:custDataLst>
              <p:tags r:id="rId19"/>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pic>
        <p:nvPicPr>
          <p:cNvPr id="8" name="图片 1073743875" descr="学科网 zxxk.com"/>
          <p:cNvPicPr>
            <a:picLocks noChangeAspect="1"/>
          </p:cNvPicPr>
          <p:nvPr/>
        </p:nvPicPr>
        <p:blipFill>
          <a:blip r:embed="rId20" r:link="rId21"/>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rtl="0" eaLnBrk="0" fontAlgn="base" hangingPunct="0">
        <a:spcBef>
          <a:spcPct val="0"/>
        </a:spcBef>
        <a:spcAft>
          <a:spcPct val="0"/>
        </a:spcAft>
        <a:defRPr sz="2100" b="1" kern="1200" spc="150">
          <a:solidFill>
            <a:schemeClr val="tx1"/>
          </a:solidFill>
          <a:latin typeface="+mj-lt"/>
          <a:ea typeface="+mj-ea"/>
          <a:cs typeface="+mj-cs"/>
        </a:defRPr>
      </a:lvl1pPr>
      <a:lvl2pPr algn="l" rtl="0" eaLnBrk="0" fontAlgn="base" hangingPunct="0">
        <a:spcBef>
          <a:spcPct val="0"/>
        </a:spcBef>
        <a:spcAft>
          <a:spcPct val="0"/>
        </a:spcAft>
        <a:defRPr sz="2100" b="1">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100" b="1">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100" b="1">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100" b="1">
          <a:solidFill>
            <a:schemeClr val="tx1"/>
          </a:solidFill>
          <a:latin typeface="Arial" panose="020B0604020202020204" pitchFamily="34" charset="0"/>
          <a:ea typeface="微软雅黑" panose="020B0503020204020204" pitchFamily="34" charset="-122"/>
        </a:defRPr>
      </a:lvl5pPr>
      <a:lvl6pPr marL="342900" algn="l"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6pPr>
      <a:lvl7pPr marL="685800" algn="l"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7pPr>
      <a:lvl8pPr marL="1028700" algn="l"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8pPr>
      <a:lvl9pPr marL="1371600" algn="l"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9pPr>
    </p:titleStyle>
    <p:bodyStyle>
      <a:lvl1pPr marL="171450" indent="-171450" algn="l" rtl="0" eaLnBrk="0" fontAlgn="base" hangingPunct="0">
        <a:lnSpc>
          <a:spcPct val="130000"/>
        </a:lnSpc>
        <a:spcBef>
          <a:spcPct val="0"/>
        </a:spcBef>
        <a:spcAft>
          <a:spcPts val="750"/>
        </a:spcAft>
        <a:buFont typeface="Arial" panose="020B0604020202020204" pitchFamily="34" charset="0"/>
        <a:buChar char="•"/>
        <a:defRPr sz="1200" kern="1200" spc="113">
          <a:solidFill>
            <a:schemeClr val="tx1"/>
          </a:solidFill>
          <a:latin typeface="+mn-lt"/>
          <a:ea typeface="+mn-ea"/>
          <a:cs typeface="+mn-cs"/>
        </a:defRPr>
      </a:lvl1pPr>
      <a:lvl2pPr marL="514350" indent="-171450" algn="l" rtl="0" eaLnBrk="0" fontAlgn="base" hangingPunct="0">
        <a:lnSpc>
          <a:spcPct val="130000"/>
        </a:lnSpc>
        <a:spcBef>
          <a:spcPct val="0"/>
        </a:spcBef>
        <a:spcAft>
          <a:spcPts val="750"/>
        </a:spcAft>
        <a:buFont typeface="Arial" panose="020B0604020202020204" pitchFamily="34" charset="0"/>
        <a:buChar char="•"/>
        <a:tabLst>
          <a:tab pos="1207135" algn="l"/>
        </a:tabLst>
        <a:defRPr sz="1200" kern="1200" spc="113">
          <a:solidFill>
            <a:schemeClr val="tx1"/>
          </a:solidFill>
          <a:latin typeface="+mn-lt"/>
          <a:ea typeface="+mn-ea"/>
          <a:cs typeface="+mn-cs"/>
        </a:defRPr>
      </a:lvl2pPr>
      <a:lvl3pPr marL="857250" indent="-171450" algn="l" rtl="0" eaLnBrk="0" fontAlgn="base" hangingPunct="0">
        <a:lnSpc>
          <a:spcPct val="130000"/>
        </a:lnSpc>
        <a:spcBef>
          <a:spcPct val="0"/>
        </a:spcBef>
        <a:spcAft>
          <a:spcPts val="750"/>
        </a:spcAft>
        <a:buFont typeface="Arial" panose="020B0604020202020204" pitchFamily="34" charset="0"/>
        <a:buChar char="•"/>
        <a:defRPr sz="1200" kern="1200" spc="113">
          <a:solidFill>
            <a:schemeClr val="tx1"/>
          </a:solidFill>
          <a:latin typeface="+mn-lt"/>
          <a:ea typeface="+mn-ea"/>
          <a:cs typeface="+mn-cs"/>
        </a:defRPr>
      </a:lvl3pPr>
      <a:lvl4pPr marL="1200150" indent="-171450" algn="l" rtl="0" eaLnBrk="0" fontAlgn="base" hangingPunct="0">
        <a:lnSpc>
          <a:spcPct val="130000"/>
        </a:lnSpc>
        <a:spcBef>
          <a:spcPct val="0"/>
        </a:spcBef>
        <a:spcAft>
          <a:spcPts val="750"/>
        </a:spcAft>
        <a:buFont typeface="Arial" panose="020B0604020202020204" pitchFamily="34" charset="0"/>
        <a:buChar char="•"/>
        <a:defRPr sz="1200" kern="1200" spc="113">
          <a:solidFill>
            <a:schemeClr val="tx1"/>
          </a:solidFill>
          <a:latin typeface="+mn-lt"/>
          <a:ea typeface="+mn-ea"/>
          <a:cs typeface="+mn-cs"/>
        </a:defRPr>
      </a:lvl4pPr>
      <a:lvl5pPr marL="1543050" indent="-171450" algn="l" rtl="0" eaLnBrk="0" fontAlgn="base" hangingPunct="0">
        <a:lnSpc>
          <a:spcPct val="130000"/>
        </a:lnSpc>
        <a:spcBef>
          <a:spcPct val="0"/>
        </a:spcBef>
        <a:spcAft>
          <a:spcPts val="750"/>
        </a:spcAft>
        <a:buFont typeface="Arial" panose="020B0604020202020204" pitchFamily="34" charset="0"/>
        <a:buChar char="•"/>
        <a:defRPr sz="1200" kern="1200" spc="113">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3.xml"/><Relationship Id="rId6" Type="http://schemas.openxmlformats.org/officeDocument/2006/relationships/image" Target="../media/image8.png"/><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14.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1" Type="http://schemas.openxmlformats.org/officeDocument/2006/relationships/notesSlide" Target="../notesSlides/notesSlide1.xml"/><Relationship Id="rId10" Type="http://schemas.openxmlformats.org/officeDocument/2006/relationships/slideLayout" Target="../slideLayouts/slideLayout2.xml"/><Relationship Id="rId1" Type="http://schemas.openxmlformats.org/officeDocument/2006/relationships/image" Target="../media/image15.wmf"/></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7.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51" name="文本框 1"/>
          <p:cNvSpPr txBox="1"/>
          <p:nvPr/>
        </p:nvSpPr>
        <p:spPr>
          <a:xfrm>
            <a:off x="0" y="4143138"/>
            <a:ext cx="9144000" cy="530066"/>
          </a:xfrm>
          <a:prstGeom prst="rect">
            <a:avLst/>
          </a:prstGeom>
          <a:noFill/>
          <a:ln w="9525">
            <a:noFill/>
          </a:ln>
        </p:spPr>
        <p:txBody>
          <a:bodyPr wrap="square" lIns="68580" tIns="34290" rIns="68580" bIns="34290">
            <a:spAutoFit/>
          </a:bodyPr>
          <a:lstStyle/>
          <a:p>
            <a:pPr algn="ctr">
              <a:buNone/>
            </a:pPr>
            <a:r>
              <a:rPr lang="en-US" altLang="zh-CN" sz="3000">
                <a:solidFill>
                  <a:schemeClr val="tx2">
                    <a:lumMod val="50000"/>
                  </a:schemeClr>
                </a:solidFill>
                <a:latin typeface="Times New Roman" panose="02020603050405020304" pitchFamily="18" charset="0"/>
                <a:ea typeface="微软雅黑" panose="020B0503020204020204" pitchFamily="34" charset="-122"/>
              </a:rPr>
              <a:t>Grammar</a:t>
            </a:r>
            <a:endParaRPr lang="en-US" altLang="zh-CN" sz="3000">
              <a:solidFill>
                <a:schemeClr val="tx2">
                  <a:lumMod val="50000"/>
                </a:schemeClr>
              </a:solidFill>
              <a:latin typeface="Times New Roman" panose="02020603050405020304" pitchFamily="18" charset="0"/>
              <a:ea typeface="微软雅黑" panose="020B0503020204020204" pitchFamily="34" charset="-122"/>
            </a:endParaRPr>
          </a:p>
        </p:txBody>
      </p:sp>
      <p:sp>
        <p:nvSpPr>
          <p:cNvPr id="2054" name="文本框 5"/>
          <p:cNvSpPr txBox="1"/>
          <p:nvPr/>
        </p:nvSpPr>
        <p:spPr>
          <a:xfrm>
            <a:off x="0" y="3398997"/>
            <a:ext cx="9144000" cy="622300"/>
          </a:xfrm>
          <a:prstGeom prst="rect">
            <a:avLst/>
          </a:prstGeom>
          <a:noFill/>
          <a:ln w="9525">
            <a:noFill/>
          </a:ln>
        </p:spPr>
        <p:txBody>
          <a:bodyPr wrap="square" lIns="68580" tIns="34290" rIns="68580" bIns="34290">
            <a:spAutoFit/>
          </a:bodyPr>
          <a:lstStyle/>
          <a:p>
            <a:pPr algn="ctr"/>
            <a:r>
              <a:rPr lang="zh-CN" altLang="en-US" sz="360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方正中粗雅宋_GBK" panose="02000000000000000000" charset="-122"/>
                <a:cs typeface="Times New Roman" panose="02020603050405020304" pitchFamily="18" charset="0"/>
              </a:rPr>
              <a:t>Unit </a:t>
            </a:r>
            <a:r>
              <a:rPr lang="en-US" altLang="zh-CN" sz="360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方正中粗雅宋_GBK" panose="02000000000000000000" charset="-122"/>
                <a:cs typeface="Times New Roman" panose="02020603050405020304" pitchFamily="18" charset="0"/>
              </a:rPr>
              <a:t>4</a:t>
            </a:r>
            <a:r>
              <a:rPr lang="zh-CN" altLang="en-US" sz="360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方正中粗雅宋_GBK" panose="02000000000000000000" charset="-122"/>
                <a:cs typeface="Times New Roman" panose="02020603050405020304" pitchFamily="18" charset="0"/>
              </a:rPr>
              <a:t> </a:t>
            </a:r>
            <a:r>
              <a:rPr lang="en-US" altLang="zh-CN" sz="360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方正中粗雅宋_GBK" panose="02000000000000000000" charset="-122"/>
                <a:cs typeface="Times New Roman" panose="02020603050405020304" pitchFamily="18" charset="0"/>
              </a:rPr>
              <a:t> Chinese folk art</a:t>
            </a:r>
            <a:r>
              <a:rPr lang="zh-CN" altLang="en-US" sz="360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方正中粗雅宋_GBK" panose="02000000000000000000" charset="-122"/>
                <a:cs typeface="Times New Roman" panose="02020603050405020304" pitchFamily="18" charset="0"/>
              </a:rPr>
              <a:t>!</a:t>
            </a:r>
            <a:endParaRPr lang="zh-CN" altLang="en-US" sz="360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方正中粗雅宋_GBK" panose="02000000000000000000" charset="-122"/>
              <a:cs typeface="Times New Roman" panose="02020603050405020304" pitchFamily="18" charset="0"/>
            </a:endParaRPr>
          </a:p>
        </p:txBody>
      </p:sp>
      <p:sp>
        <p:nvSpPr>
          <p:cNvPr id="2" name="文本框 1"/>
          <p:cNvSpPr txBox="1"/>
          <p:nvPr/>
        </p:nvSpPr>
        <p:spPr>
          <a:xfrm>
            <a:off x="7263527" y="2609612"/>
            <a:ext cx="1794272" cy="391160"/>
          </a:xfrm>
          <a:prstGeom prst="rect">
            <a:avLst/>
          </a:prstGeom>
          <a:noFill/>
          <a:ln w="9525">
            <a:noFill/>
          </a:ln>
        </p:spPr>
        <p:txBody>
          <a:bodyPr lIns="68580" tIns="34290" rIns="68580" bIns="34290">
            <a:spAutoFit/>
          </a:bodyPr>
          <a:lstStyle/>
          <a:p>
            <a:pPr>
              <a:buNone/>
            </a:pPr>
            <a:r>
              <a:rPr lang="zh-CN" altLang="en-US" sz="2100">
                <a:solidFill>
                  <a:schemeClr val="bg1"/>
                </a:solidFill>
                <a:latin typeface="Times New Roman" panose="02020603050405020304" pitchFamily="18" charset="0"/>
                <a:ea typeface="微软雅黑" panose="020B0503020204020204" pitchFamily="34" charset="-122"/>
              </a:rPr>
              <a:t>七年级下册</a:t>
            </a:r>
            <a:endParaRPr lang="zh-CN" altLang="en-US" sz="2100">
              <a:solidFill>
                <a:schemeClr val="bg1"/>
              </a:solidFill>
              <a:latin typeface="Times New Roman" panose="02020603050405020304" pitchFamily="18" charset="0"/>
              <a:ea typeface="微软雅黑" panose="020B0503020204020204" pitchFamily="34" charset="-122"/>
            </a:endParaRPr>
          </a:p>
        </p:txBody>
      </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1"/>
          <p:cNvSpPr txBox="1"/>
          <p:nvPr/>
        </p:nvSpPr>
        <p:spPr>
          <a:xfrm>
            <a:off x="814149" y="265075"/>
            <a:ext cx="3056966" cy="684803"/>
          </a:xfrm>
          <a:prstGeom prst="rect">
            <a:avLst/>
          </a:prstGeom>
          <a:noFill/>
          <a:ln w="9525">
            <a:noFill/>
          </a:ln>
        </p:spPr>
        <p:txBody>
          <a:bodyPr wrap="square" lIns="68580" tIns="34290" rIns="68580" bIns="34290">
            <a:spAutoFit/>
          </a:bodyPr>
          <a:p>
            <a:pPr>
              <a:buNone/>
            </a:pPr>
            <a:r>
              <a:rPr lang="en-US" altLang="zh-CN" sz="4000" b="1" i="1">
                <a:latin typeface="Times New Roman" panose="02020603050405020304" pitchFamily="18" charset="0"/>
                <a:ea typeface="微软雅黑" panose="020B0503020204020204" pitchFamily="34" charset="-122"/>
              </a:rPr>
              <a:t>Presentation</a:t>
            </a:r>
            <a:endParaRPr lang="en-US" altLang="zh-CN" sz="4000" b="1" i="1">
              <a:latin typeface="Times New Roman" panose="02020603050405020304" pitchFamily="18" charset="0"/>
              <a:ea typeface="微软雅黑" panose="020B0503020204020204" pitchFamily="34" charset="-122"/>
            </a:endParaRPr>
          </a:p>
        </p:txBody>
      </p:sp>
      <p:sp>
        <p:nvSpPr>
          <p:cNvPr id="2" name="文本框 1"/>
          <p:cNvSpPr txBox="1"/>
          <p:nvPr/>
        </p:nvSpPr>
        <p:spPr>
          <a:xfrm>
            <a:off x="450215" y="864870"/>
            <a:ext cx="8693785" cy="706755"/>
          </a:xfrm>
          <a:prstGeom prst="rect">
            <a:avLst/>
          </a:prstGeom>
          <a:noFill/>
        </p:spPr>
        <p:txBody>
          <a:bodyPr wrap="square" rtlCol="0" anchor="t">
            <a:spAutoFit/>
          </a:bodyPr>
          <a:p>
            <a:r>
              <a:rPr lang="en-US" altLang="zh-CN" sz="2000" b="1" kern="100" smtClean="0">
                <a:solidFill>
                  <a:srgbClr val="000000"/>
                </a:solidFill>
                <a:effectLst/>
                <a:latin typeface="Times New Roman" panose="02020603050405020304" pitchFamily="18" charset="0"/>
                <a:cs typeface="宋体" panose="02010600030101010101" pitchFamily="2" charset="-122"/>
                <a:sym typeface="+mn-ea"/>
              </a:rPr>
              <a:t>Read the sentences below and pay attention to the use of possessive adjectives and pronouns.</a:t>
            </a:r>
            <a:endParaRPr lang="en-US" altLang="zh-CN" sz="2000" b="1" kern="100" smtClean="0">
              <a:solidFill>
                <a:srgbClr val="000000"/>
              </a:solidFill>
              <a:effectLst/>
              <a:latin typeface="Times New Roman" panose="02020603050405020304" pitchFamily="18" charset="0"/>
              <a:cs typeface="宋体" panose="02010600030101010101" pitchFamily="2" charset="-122"/>
              <a:sym typeface="+mn-ea"/>
            </a:endParaRPr>
          </a:p>
        </p:txBody>
      </p:sp>
      <p:sp>
        <p:nvSpPr>
          <p:cNvPr id="4" name="文本框 3"/>
          <p:cNvSpPr txBox="1"/>
          <p:nvPr/>
        </p:nvSpPr>
        <p:spPr>
          <a:xfrm>
            <a:off x="450215" y="1641475"/>
            <a:ext cx="7876540" cy="1938020"/>
          </a:xfrm>
          <a:prstGeom prst="rect">
            <a:avLst/>
          </a:prstGeom>
          <a:solidFill>
            <a:schemeClr val="accent1">
              <a:lumMod val="60000"/>
              <a:lumOff val="40000"/>
            </a:schemeClr>
          </a:solidFill>
        </p:spPr>
        <p:txBody>
          <a:bodyPr wrap="square" rtlCol="0">
            <a:spAutoFit/>
          </a:bodyPr>
          <a:p>
            <a:pPr>
              <a:buFont typeface="Arial" panose="020B0604020202020204" pitchFamily="34" charset="0"/>
            </a:pPr>
            <a:r>
              <a:rPr lang="zh-CN" altLang="en-US" sz="2000">
                <a:solidFill>
                  <a:srgbClr val="000000"/>
                </a:solidFill>
                <a:latin typeface="Times New Roman" panose="02020603050405020304" pitchFamily="18" charset="0"/>
                <a:cs typeface="Times New Roman" panose="02020603050405020304" pitchFamily="18" charset="0"/>
                <a:sym typeface="+mn-ea"/>
              </a:rPr>
              <a:t>I want </a:t>
            </a:r>
            <a:r>
              <a:rPr lang="zh-CN" altLang="en-US" sz="2000" b="1">
                <a:solidFill>
                  <a:srgbClr val="000000"/>
                </a:solidFill>
                <a:latin typeface="Times New Roman" panose="02020603050405020304" pitchFamily="18" charset="0"/>
                <a:cs typeface="Times New Roman" panose="02020603050405020304" pitchFamily="18" charset="0"/>
                <a:sym typeface="+mn-ea"/>
              </a:rPr>
              <a:t>my </a:t>
            </a:r>
            <a:r>
              <a:rPr lang="zh-CN" altLang="en-US" sz="2000">
                <a:solidFill>
                  <a:srgbClr val="000000"/>
                </a:solidFill>
                <a:latin typeface="Times New Roman" panose="02020603050405020304" pitchFamily="18" charset="0"/>
                <a:cs typeface="Times New Roman" panose="02020603050405020304" pitchFamily="18" charset="0"/>
                <a:sym typeface="+mn-ea"/>
              </a:rPr>
              <a:t>classmates to tell me about </a:t>
            </a:r>
            <a:r>
              <a:rPr lang="zh-CN" altLang="en-US" sz="2000" b="1">
                <a:solidFill>
                  <a:schemeClr val="tx1"/>
                </a:solidFill>
                <a:latin typeface="Times New Roman" panose="02020603050405020304" pitchFamily="18" charset="0"/>
                <a:cs typeface="Times New Roman" panose="02020603050405020304" pitchFamily="18" charset="0"/>
                <a:sym typeface="+mn-ea"/>
              </a:rPr>
              <a:t>their </a:t>
            </a:r>
            <a:r>
              <a:rPr lang="zh-CN" altLang="en-US" sz="2000">
                <a:solidFill>
                  <a:srgbClr val="000000"/>
                </a:solidFill>
                <a:latin typeface="Times New Roman" panose="02020603050405020304" pitchFamily="18" charset="0"/>
                <a:cs typeface="Times New Roman" panose="02020603050405020304" pitchFamily="18" charset="0"/>
                <a:sym typeface="+mn-ea"/>
              </a:rPr>
              <a:t>favourite traditional crafts. </a:t>
            </a:r>
            <a:endParaRPr lang="zh-CN" altLang="en-US" sz="20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pPr>
            <a:r>
              <a:rPr lang="zh-CN" altLang="en-US" sz="2000">
                <a:solidFill>
                  <a:srgbClr val="000000"/>
                </a:solidFill>
                <a:latin typeface="Times New Roman" panose="02020603050405020304" pitchFamily="18" charset="0"/>
                <a:cs typeface="Times New Roman" panose="02020603050405020304" pitchFamily="18" charset="0"/>
                <a:sym typeface="+mn-ea"/>
              </a:rPr>
              <a:t>A friend of </a:t>
            </a:r>
            <a:r>
              <a:rPr lang="zh-CN" altLang="en-US" sz="2000" b="1">
                <a:solidFill>
                  <a:srgbClr val="000000"/>
                </a:solidFill>
                <a:latin typeface="Times New Roman" panose="02020603050405020304" pitchFamily="18" charset="0"/>
                <a:cs typeface="Times New Roman" panose="02020603050405020304" pitchFamily="18" charset="0"/>
                <a:sym typeface="+mn-ea"/>
              </a:rPr>
              <a:t>mine</a:t>
            </a:r>
            <a:r>
              <a:rPr lang="zh-CN" altLang="en-US" sz="2000">
                <a:solidFill>
                  <a:srgbClr val="000000"/>
                </a:solidFill>
                <a:latin typeface="Times New Roman" panose="02020603050405020304" pitchFamily="18" charset="0"/>
                <a:cs typeface="Times New Roman" panose="02020603050405020304" pitchFamily="18" charset="0"/>
                <a:sym typeface="+mn-ea"/>
              </a:rPr>
              <a:t> is teaching me how to do paper-cutting. </a:t>
            </a:r>
            <a:endParaRPr lang="zh-CN" altLang="en-US" sz="20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pPr>
            <a:r>
              <a:rPr lang="zh-CN" altLang="en-US" sz="2000">
                <a:solidFill>
                  <a:srgbClr val="000000"/>
                </a:solidFill>
                <a:latin typeface="Times New Roman" panose="02020603050405020304" pitchFamily="18" charset="0"/>
                <a:cs typeface="Times New Roman" panose="02020603050405020304" pitchFamily="18" charset="0"/>
                <a:sym typeface="+mn-ea"/>
              </a:rPr>
              <a:t>Millie does woodcarving with</a:t>
            </a:r>
            <a:r>
              <a:rPr lang="zh-CN" altLang="en-US" sz="2000" b="1">
                <a:solidFill>
                  <a:srgbClr val="000000"/>
                </a:solidFill>
                <a:latin typeface="Times New Roman" panose="02020603050405020304" pitchFamily="18" charset="0"/>
                <a:cs typeface="Times New Roman" panose="02020603050405020304" pitchFamily="18" charset="0"/>
                <a:sym typeface="+mn-ea"/>
              </a:rPr>
              <a:t> her</a:t>
            </a:r>
            <a:r>
              <a:rPr lang="zh-CN" altLang="en-US" sz="2000">
                <a:solidFill>
                  <a:srgbClr val="000000"/>
                </a:solidFill>
                <a:latin typeface="Times New Roman" panose="02020603050405020304" pitchFamily="18" charset="0"/>
                <a:cs typeface="Times New Roman" panose="02020603050405020304" pitchFamily="18" charset="0"/>
                <a:sym typeface="+mn-ea"/>
              </a:rPr>
              <a:t> father. </a:t>
            </a:r>
            <a:r>
              <a:rPr lang="zh-CN" altLang="en-US" sz="2000" b="1">
                <a:solidFill>
                  <a:srgbClr val="000000"/>
                </a:solidFill>
                <a:latin typeface="Times New Roman" panose="02020603050405020304" pitchFamily="18" charset="0"/>
                <a:cs typeface="Times New Roman" panose="02020603050405020304" pitchFamily="18" charset="0"/>
                <a:sym typeface="+mn-ea"/>
              </a:rPr>
              <a:t>His</a:t>
            </a:r>
            <a:r>
              <a:rPr lang="zh-CN" altLang="en-US" sz="2000">
                <a:solidFill>
                  <a:srgbClr val="000000"/>
                </a:solidFill>
                <a:latin typeface="Times New Roman" panose="02020603050405020304" pitchFamily="18" charset="0"/>
                <a:cs typeface="Times New Roman" panose="02020603050405020304" pitchFamily="18" charset="0"/>
                <a:sym typeface="+mn-ea"/>
              </a:rPr>
              <a:t> work is amazing. </a:t>
            </a:r>
            <a:r>
              <a:rPr lang="zh-CN" altLang="en-US" sz="2000" b="1">
                <a:solidFill>
                  <a:srgbClr val="000000"/>
                </a:solidFill>
                <a:latin typeface="Times New Roman" panose="02020603050405020304" pitchFamily="18" charset="0"/>
                <a:cs typeface="Times New Roman" panose="02020603050405020304" pitchFamily="18" charset="0"/>
                <a:sym typeface="+mn-ea"/>
              </a:rPr>
              <a:t>Hers</a:t>
            </a:r>
            <a:r>
              <a:rPr lang="zh-CN" altLang="en-US" sz="2000">
                <a:solidFill>
                  <a:srgbClr val="000000"/>
                </a:solidFill>
                <a:latin typeface="Times New Roman" panose="02020603050405020304" pitchFamily="18" charset="0"/>
                <a:cs typeface="Times New Roman" panose="02020603050405020304" pitchFamily="18" charset="0"/>
                <a:sym typeface="+mn-ea"/>
              </a:rPr>
              <a:t> is also good. </a:t>
            </a:r>
            <a:endParaRPr lang="zh-CN" altLang="en-US" sz="20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pPr>
            <a:r>
              <a:rPr lang="zh-CN" altLang="en-US" sz="2000">
                <a:solidFill>
                  <a:srgbClr val="000000"/>
                </a:solidFill>
                <a:latin typeface="Times New Roman" panose="02020603050405020304" pitchFamily="18" charset="0"/>
                <a:cs typeface="Times New Roman" panose="02020603050405020304" pitchFamily="18" charset="0"/>
                <a:sym typeface="+mn-ea"/>
              </a:rPr>
              <a:t>We are making lanterns to decorate</a:t>
            </a:r>
            <a:r>
              <a:rPr lang="zh-CN" altLang="en-US" sz="2000" b="1">
                <a:solidFill>
                  <a:srgbClr val="000000"/>
                </a:solidFill>
                <a:latin typeface="Times New Roman" panose="02020603050405020304" pitchFamily="18" charset="0"/>
                <a:cs typeface="Times New Roman" panose="02020603050405020304" pitchFamily="18" charset="0"/>
                <a:sym typeface="+mn-ea"/>
              </a:rPr>
              <a:t> our</a:t>
            </a:r>
            <a:r>
              <a:rPr lang="zh-CN" altLang="en-US" sz="2000">
                <a:solidFill>
                  <a:srgbClr val="000000"/>
                </a:solidFill>
                <a:latin typeface="Times New Roman" panose="02020603050405020304" pitchFamily="18" charset="0"/>
                <a:cs typeface="Times New Roman" panose="02020603050405020304" pitchFamily="18" charset="0"/>
                <a:sym typeface="+mn-ea"/>
              </a:rPr>
              <a:t> classroom.</a:t>
            </a:r>
            <a:endParaRPr lang="zh-CN" altLang="en-US" sz="2000">
              <a:solidFill>
                <a:srgbClr val="000000"/>
              </a:solidFill>
              <a:latin typeface="Times New Roman" panose="02020603050405020304" pitchFamily="18" charset="0"/>
              <a:cs typeface="Times New Roman" panose="02020603050405020304" pitchFamily="18" charset="0"/>
            </a:endParaRPr>
          </a:p>
          <a:p>
            <a:endParaRPr lang="zh-CN" altLang="en-US" sz="2000">
              <a:solidFill>
                <a:srgbClr val="000000"/>
              </a:solidFill>
              <a:latin typeface="Times New Roman" panose="02020603050405020304" pitchFamily="18" charset="0"/>
              <a:cs typeface="Times New Roman" panose="02020603050405020304" pitchFamily="18" charset="0"/>
            </a:endParaRPr>
          </a:p>
        </p:txBody>
      </p:sp>
      <p:sp>
        <p:nvSpPr>
          <p:cNvPr id="5" name="椭圆 4"/>
          <p:cNvSpPr/>
          <p:nvPr/>
        </p:nvSpPr>
        <p:spPr>
          <a:xfrm flipH="1">
            <a:off x="1183005" y="1571625"/>
            <a:ext cx="161988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椭圆 7"/>
          <p:cNvSpPr/>
          <p:nvPr/>
        </p:nvSpPr>
        <p:spPr>
          <a:xfrm flipH="1">
            <a:off x="4423410" y="1571625"/>
            <a:ext cx="3323590"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椭圆 8"/>
          <p:cNvSpPr/>
          <p:nvPr/>
        </p:nvSpPr>
        <p:spPr>
          <a:xfrm flipH="1">
            <a:off x="1733550" y="1915795"/>
            <a:ext cx="55054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椭圆 9"/>
          <p:cNvSpPr/>
          <p:nvPr/>
        </p:nvSpPr>
        <p:spPr>
          <a:xfrm flipH="1">
            <a:off x="3571875" y="2279015"/>
            <a:ext cx="1192530"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椭圆 10"/>
          <p:cNvSpPr/>
          <p:nvPr/>
        </p:nvSpPr>
        <p:spPr>
          <a:xfrm flipH="1">
            <a:off x="4671695" y="2263775"/>
            <a:ext cx="115125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2" name="椭圆 11"/>
          <p:cNvSpPr/>
          <p:nvPr/>
        </p:nvSpPr>
        <p:spPr>
          <a:xfrm flipH="1">
            <a:off x="7011035" y="2184400"/>
            <a:ext cx="55054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3" name="椭圆 12"/>
          <p:cNvSpPr/>
          <p:nvPr/>
        </p:nvSpPr>
        <p:spPr>
          <a:xfrm flipH="1">
            <a:off x="4122420" y="2845435"/>
            <a:ext cx="1700530"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4" name="云形标注 13"/>
          <p:cNvSpPr>
            <a:spLocks noChangeAspect="1"/>
          </p:cNvSpPr>
          <p:nvPr/>
        </p:nvSpPr>
        <p:spPr>
          <a:xfrm>
            <a:off x="1183640" y="3247390"/>
            <a:ext cx="7509510" cy="1292860"/>
          </a:xfrm>
          <a:prstGeom prst="cloudCallout">
            <a:avLst>
              <a:gd name="adj1" fmla="val -30642"/>
              <a:gd name="adj2" fmla="val 52785"/>
            </a:avLst>
          </a:prstGeom>
          <a:solidFill>
            <a:schemeClr val="accent4">
              <a:lumMod val="60000"/>
              <a:lumOff val="40000"/>
            </a:schemeClr>
          </a:solidFill>
          <a:ln w="12700" cap="flat" cmpd="sng" algn="ctr">
            <a:noFill/>
            <a:prstDash val="solid"/>
            <a:miter lim="800000"/>
          </a:ln>
          <a:effectLst>
            <a:outerShdw blurRad="114300" sx="102000" sy="102000" algn="ctr" rotWithShape="0">
              <a:prstClr val="black">
                <a:alpha val="24000"/>
              </a:prstClr>
            </a:outerShdw>
          </a:effectLst>
        </p:spPr>
        <p:txBody>
          <a:bodyPr anchor="ctr"/>
          <a:p>
            <a:pPr algn="ctr" fontAlgn="base">
              <a:buNone/>
            </a:pPr>
            <a:endParaRPr lang="zh-CN" altLang="en-US" strike="noStrike" noProof="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9"/>
          <p:cNvSpPr txBox="1"/>
          <p:nvPr/>
        </p:nvSpPr>
        <p:spPr>
          <a:xfrm>
            <a:off x="1256412" y="3471927"/>
            <a:ext cx="7576882" cy="829945"/>
          </a:xfrm>
          <a:prstGeom prst="rect">
            <a:avLst/>
          </a:prstGeom>
          <a:noFill/>
          <a:ln w="9525">
            <a:noFill/>
          </a:ln>
        </p:spPr>
        <p:txBody>
          <a:bodyPr wrap="square" anchor="t" anchorCtr="0">
            <a:spAutoFit/>
          </a:bodyPr>
          <a:p>
            <a:pPr algn="ctr"/>
            <a:r>
              <a:rPr lang="en-US" altLang="zh-CN" sz="2400" b="1">
                <a:solidFill>
                  <a:schemeClr val="accent5"/>
                </a:solidFill>
                <a:latin typeface="Times New Roman" panose="02020603050405020304" pitchFamily="18" charset="0"/>
                <a:ea typeface="宋体" panose="02010600030101010101" pitchFamily="2" charset="-122"/>
                <a:sym typeface="宋体" panose="02010600030101010101" pitchFamily="2" charset="-122"/>
              </a:rPr>
              <a:t>Which are possessive adjectives and which are possessive pronouns?</a:t>
            </a:r>
            <a:endParaRPr lang="en-US" altLang="zh-CN" sz="2400" b="1">
              <a:solidFill>
                <a:schemeClr val="accent5"/>
              </a:solidFill>
              <a:latin typeface="Times New Roman" panose="02020603050405020304" pitchFamily="18" charset="0"/>
              <a:ea typeface="宋体" panose="02010600030101010101" pitchFamily="2" charset="-122"/>
              <a:sym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8" grpId="0" bldLvl="0" animBg="1"/>
      <p:bldP spid="8" grpId="1" animBg="1"/>
      <p:bldP spid="9" grpId="0" animBg="1"/>
      <p:bldP spid="9" grpId="1" animBg="1"/>
      <p:bldP spid="10" grpId="0" bldLvl="0" animBg="1"/>
      <p:bldP spid="10" grpId="1" animBg="1"/>
      <p:bldP spid="11" grpId="0" bldLvl="0" animBg="1"/>
      <p:bldP spid="11" grpId="1" animBg="1"/>
      <p:bldP spid="12" grpId="0" animBg="1"/>
      <p:bldP spid="12" grpId="1" animBg="1"/>
      <p:bldP spid="13" grpId="0" bldLvl="0" animBg="1"/>
      <p:bldP spid="13" grpId="1" animBg="1"/>
      <p:bldP spid="14" grpId="0" animBg="1"/>
      <p:bldP spid="14" grpId="1" animBg="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1"/>
          <p:cNvSpPr txBox="1"/>
          <p:nvPr/>
        </p:nvSpPr>
        <p:spPr>
          <a:xfrm>
            <a:off x="814149" y="132995"/>
            <a:ext cx="3056966" cy="684803"/>
          </a:xfrm>
          <a:prstGeom prst="rect">
            <a:avLst/>
          </a:prstGeom>
          <a:noFill/>
          <a:ln w="9525">
            <a:noFill/>
          </a:ln>
        </p:spPr>
        <p:txBody>
          <a:bodyPr wrap="square" lIns="68580" tIns="34290" rIns="68580" bIns="34290">
            <a:spAutoFit/>
          </a:bodyPr>
          <a:p>
            <a:pPr>
              <a:buNone/>
            </a:pPr>
            <a:r>
              <a:rPr lang="en-US" altLang="zh-CN" sz="4000" b="1" i="1">
                <a:latin typeface="Times New Roman" panose="02020603050405020304" pitchFamily="18" charset="0"/>
                <a:ea typeface="微软雅黑" panose="020B0503020204020204" pitchFamily="34" charset="-122"/>
              </a:rPr>
              <a:t>Presentation</a:t>
            </a:r>
            <a:endParaRPr lang="en-US" altLang="zh-CN" sz="4000" b="1" i="1">
              <a:latin typeface="Times New Roman" panose="02020603050405020304" pitchFamily="18" charset="0"/>
              <a:ea typeface="微软雅黑" panose="020B0503020204020204" pitchFamily="34" charset="-122"/>
            </a:endParaRPr>
          </a:p>
        </p:txBody>
      </p:sp>
      <p:pic>
        <p:nvPicPr>
          <p:cNvPr id="3" name="图片 2"/>
          <p:cNvPicPr>
            <a:picLocks noChangeAspect="1"/>
          </p:cNvPicPr>
          <p:nvPr>
            <p:custDataLst>
              <p:tags r:id="rId1"/>
            </p:custDataLst>
          </p:nvPr>
        </p:nvPicPr>
        <p:blipFill>
          <a:blip r:embed="rId2"/>
          <a:srcRect r="-216" b="1298"/>
          <a:stretch>
            <a:fillRect/>
          </a:stretch>
        </p:blipFill>
        <p:spPr>
          <a:xfrm>
            <a:off x="291465" y="1436370"/>
            <a:ext cx="7955915" cy="2366010"/>
          </a:xfrm>
          <a:prstGeom prst="rect">
            <a:avLst/>
          </a:prstGeom>
        </p:spPr>
      </p:pic>
      <p:sp>
        <p:nvSpPr>
          <p:cNvPr id="7" name="文本框 6"/>
          <p:cNvSpPr txBox="1"/>
          <p:nvPr>
            <p:custDataLst>
              <p:tags r:id="rId3"/>
            </p:custDataLst>
          </p:nvPr>
        </p:nvSpPr>
        <p:spPr>
          <a:xfrm>
            <a:off x="2603500" y="1803400"/>
            <a:ext cx="539750" cy="1941195"/>
          </a:xfrm>
          <a:prstGeom prst="rect">
            <a:avLst/>
          </a:prstGeom>
          <a:solidFill>
            <a:srgbClr val="FFFF00">
              <a:alpha val="18000"/>
            </a:srgbClr>
          </a:solidFill>
          <a:ln>
            <a:solidFill>
              <a:srgbClr val="FF0000"/>
            </a:solidFill>
          </a:ln>
        </p:spPr>
        <p:txBody>
          <a:bodyPr wrap="square" rtlCol="0">
            <a:noAutofit/>
          </a:bodyPr>
          <a:p>
            <a:endParaRPr lang="zh-CN" altLang="en-US"/>
          </a:p>
        </p:txBody>
      </p:sp>
      <p:sp>
        <p:nvSpPr>
          <p:cNvPr id="16" name="文本框 15"/>
          <p:cNvSpPr txBox="1"/>
          <p:nvPr>
            <p:custDataLst>
              <p:tags r:id="rId4"/>
            </p:custDataLst>
          </p:nvPr>
        </p:nvSpPr>
        <p:spPr>
          <a:xfrm>
            <a:off x="6703695" y="1803400"/>
            <a:ext cx="539750" cy="1662430"/>
          </a:xfrm>
          <a:prstGeom prst="rect">
            <a:avLst/>
          </a:prstGeom>
          <a:solidFill>
            <a:srgbClr val="0B5FD1">
              <a:alpha val="18000"/>
            </a:srgbClr>
          </a:solidFill>
          <a:ln>
            <a:solidFill>
              <a:srgbClr val="FF0000"/>
            </a:solidFill>
          </a:ln>
        </p:spPr>
        <p:txBody>
          <a:bodyPr wrap="square" rtlCol="0">
            <a:noAutofit/>
          </a:bodyPr>
          <a:p>
            <a:endParaRPr lang="zh-CN" altLang="en-US"/>
          </a:p>
        </p:txBody>
      </p:sp>
      <p:sp>
        <p:nvSpPr>
          <p:cNvPr id="18" name="文本框 9"/>
          <p:cNvSpPr txBox="1"/>
          <p:nvPr>
            <p:custDataLst>
              <p:tags r:id="rId5"/>
            </p:custDataLst>
          </p:nvPr>
        </p:nvSpPr>
        <p:spPr>
          <a:xfrm>
            <a:off x="717550" y="668020"/>
            <a:ext cx="8366125" cy="829945"/>
          </a:xfrm>
          <a:prstGeom prst="rect">
            <a:avLst/>
          </a:prstGeom>
          <a:noFill/>
          <a:ln w="9525">
            <a:noFill/>
          </a:ln>
        </p:spPr>
        <p:txBody>
          <a:bodyPr wrap="square" anchor="t" anchorCtr="0">
            <a:spAutoFit/>
          </a:bodyPr>
          <a:p>
            <a:pPr algn="l"/>
            <a:r>
              <a:rPr lang="en-US" altLang="zh-CN" sz="2400" b="1">
                <a:solidFill>
                  <a:schemeClr val="accent5"/>
                </a:solidFill>
                <a:highlight>
                  <a:srgbClr val="FFFF00"/>
                </a:highlight>
                <a:latin typeface="Times New Roman" panose="02020603050405020304" pitchFamily="18" charset="0"/>
                <a:ea typeface="宋体" panose="02010600030101010101" pitchFamily="2" charset="-122"/>
                <a:sym typeface="宋体" panose="02010600030101010101" pitchFamily="2" charset="-122"/>
              </a:rPr>
              <a:t>Which are possessive adjectives and which are possessive pronouns?</a:t>
            </a:r>
            <a:endParaRPr lang="en-US" altLang="zh-CN" sz="2400" b="1">
              <a:solidFill>
                <a:schemeClr val="accent5"/>
              </a:solidFill>
              <a:highlight>
                <a:srgbClr val="FFFF00"/>
              </a:highlight>
              <a:latin typeface="Times New Roman" panose="02020603050405020304" pitchFamily="18" charset="0"/>
              <a:ea typeface="宋体" panose="02010600030101010101" pitchFamily="2" charset="-122"/>
              <a:sym typeface="宋体" panose="02010600030101010101" pitchFamily="2" charset="-122"/>
            </a:endParaRPr>
          </a:p>
        </p:txBody>
      </p:sp>
      <p:sp>
        <p:nvSpPr>
          <p:cNvPr id="19" name="矩形 18"/>
          <p:cNvSpPr/>
          <p:nvPr/>
        </p:nvSpPr>
        <p:spPr>
          <a:xfrm flipV="1">
            <a:off x="2000250" y="3137535"/>
            <a:ext cx="6469380" cy="790575"/>
          </a:xfrm>
          <a:prstGeom prst="rect">
            <a:avLst/>
          </a:prstGeom>
        </p:spPr>
        <p:txBody>
          <a:bodyPr wrap="square">
            <a:noAutofit/>
          </a:bodyPr>
          <a:p>
            <a:pPr>
              <a:lnSpc>
                <a:spcPct val="120000"/>
              </a:lnSpc>
            </a:pPr>
            <a:endParaRPr lang="zh-CN" altLang="en-US" sz="2400">
              <a:latin typeface="Times New Roman" panose="02020603050405020304" pitchFamily="18" charset="0"/>
              <a:cs typeface="Times New Roman" panose="02020603050405020304" pitchFamily="18" charset="0"/>
            </a:endParaRPr>
          </a:p>
        </p:txBody>
      </p:sp>
      <p:sp>
        <p:nvSpPr>
          <p:cNvPr id="20" name="圆角矩形 19"/>
          <p:cNvSpPr/>
          <p:nvPr/>
        </p:nvSpPr>
        <p:spPr>
          <a:xfrm>
            <a:off x="1817370" y="3871595"/>
            <a:ext cx="7108190" cy="854710"/>
          </a:xfrm>
          <a:prstGeom prst="roundRect">
            <a:avLst/>
          </a:prstGeom>
          <a:noFill/>
          <a:ln w="50800"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7321" y="3871800"/>
            <a:ext cx="1570639" cy="93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文本框 20"/>
          <p:cNvSpPr txBox="1"/>
          <p:nvPr/>
        </p:nvSpPr>
        <p:spPr>
          <a:xfrm>
            <a:off x="1892935" y="3928110"/>
            <a:ext cx="7251065" cy="706755"/>
          </a:xfrm>
          <a:prstGeom prst="rect">
            <a:avLst/>
          </a:prstGeom>
          <a:noFill/>
        </p:spPr>
        <p:txBody>
          <a:bodyPr wrap="square" rtlCol="0">
            <a:spAutoFit/>
          </a:bodyPr>
          <a:p>
            <a:r>
              <a:rPr lang="en-US" altLang="zh-CN" sz="2000" b="1">
                <a:latin typeface="Times New Roman" panose="02020603050405020304" pitchFamily="18" charset="0"/>
                <a:cs typeface="Times New Roman" panose="02020603050405020304" pitchFamily="18" charset="0"/>
              </a:rPr>
              <a:t>· We use possessive adjectives________(before, after) nouns.</a:t>
            </a:r>
            <a:endParaRPr lang="en-US" altLang="zh-CN" sz="2000" b="1">
              <a:latin typeface="Times New Roman" panose="02020603050405020304" pitchFamily="18" charset="0"/>
              <a:cs typeface="Times New Roman" panose="02020603050405020304" pitchFamily="18" charset="0"/>
            </a:endParaRPr>
          </a:p>
          <a:p>
            <a:r>
              <a:rPr lang="en-US" altLang="zh-CN" sz="2000" b="1">
                <a:latin typeface="Times New Roman" panose="02020603050405020304" pitchFamily="18" charset="0"/>
                <a:cs typeface="Times New Roman" panose="02020603050405020304" pitchFamily="18" charset="0"/>
              </a:rPr>
              <a:t>·We __________(use, don’t use) nouns after possessive pronouns. </a:t>
            </a:r>
            <a:endParaRPr lang="en-US" altLang="zh-CN" sz="2000" b="1">
              <a:latin typeface="Times New Roman" panose="02020603050405020304" pitchFamily="18" charset="0"/>
              <a:cs typeface="Times New Roman" panose="02020603050405020304" pitchFamily="18" charset="0"/>
            </a:endParaRPr>
          </a:p>
        </p:txBody>
      </p:sp>
      <p:sp>
        <p:nvSpPr>
          <p:cNvPr id="22" name="文本框 21"/>
          <p:cNvSpPr txBox="1"/>
          <p:nvPr/>
        </p:nvSpPr>
        <p:spPr>
          <a:xfrm>
            <a:off x="5245735" y="3871595"/>
            <a:ext cx="1044575" cy="398780"/>
          </a:xfrm>
          <a:prstGeom prst="rect">
            <a:avLst/>
          </a:prstGeom>
          <a:noFill/>
        </p:spPr>
        <p:txBody>
          <a:bodyPr wrap="square" rtlCol="0">
            <a:spAutoFit/>
          </a:bodyPr>
          <a:p>
            <a:r>
              <a:rPr lang="en-US" altLang="zh-CN" sz="2000" b="1">
                <a:solidFill>
                  <a:srgbClr val="FF0000"/>
                </a:solidFill>
                <a:latin typeface="Comic Sans MS" panose="030F0702030302020204" pitchFamily="66" charset="0"/>
                <a:cs typeface="Comic Sans MS" panose="030F0702030302020204" pitchFamily="66" charset="0"/>
              </a:rPr>
              <a:t>before</a:t>
            </a:r>
            <a:endParaRPr lang="en-US" altLang="zh-CN" sz="2000" b="1">
              <a:solidFill>
                <a:srgbClr val="FF0000"/>
              </a:solidFill>
              <a:latin typeface="Comic Sans MS" panose="030F0702030302020204" pitchFamily="66" charset="0"/>
              <a:cs typeface="Comic Sans MS" panose="030F0702030302020204" pitchFamily="66" charset="0"/>
            </a:endParaRPr>
          </a:p>
        </p:txBody>
      </p:sp>
      <p:sp>
        <p:nvSpPr>
          <p:cNvPr id="23" name="文本框 22"/>
          <p:cNvSpPr txBox="1"/>
          <p:nvPr/>
        </p:nvSpPr>
        <p:spPr>
          <a:xfrm>
            <a:off x="2417445" y="4236085"/>
            <a:ext cx="1379855" cy="398780"/>
          </a:xfrm>
          <a:prstGeom prst="rect">
            <a:avLst/>
          </a:prstGeom>
          <a:noFill/>
        </p:spPr>
        <p:txBody>
          <a:bodyPr wrap="square" rtlCol="0">
            <a:spAutoFit/>
          </a:bodyPr>
          <a:p>
            <a:r>
              <a:rPr lang="en-US" altLang="zh-CN" sz="2000" b="1">
                <a:solidFill>
                  <a:srgbClr val="FF0000"/>
                </a:solidFill>
                <a:latin typeface="Comic Sans MS" panose="030F0702030302020204" pitchFamily="66" charset="0"/>
                <a:cs typeface="Comic Sans MS" panose="030F0702030302020204" pitchFamily="66" charset="0"/>
              </a:rPr>
              <a:t>don’t use</a:t>
            </a:r>
            <a:endParaRPr lang="en-US" altLang="zh-CN" sz="2000" b="1">
              <a:solidFill>
                <a:srgbClr val="FF0000"/>
              </a:solidFill>
              <a:latin typeface="Comic Sans MS" panose="030F0702030302020204" pitchFamily="66" charset="0"/>
              <a:cs typeface="Comic Sans MS" panose="030F0702030302020204" pitchFamily="66" charset="0"/>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6" grpId="0" bldLvl="0" animBg="1"/>
      <p:bldP spid="22" grpId="0"/>
      <p:bldP spid="22" grpId="1"/>
      <p:bldP spid="23" grpId="0"/>
      <p:bldP spid="2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1"/>
          <p:cNvSpPr txBox="1"/>
          <p:nvPr/>
        </p:nvSpPr>
        <p:spPr>
          <a:xfrm>
            <a:off x="814149" y="220060"/>
            <a:ext cx="3056966" cy="684803"/>
          </a:xfrm>
          <a:prstGeom prst="rect">
            <a:avLst/>
          </a:prstGeom>
          <a:noFill/>
          <a:ln w="9525">
            <a:noFill/>
          </a:ln>
        </p:spPr>
        <p:txBody>
          <a:bodyPr wrap="square" lIns="68580" tIns="34290" rIns="68580" bIns="34290">
            <a:spAutoFit/>
          </a:bodyPr>
          <a:lstStyle/>
          <a:p>
            <a:pPr>
              <a:buNone/>
            </a:pPr>
            <a:r>
              <a:rPr lang="en-US" altLang="zh-CN" sz="4000" b="1" i="1">
                <a:latin typeface="Times New Roman" panose="02020603050405020304" pitchFamily="18" charset="0"/>
                <a:ea typeface="微软雅黑" panose="020B0503020204020204" pitchFamily="34" charset="-122"/>
              </a:rPr>
              <a:t>Presentation</a:t>
            </a:r>
            <a:endParaRPr lang="en-US" altLang="zh-CN" sz="4000" b="1" i="1">
              <a:latin typeface="Times New Roman" panose="02020603050405020304" pitchFamily="18" charset="0"/>
              <a:ea typeface="微软雅黑" panose="020B0503020204020204" pitchFamily="34" charset="-122"/>
            </a:endParaRPr>
          </a:p>
        </p:txBody>
      </p:sp>
      <p:sp>
        <p:nvSpPr>
          <p:cNvPr id="3" name="文本框 2"/>
          <p:cNvSpPr txBox="1"/>
          <p:nvPr/>
        </p:nvSpPr>
        <p:spPr>
          <a:xfrm>
            <a:off x="220980" y="957580"/>
            <a:ext cx="8477885" cy="2984500"/>
          </a:xfrm>
          <a:prstGeom prst="rect">
            <a:avLst/>
          </a:prstGeom>
          <a:noFill/>
        </p:spPr>
        <p:txBody>
          <a:bodyPr wrap="square" rtlCol="0">
            <a:spAutoFit/>
          </a:bodyPr>
          <a:p>
            <a:r>
              <a:rPr lang="zh-CN" altLang="en-US" sz="2400" b="1">
                <a:highlight>
                  <a:srgbClr val="FFFF00"/>
                </a:highlight>
              </a:rPr>
              <a:t>我们常用形容词性物主代词和名词性物主代词来表示人或物的所有关：</a:t>
            </a:r>
            <a:endParaRPr lang="zh-CN" altLang="en-US" sz="2400" b="1">
              <a:highlight>
                <a:srgbClr val="FFFF00"/>
              </a:highlight>
            </a:endParaRPr>
          </a:p>
          <a:p>
            <a:r>
              <a:rPr lang="en-US" altLang="zh-CN" sz="2800">
                <a:solidFill>
                  <a:srgbClr val="0070C0"/>
                </a:solidFill>
              </a:rPr>
              <a:t>eg </a:t>
            </a:r>
            <a:r>
              <a:rPr lang="zh-CN" altLang="en-US" sz="2800">
                <a:solidFill>
                  <a:srgbClr val="0070C0"/>
                </a:solidFill>
              </a:rPr>
              <a:t>：</a:t>
            </a:r>
            <a:r>
              <a:rPr lang="en-US" altLang="zh-CN" sz="2800">
                <a:solidFill>
                  <a:srgbClr val="0070C0"/>
                </a:solidFill>
              </a:rPr>
              <a:t>This is my book.</a:t>
            </a:r>
            <a:endParaRPr lang="zh-CN" altLang="en-US" sz="2800">
              <a:solidFill>
                <a:srgbClr val="0070C0"/>
              </a:solidFill>
            </a:endParaRPr>
          </a:p>
          <a:p>
            <a:r>
              <a:rPr lang="en-US" altLang="zh-CN" sz="2800">
                <a:solidFill>
                  <a:srgbClr val="0070C0"/>
                </a:solidFill>
              </a:rPr>
              <a:t>         These are our books.</a:t>
            </a:r>
            <a:endParaRPr lang="en-US" altLang="zh-CN" sz="2800">
              <a:solidFill>
                <a:srgbClr val="0070C0"/>
              </a:solidFill>
            </a:endParaRPr>
          </a:p>
          <a:p>
            <a:endParaRPr lang="zh-CN" altLang="en-US" sz="2800">
              <a:solidFill>
                <a:srgbClr val="0070C0"/>
              </a:solidFill>
              <a:sym typeface="+mn-ea"/>
            </a:endParaRPr>
          </a:p>
          <a:p>
            <a:r>
              <a:rPr lang="zh-CN" altLang="en-US" sz="2800">
                <a:solidFill>
                  <a:srgbClr val="0070C0"/>
                </a:solidFill>
                <a:sym typeface="+mn-ea"/>
              </a:rPr>
              <a:t>eg</a:t>
            </a:r>
            <a:r>
              <a:rPr lang="en-US" altLang="zh-CN" sz="2800">
                <a:solidFill>
                  <a:srgbClr val="0070C0"/>
                </a:solidFill>
                <a:sym typeface="+mn-ea"/>
              </a:rPr>
              <a:t>:  This book is mine.</a:t>
            </a:r>
            <a:endParaRPr lang="en-US" altLang="zh-CN" sz="2800">
              <a:solidFill>
                <a:srgbClr val="0070C0"/>
              </a:solidFill>
              <a:sym typeface="+mn-ea"/>
            </a:endParaRPr>
          </a:p>
          <a:p>
            <a:r>
              <a:rPr lang="en-US" altLang="zh-CN" sz="2800">
                <a:solidFill>
                  <a:srgbClr val="0070C0"/>
                </a:solidFill>
                <a:sym typeface="+mn-ea"/>
              </a:rPr>
              <a:t>       These books are ours.</a:t>
            </a:r>
            <a:r>
              <a:rPr lang="en-US" altLang="zh-CN" sz="2800">
                <a:solidFill>
                  <a:srgbClr val="0070C0"/>
                </a:solidFill>
              </a:rPr>
              <a:t>   </a:t>
            </a:r>
            <a:endParaRPr lang="en-US" altLang="zh-CN" sz="2800">
              <a:solidFill>
                <a:srgbClr val="0070C0"/>
              </a:solidFill>
            </a:endParaRPr>
          </a:p>
        </p:txBody>
      </p:sp>
      <p:sp>
        <p:nvSpPr>
          <p:cNvPr id="5" name="椭圆 4"/>
          <p:cNvSpPr/>
          <p:nvPr/>
        </p:nvSpPr>
        <p:spPr>
          <a:xfrm flipH="1">
            <a:off x="2236470" y="1710690"/>
            <a:ext cx="55054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 name="椭圆 1"/>
          <p:cNvSpPr/>
          <p:nvPr/>
        </p:nvSpPr>
        <p:spPr>
          <a:xfrm flipH="1">
            <a:off x="2902585" y="2196465"/>
            <a:ext cx="55054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4" name="文本框 3"/>
          <p:cNvSpPr txBox="1"/>
          <p:nvPr/>
        </p:nvSpPr>
        <p:spPr>
          <a:xfrm>
            <a:off x="4984115" y="1657350"/>
            <a:ext cx="3244850" cy="829945"/>
          </a:xfrm>
          <a:prstGeom prst="rect">
            <a:avLst/>
          </a:prstGeom>
          <a:noFill/>
          <a:ln>
            <a:solidFill>
              <a:schemeClr val="accent1"/>
            </a:solidFill>
          </a:ln>
        </p:spPr>
        <p:txBody>
          <a:bodyPr wrap="square" rtlCol="0">
            <a:spAutoFit/>
          </a:bodyPr>
          <a:p>
            <a:r>
              <a:rPr lang="en-US" altLang="zh-CN" sz="2400" b="1">
                <a:solidFill>
                  <a:srgbClr val="FF0000"/>
                </a:solidFill>
                <a:latin typeface="Comic Sans MS" panose="030F0702030302020204" pitchFamily="66" charset="0"/>
                <a:cs typeface="Comic Sans MS" panose="030F0702030302020204" pitchFamily="66" charset="0"/>
              </a:rPr>
              <a:t>Tip1: </a:t>
            </a:r>
            <a:r>
              <a:rPr lang="zh-CN" altLang="en-US" sz="2400" b="1">
                <a:solidFill>
                  <a:srgbClr val="FF0000"/>
                </a:solidFill>
                <a:latin typeface="Comic Sans MS" panose="030F0702030302020204" pitchFamily="66" charset="0"/>
                <a:cs typeface="Comic Sans MS" panose="030F0702030302020204" pitchFamily="66" charset="0"/>
              </a:rPr>
              <a:t>形容词性物主代词后一般带有名词。</a:t>
            </a:r>
            <a:endParaRPr lang="zh-CN" altLang="en-US" sz="2400" b="1">
              <a:solidFill>
                <a:srgbClr val="FF0000"/>
              </a:solidFill>
              <a:latin typeface="Comic Sans MS" panose="030F0702030302020204" pitchFamily="66" charset="0"/>
              <a:cs typeface="Comic Sans MS" panose="030F0702030302020204" pitchFamily="66" charset="0"/>
            </a:endParaRPr>
          </a:p>
        </p:txBody>
      </p:sp>
      <p:sp>
        <p:nvSpPr>
          <p:cNvPr id="6" name="文本框 5"/>
          <p:cNvSpPr txBox="1"/>
          <p:nvPr/>
        </p:nvSpPr>
        <p:spPr>
          <a:xfrm>
            <a:off x="5111115" y="2931160"/>
            <a:ext cx="3244850" cy="1198880"/>
          </a:xfrm>
          <a:prstGeom prst="rect">
            <a:avLst/>
          </a:prstGeom>
          <a:noFill/>
          <a:ln>
            <a:solidFill>
              <a:schemeClr val="accent1"/>
            </a:solidFill>
          </a:ln>
        </p:spPr>
        <p:txBody>
          <a:bodyPr wrap="square" rtlCol="0">
            <a:spAutoFit/>
          </a:bodyPr>
          <a:p>
            <a:r>
              <a:rPr lang="en-US" altLang="zh-CN" sz="2400" b="1">
                <a:solidFill>
                  <a:srgbClr val="FF0000"/>
                </a:solidFill>
                <a:latin typeface="Comic Sans MS" panose="030F0702030302020204" pitchFamily="66" charset="0"/>
                <a:cs typeface="Comic Sans MS" panose="030F0702030302020204" pitchFamily="66" charset="0"/>
              </a:rPr>
              <a:t>Tip2: </a:t>
            </a:r>
            <a:r>
              <a:rPr lang="zh-CN" altLang="en-US" sz="2400" b="1">
                <a:solidFill>
                  <a:srgbClr val="FF0000"/>
                </a:solidFill>
                <a:latin typeface="Comic Sans MS" panose="030F0702030302020204" pitchFamily="66" charset="0"/>
                <a:cs typeface="Comic Sans MS" panose="030F0702030302020204" pitchFamily="66" charset="0"/>
              </a:rPr>
              <a:t>名词性物主代词相当于</a:t>
            </a:r>
            <a:r>
              <a:rPr lang="en-US" altLang="zh-CN" sz="2400" b="1">
                <a:solidFill>
                  <a:srgbClr val="FF0000"/>
                </a:solidFill>
                <a:latin typeface="Comic Sans MS" panose="030F0702030302020204" pitchFamily="66" charset="0"/>
                <a:cs typeface="Comic Sans MS" panose="030F0702030302020204" pitchFamily="66" charset="0"/>
              </a:rPr>
              <a:t>“</a:t>
            </a:r>
            <a:r>
              <a:rPr lang="zh-CN" altLang="en-US" sz="2400" b="1">
                <a:solidFill>
                  <a:srgbClr val="FF0000"/>
                </a:solidFill>
                <a:latin typeface="Comic Sans MS" panose="030F0702030302020204" pitchFamily="66" charset="0"/>
                <a:cs typeface="Comic Sans MS" panose="030F0702030302020204" pitchFamily="66" charset="0"/>
              </a:rPr>
              <a:t>形容词性物主代词＋名词</a:t>
            </a:r>
            <a:r>
              <a:rPr lang="en-US" altLang="zh-CN" sz="2400" b="1">
                <a:solidFill>
                  <a:srgbClr val="FF0000"/>
                </a:solidFill>
                <a:latin typeface="Comic Sans MS" panose="030F0702030302020204" pitchFamily="66" charset="0"/>
                <a:cs typeface="Comic Sans MS" panose="030F0702030302020204" pitchFamily="66" charset="0"/>
              </a:rPr>
              <a:t>”</a:t>
            </a:r>
            <a:r>
              <a:rPr lang="zh-CN" altLang="en-US" sz="2400" b="1">
                <a:solidFill>
                  <a:srgbClr val="FF0000"/>
                </a:solidFill>
                <a:latin typeface="Comic Sans MS" panose="030F0702030302020204" pitchFamily="66" charset="0"/>
                <a:cs typeface="Comic Sans MS" panose="030F0702030302020204" pitchFamily="66" charset="0"/>
              </a:rPr>
              <a:t>。</a:t>
            </a:r>
            <a:endParaRPr lang="zh-CN" altLang="en-US" sz="2400" b="1">
              <a:solidFill>
                <a:srgbClr val="FF0000"/>
              </a:solidFill>
              <a:latin typeface="Comic Sans MS" panose="030F0702030302020204" pitchFamily="66" charset="0"/>
              <a:cs typeface="Comic Sans MS" panose="030F0702030302020204" pitchFamily="66" charset="0"/>
            </a:endParaRPr>
          </a:p>
        </p:txBody>
      </p:sp>
      <p:sp>
        <p:nvSpPr>
          <p:cNvPr id="7" name="椭圆 6"/>
          <p:cNvSpPr/>
          <p:nvPr/>
        </p:nvSpPr>
        <p:spPr>
          <a:xfrm flipH="1">
            <a:off x="2902585" y="3005455"/>
            <a:ext cx="96837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椭圆 7"/>
          <p:cNvSpPr/>
          <p:nvPr/>
        </p:nvSpPr>
        <p:spPr>
          <a:xfrm flipH="1">
            <a:off x="3696335" y="3456305"/>
            <a:ext cx="93789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P spid="4" grpId="0" animBg="1"/>
      <p:bldP spid="4" grpId="1" animBg="1"/>
      <p:bldP spid="7" grpId="0" animBg="1"/>
      <p:bldP spid="7" grpId="1" animBg="1"/>
      <p:bldP spid="8" grpId="0" animBg="1"/>
      <p:bldP spid="8" grpId="1"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1"/>
          <p:cNvSpPr txBox="1"/>
          <p:nvPr/>
        </p:nvSpPr>
        <p:spPr>
          <a:xfrm>
            <a:off x="814149" y="220060"/>
            <a:ext cx="3056966" cy="684803"/>
          </a:xfrm>
          <a:prstGeom prst="rect">
            <a:avLst/>
          </a:prstGeom>
          <a:noFill/>
          <a:ln w="9525">
            <a:noFill/>
          </a:ln>
        </p:spPr>
        <p:txBody>
          <a:bodyPr wrap="square" lIns="68580" tIns="34290" rIns="68580" bIns="34290">
            <a:spAutoFit/>
          </a:bodyPr>
          <a:lstStyle/>
          <a:p>
            <a:pPr>
              <a:buNone/>
            </a:pPr>
            <a:r>
              <a:rPr lang="en-US" altLang="zh-CN" sz="4000" b="1" i="1">
                <a:latin typeface="Times New Roman" panose="02020603050405020304" pitchFamily="18" charset="0"/>
                <a:ea typeface="微软雅黑" panose="020B0503020204020204" pitchFamily="34" charset="-122"/>
              </a:rPr>
              <a:t>Presentation</a:t>
            </a:r>
            <a:endParaRPr lang="en-US" altLang="zh-CN" sz="4000" b="1" i="1">
              <a:latin typeface="Times New Roman" panose="02020603050405020304" pitchFamily="18" charset="0"/>
              <a:ea typeface="微软雅黑" panose="020B0503020204020204" pitchFamily="34" charset="-122"/>
            </a:endParaRPr>
          </a:p>
        </p:txBody>
      </p:sp>
      <p:sp>
        <p:nvSpPr>
          <p:cNvPr id="3" name="文本框 2"/>
          <p:cNvSpPr txBox="1"/>
          <p:nvPr/>
        </p:nvSpPr>
        <p:spPr>
          <a:xfrm>
            <a:off x="220980" y="957580"/>
            <a:ext cx="8477885" cy="2984500"/>
          </a:xfrm>
          <a:prstGeom prst="rect">
            <a:avLst/>
          </a:prstGeom>
          <a:noFill/>
        </p:spPr>
        <p:txBody>
          <a:bodyPr wrap="square" rtlCol="0">
            <a:spAutoFit/>
          </a:bodyPr>
          <a:p>
            <a:r>
              <a:rPr lang="zh-CN" altLang="en-US" sz="2400" b="1">
                <a:highlight>
                  <a:srgbClr val="FFFF00"/>
                </a:highlight>
              </a:rPr>
              <a:t>我们常用形容词性物主代词和名词性物主代词来表示人或物的所有关：</a:t>
            </a:r>
            <a:endParaRPr lang="zh-CN" altLang="en-US" sz="2400" b="1">
              <a:highlight>
                <a:srgbClr val="FFFF00"/>
              </a:highlight>
            </a:endParaRPr>
          </a:p>
          <a:p>
            <a:r>
              <a:rPr lang="en-US" altLang="zh-CN" sz="2800">
                <a:solidFill>
                  <a:srgbClr val="0070C0"/>
                </a:solidFill>
              </a:rPr>
              <a:t>eg </a:t>
            </a:r>
            <a:r>
              <a:rPr lang="zh-CN" altLang="en-US" sz="2800">
                <a:solidFill>
                  <a:srgbClr val="0070C0"/>
                </a:solidFill>
              </a:rPr>
              <a:t>：</a:t>
            </a:r>
            <a:r>
              <a:rPr lang="en-US" altLang="zh-CN" sz="2800">
                <a:solidFill>
                  <a:srgbClr val="0070C0"/>
                </a:solidFill>
              </a:rPr>
              <a:t>This is my book.</a:t>
            </a:r>
            <a:endParaRPr lang="zh-CN" altLang="en-US" sz="2800">
              <a:solidFill>
                <a:srgbClr val="0070C0"/>
              </a:solidFill>
            </a:endParaRPr>
          </a:p>
          <a:p>
            <a:r>
              <a:rPr lang="en-US" altLang="zh-CN" sz="2800">
                <a:solidFill>
                  <a:srgbClr val="0070C0"/>
                </a:solidFill>
              </a:rPr>
              <a:t>         These are our books.</a:t>
            </a:r>
            <a:endParaRPr lang="en-US" altLang="zh-CN" sz="2800">
              <a:solidFill>
                <a:srgbClr val="0070C0"/>
              </a:solidFill>
            </a:endParaRPr>
          </a:p>
          <a:p>
            <a:endParaRPr lang="zh-CN" altLang="en-US" sz="2800">
              <a:solidFill>
                <a:srgbClr val="0070C0"/>
              </a:solidFill>
              <a:sym typeface="+mn-ea"/>
            </a:endParaRPr>
          </a:p>
          <a:p>
            <a:r>
              <a:rPr lang="zh-CN" altLang="en-US" sz="2800">
                <a:solidFill>
                  <a:srgbClr val="0070C0"/>
                </a:solidFill>
                <a:sym typeface="+mn-ea"/>
              </a:rPr>
              <a:t>eg</a:t>
            </a:r>
            <a:r>
              <a:rPr lang="en-US" altLang="zh-CN" sz="2800">
                <a:solidFill>
                  <a:srgbClr val="0070C0"/>
                </a:solidFill>
                <a:sym typeface="+mn-ea"/>
              </a:rPr>
              <a:t>:  This book is mine.</a:t>
            </a:r>
            <a:endParaRPr lang="en-US" altLang="zh-CN" sz="2800">
              <a:solidFill>
                <a:srgbClr val="0070C0"/>
              </a:solidFill>
              <a:sym typeface="+mn-ea"/>
            </a:endParaRPr>
          </a:p>
          <a:p>
            <a:r>
              <a:rPr lang="en-US" altLang="zh-CN" sz="2800">
                <a:solidFill>
                  <a:srgbClr val="0070C0"/>
                </a:solidFill>
                <a:sym typeface="+mn-ea"/>
              </a:rPr>
              <a:t>       These books are ours.</a:t>
            </a:r>
            <a:r>
              <a:rPr lang="en-US" altLang="zh-CN" sz="2800">
                <a:solidFill>
                  <a:srgbClr val="0070C0"/>
                </a:solidFill>
              </a:rPr>
              <a:t>   </a:t>
            </a:r>
            <a:endParaRPr lang="en-US" altLang="zh-CN" sz="2800">
              <a:solidFill>
                <a:srgbClr val="0070C0"/>
              </a:solidFill>
            </a:endParaRPr>
          </a:p>
        </p:txBody>
      </p:sp>
      <p:sp>
        <p:nvSpPr>
          <p:cNvPr id="5" name="椭圆 4"/>
          <p:cNvSpPr/>
          <p:nvPr/>
        </p:nvSpPr>
        <p:spPr>
          <a:xfrm flipH="1">
            <a:off x="2236470" y="1710690"/>
            <a:ext cx="55054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 name="椭圆 1"/>
          <p:cNvSpPr/>
          <p:nvPr/>
        </p:nvSpPr>
        <p:spPr>
          <a:xfrm flipH="1">
            <a:off x="2902585" y="2196465"/>
            <a:ext cx="55054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4" name="文本框 3"/>
          <p:cNvSpPr txBox="1"/>
          <p:nvPr/>
        </p:nvSpPr>
        <p:spPr>
          <a:xfrm>
            <a:off x="4984115" y="1657350"/>
            <a:ext cx="3244850" cy="829945"/>
          </a:xfrm>
          <a:prstGeom prst="rect">
            <a:avLst/>
          </a:prstGeom>
          <a:noFill/>
          <a:ln>
            <a:solidFill>
              <a:schemeClr val="accent1"/>
            </a:solidFill>
          </a:ln>
        </p:spPr>
        <p:txBody>
          <a:bodyPr wrap="square" rtlCol="0">
            <a:spAutoFit/>
          </a:bodyPr>
          <a:p>
            <a:r>
              <a:rPr lang="en-US" altLang="zh-CN" sz="2400" b="1">
                <a:solidFill>
                  <a:srgbClr val="FF0000"/>
                </a:solidFill>
                <a:latin typeface="Comic Sans MS" panose="030F0702030302020204" pitchFamily="66" charset="0"/>
                <a:cs typeface="Comic Sans MS" panose="030F0702030302020204" pitchFamily="66" charset="0"/>
              </a:rPr>
              <a:t>Tip1: </a:t>
            </a:r>
            <a:r>
              <a:rPr lang="zh-CN" altLang="en-US" sz="2400" b="1">
                <a:solidFill>
                  <a:srgbClr val="FF0000"/>
                </a:solidFill>
                <a:latin typeface="Comic Sans MS" panose="030F0702030302020204" pitchFamily="66" charset="0"/>
                <a:cs typeface="Comic Sans MS" panose="030F0702030302020204" pitchFamily="66" charset="0"/>
              </a:rPr>
              <a:t>形容词性物主代词后一般带有名词。</a:t>
            </a:r>
            <a:endParaRPr lang="zh-CN" altLang="en-US" sz="2400" b="1">
              <a:solidFill>
                <a:srgbClr val="FF0000"/>
              </a:solidFill>
              <a:latin typeface="Comic Sans MS" panose="030F0702030302020204" pitchFamily="66" charset="0"/>
              <a:cs typeface="Comic Sans MS" panose="030F0702030302020204" pitchFamily="66" charset="0"/>
            </a:endParaRPr>
          </a:p>
        </p:txBody>
      </p:sp>
      <p:sp>
        <p:nvSpPr>
          <p:cNvPr id="6" name="文本框 5"/>
          <p:cNvSpPr txBox="1"/>
          <p:nvPr/>
        </p:nvSpPr>
        <p:spPr>
          <a:xfrm>
            <a:off x="5111115" y="2931160"/>
            <a:ext cx="3244850" cy="1198880"/>
          </a:xfrm>
          <a:prstGeom prst="rect">
            <a:avLst/>
          </a:prstGeom>
          <a:noFill/>
          <a:ln>
            <a:solidFill>
              <a:schemeClr val="accent1"/>
            </a:solidFill>
          </a:ln>
        </p:spPr>
        <p:txBody>
          <a:bodyPr wrap="square" rtlCol="0">
            <a:spAutoFit/>
          </a:bodyPr>
          <a:p>
            <a:r>
              <a:rPr lang="en-US" altLang="zh-CN" sz="2400" b="1">
                <a:solidFill>
                  <a:srgbClr val="FF0000"/>
                </a:solidFill>
                <a:latin typeface="Comic Sans MS" panose="030F0702030302020204" pitchFamily="66" charset="0"/>
                <a:cs typeface="Comic Sans MS" panose="030F0702030302020204" pitchFamily="66" charset="0"/>
              </a:rPr>
              <a:t>Tip2: </a:t>
            </a:r>
            <a:r>
              <a:rPr lang="zh-CN" altLang="en-US" sz="2400" b="1">
                <a:solidFill>
                  <a:srgbClr val="FF0000"/>
                </a:solidFill>
                <a:latin typeface="Comic Sans MS" panose="030F0702030302020204" pitchFamily="66" charset="0"/>
                <a:cs typeface="Comic Sans MS" panose="030F0702030302020204" pitchFamily="66" charset="0"/>
              </a:rPr>
              <a:t>名词性物主代词相当于</a:t>
            </a:r>
            <a:r>
              <a:rPr lang="en-US" altLang="zh-CN" sz="2400" b="1">
                <a:solidFill>
                  <a:srgbClr val="FF0000"/>
                </a:solidFill>
                <a:latin typeface="Comic Sans MS" panose="030F0702030302020204" pitchFamily="66" charset="0"/>
                <a:cs typeface="Comic Sans MS" panose="030F0702030302020204" pitchFamily="66" charset="0"/>
              </a:rPr>
              <a:t>“</a:t>
            </a:r>
            <a:r>
              <a:rPr lang="zh-CN" altLang="en-US" sz="2400" b="1">
                <a:solidFill>
                  <a:srgbClr val="FF0000"/>
                </a:solidFill>
                <a:latin typeface="Comic Sans MS" panose="030F0702030302020204" pitchFamily="66" charset="0"/>
                <a:cs typeface="Comic Sans MS" panose="030F0702030302020204" pitchFamily="66" charset="0"/>
              </a:rPr>
              <a:t>形容词性物主代词＋名词</a:t>
            </a:r>
            <a:r>
              <a:rPr lang="en-US" altLang="zh-CN" sz="2400" b="1">
                <a:solidFill>
                  <a:srgbClr val="FF0000"/>
                </a:solidFill>
                <a:latin typeface="Comic Sans MS" panose="030F0702030302020204" pitchFamily="66" charset="0"/>
                <a:cs typeface="Comic Sans MS" panose="030F0702030302020204" pitchFamily="66" charset="0"/>
              </a:rPr>
              <a:t>”</a:t>
            </a:r>
            <a:r>
              <a:rPr lang="zh-CN" altLang="en-US" sz="2400" b="1">
                <a:solidFill>
                  <a:srgbClr val="FF0000"/>
                </a:solidFill>
                <a:latin typeface="Comic Sans MS" panose="030F0702030302020204" pitchFamily="66" charset="0"/>
                <a:cs typeface="Comic Sans MS" panose="030F0702030302020204" pitchFamily="66" charset="0"/>
              </a:rPr>
              <a:t>。</a:t>
            </a:r>
            <a:endParaRPr lang="zh-CN" altLang="en-US" sz="2400" b="1">
              <a:solidFill>
                <a:srgbClr val="FF0000"/>
              </a:solidFill>
              <a:latin typeface="Comic Sans MS" panose="030F0702030302020204" pitchFamily="66" charset="0"/>
              <a:cs typeface="Comic Sans MS" panose="030F0702030302020204" pitchFamily="66" charset="0"/>
            </a:endParaRPr>
          </a:p>
        </p:txBody>
      </p:sp>
      <p:sp>
        <p:nvSpPr>
          <p:cNvPr id="7" name="椭圆 6"/>
          <p:cNvSpPr/>
          <p:nvPr/>
        </p:nvSpPr>
        <p:spPr>
          <a:xfrm flipH="1">
            <a:off x="2902585" y="3005455"/>
            <a:ext cx="96837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椭圆 7"/>
          <p:cNvSpPr/>
          <p:nvPr/>
        </p:nvSpPr>
        <p:spPr>
          <a:xfrm flipH="1">
            <a:off x="3696335" y="3456305"/>
            <a:ext cx="937895"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4" name="Picture 4"/>
          <p:cNvPicPr>
            <a:picLocks noChangeAspect="1"/>
          </p:cNvPicPr>
          <p:nvPr/>
        </p:nvPicPr>
        <p:blipFill>
          <a:blip r:embed="rId1"/>
          <a:stretch>
            <a:fillRect/>
          </a:stretch>
        </p:blipFill>
        <p:spPr>
          <a:xfrm>
            <a:off x="7054215" y="3237230"/>
            <a:ext cx="1927860" cy="1649730"/>
          </a:xfrm>
          <a:prstGeom prst="rect">
            <a:avLst/>
          </a:prstGeom>
          <a:noFill/>
          <a:ln w="9525">
            <a:noFill/>
          </a:ln>
        </p:spPr>
      </p:pic>
      <p:graphicFrame>
        <p:nvGraphicFramePr>
          <p:cNvPr id="3" name="表格 2"/>
          <p:cNvGraphicFramePr/>
          <p:nvPr>
            <p:custDataLst>
              <p:tags r:id="rId2"/>
            </p:custDataLst>
          </p:nvPr>
        </p:nvGraphicFramePr>
        <p:xfrm>
          <a:off x="257810" y="573405"/>
          <a:ext cx="8595995" cy="4010025"/>
        </p:xfrm>
        <a:graphic>
          <a:graphicData uri="http://schemas.openxmlformats.org/drawingml/2006/table">
            <a:tbl>
              <a:tblPr firstRow="1" bandRow="1">
                <a:tableStyleId>{5C22544A-7EE6-4342-B048-85BDC9FD1C3A}</a:tableStyleId>
              </a:tblPr>
              <a:tblGrid>
                <a:gridCol w="1155065"/>
                <a:gridCol w="1083945"/>
                <a:gridCol w="925830"/>
                <a:gridCol w="628650"/>
                <a:gridCol w="862330"/>
                <a:gridCol w="645160"/>
                <a:gridCol w="825500"/>
                <a:gridCol w="1183640"/>
                <a:gridCol w="1285875"/>
              </a:tblGrid>
              <a:tr h="809625">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gridSpan="3">
                  <a:txBody>
                    <a:bodyPr/>
                    <a:p>
                      <a:pPr>
                        <a:buNone/>
                      </a:pPr>
                      <a:endParaRPr lang="zh-CN" altLang="en-US"/>
                    </a:p>
                  </a:txBody>
                  <a:tcPr/>
                </a:tc>
                <a:tc hMerge="1">
                  <a:tcPr/>
                </a:tc>
                <a:tc hMerge="1">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822960">
                <a:tc>
                  <a:txBody>
                    <a:bodyPr/>
                    <a:p>
                      <a:pPr>
                        <a:buNone/>
                      </a:pPr>
                      <a:endParaRPr lang="zh-CN" altLang="en-US"/>
                    </a:p>
                  </a:txBody>
                  <a:tcPr/>
                </a:tc>
                <a:tc>
                  <a:txBody>
                    <a:bodyPr/>
                    <a:p>
                      <a:pPr>
                        <a:buNone/>
                      </a:pPr>
                      <a:r>
                        <a:rPr lang="zh-CN" altLang="en-US" sz="2400"/>
                        <a:t>第一人称</a:t>
                      </a:r>
                      <a:endParaRPr lang="zh-CN" altLang="en-US" sz="2400"/>
                    </a:p>
                  </a:txBody>
                  <a:tcPr/>
                </a:tc>
                <a:tc>
                  <a:txBody>
                    <a:bodyPr/>
                    <a:p>
                      <a:pPr algn="l">
                        <a:buClrTx/>
                        <a:buSzTx/>
                        <a:buFontTx/>
                        <a:buNone/>
                      </a:pPr>
                      <a:r>
                        <a:rPr lang="zh-CN" altLang="en-US" sz="2400"/>
                        <a:t>第二人称</a:t>
                      </a:r>
                      <a:endParaRPr lang="zh-CN" altLang="en-US" sz="2400"/>
                    </a:p>
                  </a:txBody>
                  <a:tcPr/>
                </a:tc>
                <a:tc gridSpan="3">
                  <a:txBody>
                    <a:bodyPr/>
                    <a:p>
                      <a:pPr algn="l">
                        <a:buClrTx/>
                        <a:buSzTx/>
                        <a:buFontTx/>
                        <a:buNone/>
                      </a:pPr>
                      <a:r>
                        <a:rPr lang="en-US" altLang="zh-CN" sz="2400"/>
                        <a:t> </a:t>
                      </a:r>
                      <a:r>
                        <a:rPr lang="zh-CN" altLang="en-US" sz="2400"/>
                        <a:t>第三人称</a:t>
                      </a:r>
                      <a:endParaRPr lang="zh-CN" altLang="en-US" sz="2400"/>
                    </a:p>
                  </a:txBody>
                  <a:tcPr/>
                </a:tc>
                <a:tc hMerge="1">
                  <a:tcPr/>
                </a:tc>
                <a:tc hMerge="1">
                  <a:tcPr/>
                </a:tc>
                <a:tc>
                  <a:txBody>
                    <a:bodyPr/>
                    <a:p>
                      <a:pPr algn="l">
                        <a:buClrTx/>
                        <a:buSzTx/>
                        <a:buFontTx/>
                        <a:buNone/>
                      </a:pPr>
                      <a:r>
                        <a:rPr lang="zh-CN" altLang="en-US" sz="2400"/>
                        <a:t>第一人称</a:t>
                      </a:r>
                      <a:endParaRPr lang="zh-CN" altLang="en-US" sz="2400"/>
                    </a:p>
                  </a:txBody>
                  <a:tcPr/>
                </a:tc>
                <a:tc>
                  <a:txBody>
                    <a:bodyPr/>
                    <a:p>
                      <a:pPr algn="l">
                        <a:buClrTx/>
                        <a:buSzTx/>
                        <a:buFontTx/>
                        <a:buNone/>
                      </a:pPr>
                      <a:r>
                        <a:rPr lang="zh-CN" altLang="en-US" sz="2400"/>
                        <a:t>第二人称</a:t>
                      </a:r>
                      <a:endParaRPr lang="zh-CN" altLang="en-US" sz="2400"/>
                    </a:p>
                  </a:txBody>
                  <a:tcPr/>
                </a:tc>
                <a:tc>
                  <a:txBody>
                    <a:bodyPr/>
                    <a:p>
                      <a:pPr algn="l">
                        <a:buClrTx/>
                        <a:buSzTx/>
                        <a:buFontTx/>
                        <a:buNone/>
                      </a:pPr>
                      <a:r>
                        <a:rPr lang="zh-CN" altLang="en-US" sz="2400"/>
                        <a:t>第三人称</a:t>
                      </a:r>
                      <a:endParaRPr lang="zh-CN" altLang="en-US" sz="2400"/>
                    </a:p>
                  </a:txBody>
                  <a:tcPr/>
                </a:tc>
              </a:tr>
              <a:tr h="1188720">
                <a:tc>
                  <a:txBody>
                    <a:bodyPr/>
                    <a:p>
                      <a:pPr>
                        <a:buNone/>
                      </a:pPr>
                      <a:r>
                        <a:rPr lang="zh-CN" altLang="en-US" sz="2400"/>
                        <a:t>形容词性物主代词</a:t>
                      </a:r>
                      <a:endParaRPr lang="zh-CN" altLang="en-US" sz="2400"/>
                    </a:p>
                  </a:txBody>
                  <a:tcPr/>
                </a:tc>
                <a:tc>
                  <a:txBody>
                    <a:bodyPr/>
                    <a:p>
                      <a:pPr algn="ctr">
                        <a:buNone/>
                      </a:pPr>
                      <a:r>
                        <a:rPr lang="en-US" altLang="zh-CN" sz="2400"/>
                        <a:t>my</a:t>
                      </a:r>
                      <a:endParaRPr lang="en-US" altLang="zh-CN" sz="2400"/>
                    </a:p>
                  </a:txBody>
                  <a:tcPr/>
                </a:tc>
                <a:tc>
                  <a:txBody>
                    <a:bodyPr/>
                    <a:p>
                      <a:pPr algn="ctr">
                        <a:buNone/>
                      </a:pPr>
                      <a:r>
                        <a:rPr lang="en-US" altLang="zh-CN" sz="2400"/>
                        <a:t>your</a:t>
                      </a:r>
                      <a:endParaRPr lang="en-US" altLang="zh-CN" sz="2400"/>
                    </a:p>
                  </a:txBody>
                  <a:tcPr/>
                </a:tc>
                <a:tc>
                  <a:txBody>
                    <a:bodyPr/>
                    <a:p>
                      <a:pPr algn="ctr">
                        <a:buNone/>
                      </a:pPr>
                      <a:r>
                        <a:rPr lang="en-US" altLang="zh-CN" sz="2400"/>
                        <a:t>his</a:t>
                      </a:r>
                      <a:endParaRPr lang="en-US" altLang="zh-CN" sz="2400"/>
                    </a:p>
                  </a:txBody>
                  <a:tcPr>
                    <a:lnR w="12700" cmpd="sng">
                      <a:solidFill>
                        <a:schemeClr val="tx1"/>
                      </a:solidFill>
                      <a:prstDash val="solid"/>
                    </a:lnR>
                  </a:tcPr>
                </a:tc>
                <a:tc>
                  <a:txBody>
                    <a:bodyPr/>
                    <a:p>
                      <a:pPr algn="ctr">
                        <a:buNone/>
                      </a:pPr>
                      <a:endParaRPr lang="en-US" altLang="zh-CN" sz="2400"/>
                    </a:p>
                  </a:txBody>
                  <a:tcPr>
                    <a:lnL w="12700" cmpd="sng">
                      <a:solidFill>
                        <a:schemeClr val="tx1"/>
                      </a:solidFill>
                      <a:prstDash val="solid"/>
                    </a:lnL>
                    <a:lnR w="12700" cmpd="sng">
                      <a:solidFill>
                        <a:schemeClr val="tx1"/>
                      </a:solidFill>
                      <a:prstDash val="solid"/>
                    </a:lnR>
                  </a:tcPr>
                </a:tc>
                <a:tc>
                  <a:txBody>
                    <a:bodyPr/>
                    <a:p>
                      <a:pPr algn="ctr">
                        <a:buNone/>
                      </a:pPr>
                      <a:r>
                        <a:rPr lang="en-US" altLang="zh-CN" sz="2400"/>
                        <a:t>its</a:t>
                      </a:r>
                      <a:endParaRPr lang="en-US" altLang="zh-CN" sz="2400"/>
                    </a:p>
                  </a:txBody>
                  <a:tcPr>
                    <a:lnL w="12700" cmpd="sng">
                      <a:solidFill>
                        <a:schemeClr val="tx1"/>
                      </a:solidFill>
                      <a:prstDash val="solid"/>
                    </a:lnL>
                  </a:tcPr>
                </a:tc>
                <a:tc>
                  <a:txBody>
                    <a:bodyPr/>
                    <a:p>
                      <a:pPr algn="ctr">
                        <a:buNone/>
                      </a:pPr>
                      <a:r>
                        <a:rPr lang="en-US" altLang="zh-CN" sz="2400"/>
                        <a:t>our</a:t>
                      </a:r>
                      <a:endParaRPr lang="en-US" altLang="zh-CN" sz="2400"/>
                    </a:p>
                  </a:txBody>
                  <a:tcPr/>
                </a:tc>
                <a:tc>
                  <a:txBody>
                    <a:bodyPr/>
                    <a:p>
                      <a:pPr algn="ctr">
                        <a:buNone/>
                      </a:pPr>
                      <a:endParaRPr lang="en-US" altLang="zh-CN" sz="2400"/>
                    </a:p>
                  </a:txBody>
                  <a:tcPr/>
                </a:tc>
                <a:tc>
                  <a:txBody>
                    <a:bodyPr/>
                    <a:p>
                      <a:pPr algn="ctr">
                        <a:buNone/>
                      </a:pPr>
                      <a:r>
                        <a:rPr lang="en-US" altLang="zh-CN" sz="2400"/>
                        <a:t>their</a:t>
                      </a:r>
                      <a:endParaRPr lang="en-US" altLang="zh-CN" sz="2400"/>
                    </a:p>
                  </a:txBody>
                  <a:tcPr/>
                </a:tc>
              </a:tr>
              <a:tr h="1188720">
                <a:tc>
                  <a:txBody>
                    <a:bodyPr/>
                    <a:p>
                      <a:pPr>
                        <a:buNone/>
                      </a:pPr>
                      <a:r>
                        <a:rPr lang="zh-CN" altLang="en-US" sz="2400"/>
                        <a:t>名词性物主代词</a:t>
                      </a:r>
                      <a:endParaRPr lang="zh-CN" altLang="en-US" sz="2400"/>
                    </a:p>
                  </a:txBody>
                  <a:tcPr/>
                </a:tc>
                <a:tc>
                  <a:txBody>
                    <a:bodyPr/>
                    <a:p>
                      <a:pPr algn="ctr">
                        <a:buNone/>
                      </a:pPr>
                      <a:r>
                        <a:rPr lang="en-US" altLang="zh-CN" sz="2400"/>
                        <a:t>mine</a:t>
                      </a:r>
                      <a:endParaRPr lang="en-US" altLang="zh-CN" sz="2400"/>
                    </a:p>
                  </a:txBody>
                  <a:tcPr/>
                </a:tc>
                <a:tc>
                  <a:txBody>
                    <a:bodyPr/>
                    <a:p>
                      <a:pPr algn="ctr">
                        <a:buNone/>
                      </a:pPr>
                      <a:endParaRPr lang="en-US" altLang="zh-CN" sz="2400"/>
                    </a:p>
                  </a:txBody>
                  <a:tcPr/>
                </a:tc>
                <a:tc>
                  <a:txBody>
                    <a:bodyPr/>
                    <a:p>
                      <a:pPr algn="ctr">
                        <a:buNone/>
                      </a:pPr>
                      <a:r>
                        <a:rPr lang="en-US" altLang="zh-CN" sz="2400"/>
                        <a:t>his</a:t>
                      </a:r>
                      <a:endParaRPr lang="en-US" altLang="zh-CN" sz="2400"/>
                    </a:p>
                  </a:txBody>
                  <a:tcPr>
                    <a:lnR w="12700" cmpd="sng">
                      <a:solidFill>
                        <a:schemeClr val="tx1"/>
                      </a:solidFill>
                      <a:prstDash val="solid"/>
                    </a:lnR>
                  </a:tcPr>
                </a:tc>
                <a:tc>
                  <a:txBody>
                    <a:bodyPr/>
                    <a:p>
                      <a:pPr algn="ctr">
                        <a:buNone/>
                      </a:pPr>
                      <a:r>
                        <a:rPr lang="en-US" altLang="zh-CN" sz="2400"/>
                        <a:t>hers</a:t>
                      </a:r>
                      <a:endParaRPr lang="en-US" altLang="zh-CN" sz="2400"/>
                    </a:p>
                  </a:txBody>
                  <a:tcPr>
                    <a:lnL w="12700" cmpd="sng">
                      <a:solidFill>
                        <a:schemeClr val="tx1"/>
                      </a:solidFill>
                      <a:prstDash val="solid"/>
                    </a:lnL>
                    <a:lnR w="12700" cmpd="sng">
                      <a:solidFill>
                        <a:schemeClr val="tx1"/>
                      </a:solidFill>
                      <a:prstDash val="solid"/>
                    </a:lnR>
                  </a:tcPr>
                </a:tc>
                <a:tc>
                  <a:txBody>
                    <a:bodyPr/>
                    <a:p>
                      <a:pPr algn="ctr">
                        <a:buNone/>
                      </a:pPr>
                      <a:endParaRPr lang="zh-CN" altLang="en-US" sz="2400"/>
                    </a:p>
                  </a:txBody>
                  <a:tcPr>
                    <a:lnL w="12700" cmpd="sng">
                      <a:solidFill>
                        <a:schemeClr val="tx1"/>
                      </a:solidFill>
                      <a:prstDash val="solid"/>
                    </a:lnL>
                  </a:tcPr>
                </a:tc>
                <a:tc>
                  <a:txBody>
                    <a:bodyPr/>
                    <a:p>
                      <a:pPr algn="ctr">
                        <a:buNone/>
                      </a:pPr>
                      <a:endParaRPr lang="en-US" altLang="zh-CN" sz="2400"/>
                    </a:p>
                  </a:txBody>
                  <a:tcPr/>
                </a:tc>
                <a:tc>
                  <a:txBody>
                    <a:bodyPr/>
                    <a:p>
                      <a:pPr algn="ctr">
                        <a:buNone/>
                      </a:pPr>
                      <a:r>
                        <a:rPr lang="en-US" altLang="zh-CN" sz="2400"/>
                        <a:t>yours</a:t>
                      </a:r>
                      <a:endParaRPr lang="en-US" altLang="zh-CN" sz="2400"/>
                    </a:p>
                  </a:txBody>
                  <a:tcPr/>
                </a:tc>
                <a:tc>
                  <a:txBody>
                    <a:bodyPr/>
                    <a:p>
                      <a:pPr algn="ctr">
                        <a:buNone/>
                      </a:pPr>
                      <a:endParaRPr lang="en-US" altLang="zh-CN" sz="2400"/>
                    </a:p>
                  </a:txBody>
                  <a:tcPr/>
                </a:tc>
              </a:tr>
            </a:tbl>
          </a:graphicData>
        </a:graphic>
      </p:graphicFrame>
      <p:sp>
        <p:nvSpPr>
          <p:cNvPr id="4" name="文本框 3"/>
          <p:cNvSpPr txBox="1"/>
          <p:nvPr>
            <p:custDataLst>
              <p:tags r:id="rId3"/>
            </p:custDataLst>
          </p:nvPr>
        </p:nvSpPr>
        <p:spPr>
          <a:xfrm>
            <a:off x="1949450" y="712470"/>
            <a:ext cx="2323465" cy="521970"/>
          </a:xfrm>
          <a:prstGeom prst="rect">
            <a:avLst/>
          </a:prstGeom>
          <a:solidFill>
            <a:srgbClr val="FFFF00"/>
          </a:solidFill>
        </p:spPr>
        <p:txBody>
          <a:bodyPr wrap="square" rtlCol="0">
            <a:spAutoFit/>
          </a:bodyPr>
          <a:p>
            <a:pPr algn="ctr"/>
            <a:r>
              <a:rPr lang="zh-CN" altLang="en-US" sz="2800">
                <a:highlight>
                  <a:srgbClr val="FFFF00"/>
                </a:highlight>
              </a:rPr>
              <a:t>单数</a:t>
            </a:r>
            <a:endParaRPr lang="zh-CN" altLang="en-US" sz="2800">
              <a:highlight>
                <a:srgbClr val="FFFF00"/>
              </a:highlight>
            </a:endParaRPr>
          </a:p>
        </p:txBody>
      </p:sp>
      <p:sp>
        <p:nvSpPr>
          <p:cNvPr id="5" name="文本框 4"/>
          <p:cNvSpPr txBox="1"/>
          <p:nvPr>
            <p:custDataLst>
              <p:tags r:id="rId4"/>
            </p:custDataLst>
          </p:nvPr>
        </p:nvSpPr>
        <p:spPr>
          <a:xfrm>
            <a:off x="5709920" y="712470"/>
            <a:ext cx="2323465" cy="521970"/>
          </a:xfrm>
          <a:prstGeom prst="rect">
            <a:avLst/>
          </a:prstGeom>
          <a:solidFill>
            <a:srgbClr val="FFFF00"/>
          </a:solidFill>
        </p:spPr>
        <p:txBody>
          <a:bodyPr wrap="square" rtlCol="0">
            <a:spAutoFit/>
          </a:bodyPr>
          <a:p>
            <a:pPr algn="ctr"/>
            <a:r>
              <a:rPr lang="zh-CN" altLang="en-US" sz="2800">
                <a:highlight>
                  <a:srgbClr val="FFFF00"/>
                </a:highlight>
              </a:rPr>
              <a:t>复数</a:t>
            </a:r>
            <a:endParaRPr lang="zh-CN" altLang="en-US" sz="2800">
              <a:highlight>
                <a:srgbClr val="FFFF00"/>
              </a:highlight>
            </a:endParaRPr>
          </a:p>
        </p:txBody>
      </p:sp>
      <p:sp>
        <p:nvSpPr>
          <p:cNvPr id="2" name="文本框 1"/>
          <p:cNvSpPr txBox="1"/>
          <p:nvPr>
            <p:custDataLst>
              <p:tags r:id="rId5"/>
            </p:custDataLst>
          </p:nvPr>
        </p:nvSpPr>
        <p:spPr>
          <a:xfrm>
            <a:off x="2516505" y="3493135"/>
            <a:ext cx="1047750" cy="829945"/>
          </a:xfrm>
          <a:prstGeom prst="rect">
            <a:avLst/>
          </a:prstGeom>
          <a:noFill/>
        </p:spPr>
        <p:txBody>
          <a:bodyPr wrap="square" rtlCol="0">
            <a:spAutoFit/>
          </a:bodyPr>
          <a:p>
            <a:r>
              <a:rPr lang="en-US" altLang="zh-CN" sz="2400">
                <a:solidFill>
                  <a:srgbClr val="FF0000"/>
                </a:solidFill>
                <a:sym typeface="+mn-ea"/>
              </a:rPr>
              <a:t>yours</a:t>
            </a:r>
            <a:endParaRPr lang="en-US" altLang="zh-CN" sz="2400">
              <a:solidFill>
                <a:srgbClr val="FF0000"/>
              </a:solidFill>
            </a:endParaRPr>
          </a:p>
          <a:p>
            <a:endParaRPr lang="en-US" altLang="zh-CN" sz="2400">
              <a:solidFill>
                <a:srgbClr val="FF0000"/>
              </a:solidFill>
            </a:endParaRPr>
          </a:p>
        </p:txBody>
      </p:sp>
      <p:sp>
        <p:nvSpPr>
          <p:cNvPr id="7" name="文本框 6"/>
          <p:cNvSpPr txBox="1"/>
          <p:nvPr>
            <p:custDataLst>
              <p:tags r:id="rId6"/>
            </p:custDataLst>
          </p:nvPr>
        </p:nvSpPr>
        <p:spPr>
          <a:xfrm>
            <a:off x="4130040" y="2197100"/>
            <a:ext cx="721995" cy="829945"/>
          </a:xfrm>
          <a:prstGeom prst="rect">
            <a:avLst/>
          </a:prstGeom>
          <a:noFill/>
        </p:spPr>
        <p:txBody>
          <a:bodyPr wrap="square" rtlCol="0">
            <a:spAutoFit/>
          </a:bodyPr>
          <a:p>
            <a:r>
              <a:rPr lang="en-US" altLang="zh-CN" sz="2400">
                <a:sym typeface="+mn-ea"/>
              </a:rPr>
              <a:t>her</a:t>
            </a:r>
            <a:endParaRPr lang="en-US" altLang="zh-CN" sz="2400"/>
          </a:p>
          <a:p>
            <a:endParaRPr lang="en-US" altLang="zh-CN" sz="2400"/>
          </a:p>
        </p:txBody>
      </p:sp>
      <p:sp>
        <p:nvSpPr>
          <p:cNvPr id="8" name="文本框 7"/>
          <p:cNvSpPr txBox="1"/>
          <p:nvPr>
            <p:custDataLst>
              <p:tags r:id="rId7"/>
            </p:custDataLst>
          </p:nvPr>
        </p:nvSpPr>
        <p:spPr>
          <a:xfrm>
            <a:off x="5577840" y="3493135"/>
            <a:ext cx="949960" cy="460375"/>
          </a:xfrm>
          <a:prstGeom prst="rect">
            <a:avLst/>
          </a:prstGeom>
          <a:noFill/>
        </p:spPr>
        <p:txBody>
          <a:bodyPr wrap="square" rtlCol="0">
            <a:spAutoFit/>
          </a:bodyPr>
          <a:p>
            <a:r>
              <a:rPr lang="en-US" altLang="zh-CN" sz="2400">
                <a:solidFill>
                  <a:srgbClr val="FF0000"/>
                </a:solidFill>
                <a:sym typeface="+mn-ea"/>
              </a:rPr>
              <a:t>ours</a:t>
            </a:r>
            <a:endParaRPr lang="en-US" altLang="zh-CN" sz="2400">
              <a:solidFill>
                <a:srgbClr val="FF0000"/>
              </a:solidFill>
              <a:sym typeface="+mn-ea"/>
            </a:endParaRPr>
          </a:p>
        </p:txBody>
      </p:sp>
      <p:sp>
        <p:nvSpPr>
          <p:cNvPr id="9" name="文本框 8"/>
          <p:cNvSpPr txBox="1"/>
          <p:nvPr>
            <p:custDataLst>
              <p:tags r:id="rId8"/>
            </p:custDataLst>
          </p:nvPr>
        </p:nvSpPr>
        <p:spPr>
          <a:xfrm>
            <a:off x="6527800" y="2377440"/>
            <a:ext cx="1006475" cy="829945"/>
          </a:xfrm>
          <a:prstGeom prst="rect">
            <a:avLst/>
          </a:prstGeom>
          <a:noFill/>
        </p:spPr>
        <p:txBody>
          <a:bodyPr wrap="square" rtlCol="0">
            <a:spAutoFit/>
          </a:bodyPr>
          <a:p>
            <a:r>
              <a:rPr lang="en-US" altLang="zh-CN" sz="2400">
                <a:solidFill>
                  <a:srgbClr val="FF0000"/>
                </a:solidFill>
                <a:sym typeface="+mn-ea"/>
              </a:rPr>
              <a:t>your</a:t>
            </a:r>
            <a:endParaRPr lang="en-US" altLang="zh-CN" sz="2400">
              <a:solidFill>
                <a:srgbClr val="FF0000"/>
              </a:solidFill>
            </a:endParaRPr>
          </a:p>
          <a:p>
            <a:endParaRPr lang="en-US" altLang="zh-CN" sz="2400">
              <a:solidFill>
                <a:srgbClr val="FF0000"/>
              </a:solidFill>
            </a:endParaRPr>
          </a:p>
        </p:txBody>
      </p:sp>
      <p:sp>
        <p:nvSpPr>
          <p:cNvPr id="10" name="文本框 9"/>
          <p:cNvSpPr txBox="1"/>
          <p:nvPr/>
        </p:nvSpPr>
        <p:spPr>
          <a:xfrm>
            <a:off x="7680325" y="3439160"/>
            <a:ext cx="1052195" cy="829945"/>
          </a:xfrm>
          <a:prstGeom prst="rect">
            <a:avLst/>
          </a:prstGeom>
          <a:noFill/>
        </p:spPr>
        <p:txBody>
          <a:bodyPr wrap="square" rtlCol="0">
            <a:spAutoFit/>
          </a:bodyPr>
          <a:p>
            <a:r>
              <a:rPr lang="en-US" altLang="zh-CN" sz="2400">
                <a:solidFill>
                  <a:srgbClr val="FF0000"/>
                </a:solidFill>
                <a:sym typeface="+mn-ea"/>
              </a:rPr>
              <a:t>theirs</a:t>
            </a:r>
            <a:endParaRPr lang="en-US" altLang="zh-CN" sz="2400">
              <a:solidFill>
                <a:srgbClr val="FF0000"/>
              </a:solidFill>
            </a:endParaRPr>
          </a:p>
          <a:p>
            <a:endParaRPr lang="en-US" altLang="zh-CN" sz="2400">
              <a:solidFill>
                <a:srgbClr val="FF0000"/>
              </a:solidFill>
            </a:endParaRPr>
          </a:p>
        </p:txBody>
      </p:sp>
      <p:sp>
        <p:nvSpPr>
          <p:cNvPr id="11" name="乘号 10"/>
          <p:cNvSpPr/>
          <p:nvPr/>
        </p:nvSpPr>
        <p:spPr>
          <a:xfrm>
            <a:off x="5077460" y="3493135"/>
            <a:ext cx="387985" cy="523875"/>
          </a:xfrm>
          <a:prstGeom prst="mathMultiply">
            <a:avLst/>
          </a:prstGeom>
          <a:solidFill>
            <a:schemeClr val="accent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ppt_x"/>
                                          </p:val>
                                        </p:tav>
                                        <p:tav tm="100000">
                                          <p:val>
                                            <p:strVal val="#ppt_x"/>
                                          </p:val>
                                        </p:tav>
                                      </p:tavLst>
                                    </p:anim>
                                    <p:anim calcmode="lin" valueType="num">
                                      <p:cBhvr additive="base">
                                        <p:cTn id="8"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8" grpId="0"/>
      <p:bldP spid="8" grpId="1"/>
      <p:bldP spid="9" grpId="0"/>
      <p:bldP spid="9"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1"/>
          <p:cNvSpPr txBox="1"/>
          <p:nvPr/>
        </p:nvSpPr>
        <p:spPr>
          <a:xfrm>
            <a:off x="814149" y="259160"/>
            <a:ext cx="3056966" cy="683895"/>
          </a:xfrm>
          <a:prstGeom prst="rect">
            <a:avLst/>
          </a:prstGeom>
          <a:noFill/>
          <a:ln w="9525">
            <a:noFill/>
          </a:ln>
        </p:spPr>
        <p:txBody>
          <a:bodyPr wrap="square" lIns="68580" tIns="34290" rIns="68580" bIns="34290">
            <a:spAutoFit/>
          </a:bodyPr>
          <a:lstStyle/>
          <a:p>
            <a:pPr>
              <a:buNone/>
            </a:pPr>
            <a:r>
              <a:rPr lang="en-US" altLang="zh-CN" sz="4000" b="1" i="1">
                <a:latin typeface="Times New Roman" panose="02020603050405020304" pitchFamily="18" charset="0"/>
                <a:ea typeface="微软雅黑" panose="020B0503020204020204" pitchFamily="34" charset="-122"/>
              </a:rPr>
              <a:t>Practice</a:t>
            </a:r>
            <a:endParaRPr lang="en-US" altLang="zh-CN" sz="4000" b="1" i="1">
              <a:latin typeface="Times New Roman" panose="02020603050405020304" pitchFamily="18" charset="0"/>
              <a:ea typeface="微软雅黑" panose="020B0503020204020204" pitchFamily="34" charset="-122"/>
            </a:endParaRPr>
          </a:p>
        </p:txBody>
      </p:sp>
      <p:pic>
        <p:nvPicPr>
          <p:cNvPr id="5" name="图片 4"/>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236855" y="942658"/>
            <a:ext cx="629920" cy="521970"/>
          </a:xfrm>
          <a:prstGeom prst="rect">
            <a:avLst/>
          </a:prstGeom>
        </p:spPr>
      </p:pic>
      <p:sp>
        <p:nvSpPr>
          <p:cNvPr id="10" name="文本框 9"/>
          <p:cNvSpPr txBox="1"/>
          <p:nvPr/>
        </p:nvSpPr>
        <p:spPr>
          <a:xfrm>
            <a:off x="814070" y="852805"/>
            <a:ext cx="8025765" cy="922020"/>
          </a:xfrm>
          <a:prstGeom prst="rect">
            <a:avLst/>
          </a:prstGeom>
          <a:solidFill>
            <a:schemeClr val="bg1"/>
          </a:solidFill>
        </p:spPr>
        <p:txBody>
          <a:bodyPr wrap="square" rtlCol="0" anchor="t">
            <a:spAutoFit/>
          </a:bodyPr>
          <a:p>
            <a:pPr>
              <a:lnSpc>
                <a:spcPct val="90000"/>
              </a:lnSpc>
            </a:pPr>
            <a:r>
              <a:rPr lang="en-US" altLang="zh-CN" sz="2000" b="1">
                <a:solidFill>
                  <a:schemeClr val="tx1"/>
                </a:solidFill>
                <a:latin typeface="Times New Roman" panose="02020603050405020304" pitchFamily="18" charset="0"/>
                <a:cs typeface="Times New Roman" panose="02020603050405020304" pitchFamily="18" charset="0"/>
              </a:rPr>
              <a:t>Now, l</a:t>
            </a:r>
            <a:r>
              <a:rPr lang="zh-CN" altLang="en-US" sz="2000" b="1">
                <a:solidFill>
                  <a:schemeClr val="tx1"/>
                </a:solidFill>
                <a:latin typeface="Times New Roman" panose="02020603050405020304" pitchFamily="18" charset="0"/>
                <a:cs typeface="Times New Roman" panose="02020603050405020304" pitchFamily="18" charset="0"/>
              </a:rPr>
              <a:t>ook at the pictures and complete the conversation with the correct </a:t>
            </a:r>
            <a:endParaRPr lang="zh-CN" altLang="en-US" sz="2000" b="1">
              <a:solidFill>
                <a:schemeClr val="tx1"/>
              </a:solidFill>
              <a:latin typeface="Times New Roman" panose="02020603050405020304" pitchFamily="18" charset="0"/>
              <a:cs typeface="Times New Roman" panose="02020603050405020304" pitchFamily="18" charset="0"/>
            </a:endParaRPr>
          </a:p>
          <a:p>
            <a:pPr>
              <a:lnSpc>
                <a:spcPct val="90000"/>
              </a:lnSpc>
            </a:pPr>
            <a:r>
              <a:rPr lang="zh-CN" altLang="en-US" sz="2000" b="1">
                <a:solidFill>
                  <a:schemeClr val="tx1"/>
                </a:solidFill>
                <a:latin typeface="Times New Roman" panose="02020603050405020304" pitchFamily="18" charset="0"/>
                <a:cs typeface="Times New Roman" panose="02020603050405020304" pitchFamily="18" charset="0"/>
              </a:rPr>
              <a:t>possessive adjectives and pronouns, or the possessive forms of the nouns </a:t>
            </a:r>
            <a:endParaRPr lang="zh-CN" altLang="en-US" sz="2000" b="1">
              <a:solidFill>
                <a:schemeClr val="tx1"/>
              </a:solidFill>
              <a:latin typeface="Times New Roman" panose="02020603050405020304" pitchFamily="18" charset="0"/>
              <a:cs typeface="Times New Roman" panose="02020603050405020304" pitchFamily="18" charset="0"/>
            </a:endParaRPr>
          </a:p>
          <a:p>
            <a:pPr>
              <a:lnSpc>
                <a:spcPct val="90000"/>
              </a:lnSpc>
            </a:pPr>
            <a:r>
              <a:rPr lang="zh-CN" altLang="en-US" sz="2000" b="1">
                <a:solidFill>
                  <a:schemeClr val="tx1"/>
                </a:solidFill>
                <a:latin typeface="Times New Roman" panose="02020603050405020304" pitchFamily="18" charset="0"/>
                <a:cs typeface="Times New Roman" panose="02020603050405020304" pitchFamily="18" charset="0"/>
              </a:rPr>
              <a:t>in brackets.</a:t>
            </a:r>
            <a:endParaRPr lang="zh-CN" altLang="en-US" sz="2000" b="1">
              <a:solidFill>
                <a:schemeClr val="tx1"/>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368935" y="1848485"/>
            <a:ext cx="8406130" cy="3002280"/>
          </a:xfrm>
          <a:prstGeom prst="rect">
            <a:avLst/>
          </a:prstGeom>
        </p:spPr>
      </p:pic>
      <p:sp>
        <p:nvSpPr>
          <p:cNvPr id="15" name="文本框 14"/>
          <p:cNvSpPr txBox="1"/>
          <p:nvPr>
            <p:custDataLst>
              <p:tags r:id="rId4"/>
            </p:custDataLst>
          </p:nvPr>
        </p:nvSpPr>
        <p:spPr>
          <a:xfrm>
            <a:off x="5939155" y="1647825"/>
            <a:ext cx="1560830" cy="460375"/>
          </a:xfrm>
          <a:prstGeom prst="rect">
            <a:avLst/>
          </a:prstGeom>
          <a:noFill/>
        </p:spPr>
        <p:txBody>
          <a:bodyPr wrap="square" rtlCol="0" anchor="t">
            <a:spAutoFit/>
          </a:bodyPr>
          <a:p>
            <a:r>
              <a:rPr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yours</a:t>
            </a:r>
            <a:endParaRPr lang="zh-CN" alt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6" name="文本框 15"/>
          <p:cNvSpPr txBox="1"/>
          <p:nvPr>
            <p:custDataLst>
              <p:tags r:id="rId5"/>
            </p:custDataLst>
          </p:nvPr>
        </p:nvSpPr>
        <p:spPr>
          <a:xfrm>
            <a:off x="3293110" y="2008505"/>
            <a:ext cx="1560830" cy="460375"/>
          </a:xfrm>
          <a:prstGeom prst="rect">
            <a:avLst/>
          </a:prstGeom>
          <a:noFill/>
        </p:spPr>
        <p:txBody>
          <a:bodyPr wrap="square" rtlCol="0" anchor="t">
            <a:spAutoFit/>
          </a:bodyPr>
          <a:p>
            <a:r>
              <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mine</a:t>
            </a:r>
            <a:endPar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7" name="文本框 16"/>
          <p:cNvSpPr txBox="1"/>
          <p:nvPr/>
        </p:nvSpPr>
        <p:spPr>
          <a:xfrm>
            <a:off x="5939155" y="2016760"/>
            <a:ext cx="1155700" cy="460375"/>
          </a:xfrm>
          <a:prstGeom prst="rect">
            <a:avLst/>
          </a:prstGeom>
          <a:noFill/>
        </p:spPr>
        <p:txBody>
          <a:bodyPr wrap="square" rtlCol="0" anchor="t">
            <a:spAutoFit/>
          </a:bodyPr>
          <a:p>
            <a:r>
              <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Millie’s</a:t>
            </a:r>
            <a:endParaRPr lang="en-US" alt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8" name="文本框 17"/>
          <p:cNvSpPr txBox="1"/>
          <p:nvPr/>
        </p:nvSpPr>
        <p:spPr>
          <a:xfrm>
            <a:off x="3272155" y="2594610"/>
            <a:ext cx="1931670" cy="460375"/>
          </a:xfrm>
          <a:prstGeom prst="rect">
            <a:avLst/>
          </a:prstGeom>
          <a:noFill/>
        </p:spPr>
        <p:txBody>
          <a:bodyPr wrap="square" rtlCol="0" anchor="t">
            <a:spAutoFit/>
          </a:bodyPr>
          <a:p>
            <a:r>
              <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Daniel’s</a:t>
            </a:r>
            <a:endPar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9" name="文本框 18"/>
          <p:cNvSpPr txBox="1"/>
          <p:nvPr/>
        </p:nvSpPr>
        <p:spPr>
          <a:xfrm>
            <a:off x="5179060" y="3234055"/>
            <a:ext cx="1328420" cy="460375"/>
          </a:xfrm>
          <a:prstGeom prst="rect">
            <a:avLst/>
          </a:prstGeom>
          <a:noFill/>
        </p:spPr>
        <p:txBody>
          <a:bodyPr wrap="square" rtlCol="0" anchor="t">
            <a:spAutoFit/>
          </a:bodyPr>
          <a:p>
            <a:r>
              <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ours</a:t>
            </a:r>
            <a:endPar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0" name="文本框 19"/>
          <p:cNvSpPr txBox="1"/>
          <p:nvPr/>
        </p:nvSpPr>
        <p:spPr>
          <a:xfrm>
            <a:off x="2392045" y="2279015"/>
            <a:ext cx="1328420" cy="460375"/>
          </a:xfrm>
          <a:prstGeom prst="rect">
            <a:avLst/>
          </a:prstGeom>
          <a:noFill/>
        </p:spPr>
        <p:txBody>
          <a:bodyPr wrap="square" rtlCol="0" anchor="t">
            <a:spAutoFit/>
          </a:bodyPr>
          <a:p>
            <a:r>
              <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hers</a:t>
            </a:r>
            <a:endPar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1" name="文本框 20"/>
          <p:cNvSpPr txBox="1"/>
          <p:nvPr/>
        </p:nvSpPr>
        <p:spPr>
          <a:xfrm>
            <a:off x="4499610" y="3850005"/>
            <a:ext cx="1692275" cy="460375"/>
          </a:xfrm>
          <a:prstGeom prst="rect">
            <a:avLst/>
          </a:prstGeom>
          <a:noFill/>
        </p:spPr>
        <p:txBody>
          <a:bodyPr wrap="square" rtlCol="0" anchor="t">
            <a:spAutoFit/>
          </a:bodyPr>
          <a:p>
            <a:r>
              <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Simon’s</a:t>
            </a:r>
            <a:endPar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2" name="文本框 21"/>
          <p:cNvSpPr txBox="1"/>
          <p:nvPr/>
        </p:nvSpPr>
        <p:spPr>
          <a:xfrm>
            <a:off x="7094855" y="3524250"/>
            <a:ext cx="1328420" cy="460375"/>
          </a:xfrm>
          <a:prstGeom prst="rect">
            <a:avLst/>
          </a:prstGeom>
          <a:noFill/>
        </p:spPr>
        <p:txBody>
          <a:bodyPr wrap="square" rtlCol="0" anchor="t">
            <a:spAutoFit/>
          </a:bodyPr>
          <a:p>
            <a:r>
              <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his</a:t>
            </a:r>
            <a:endParaRPr lang="en-US" sz="24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16" grpId="0"/>
      <p:bldP spid="17" grpId="0"/>
      <p:bldP spid="17" grpId="1"/>
      <p:bldP spid="18" grpId="0"/>
      <p:bldP spid="18" grpId="1"/>
      <p:bldP spid="19" grpId="0"/>
      <p:bldP spid="19" grpId="1"/>
      <p:bldP spid="20" grpId="0"/>
      <p:bldP spid="20" grpId="1"/>
      <p:bldP spid="22" grpId="0"/>
      <p:bldP spid="22" grpId="1"/>
      <p:bldP spid="21" grpId="0"/>
      <p:bldP spid="2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1"/>
          <p:cNvSpPr txBox="1"/>
          <p:nvPr/>
        </p:nvSpPr>
        <p:spPr>
          <a:xfrm>
            <a:off x="814149" y="315040"/>
            <a:ext cx="3056966" cy="560705"/>
          </a:xfrm>
          <a:prstGeom prst="rect">
            <a:avLst/>
          </a:prstGeom>
          <a:noFill/>
          <a:ln w="9525">
            <a:noFill/>
          </a:ln>
        </p:spPr>
        <p:txBody>
          <a:bodyPr wrap="square" lIns="68580" tIns="34290" rIns="68580" bIns="34290">
            <a:spAutoFit/>
          </a:bodyPr>
          <a:lstStyle/>
          <a:p>
            <a:pPr>
              <a:buNone/>
            </a:pPr>
            <a:r>
              <a:rPr lang="en-US" altLang="zh-CN" sz="3200" b="1" i="1">
                <a:latin typeface="Times New Roman" panose="02020603050405020304" pitchFamily="18" charset="0"/>
                <a:ea typeface="微软雅黑" panose="020B0503020204020204" pitchFamily="34" charset="-122"/>
              </a:rPr>
              <a:t>Practice</a:t>
            </a:r>
            <a:endParaRPr lang="en-US" altLang="zh-CN" sz="3200" b="1" i="1">
              <a:latin typeface="Times New Roman" panose="02020603050405020304" pitchFamily="18" charset="0"/>
              <a:ea typeface="微软雅黑" panose="020B0503020204020204" pitchFamily="34" charset="-122"/>
            </a:endParaRPr>
          </a:p>
        </p:txBody>
      </p:sp>
      <p:sp>
        <p:nvSpPr>
          <p:cNvPr id="35842" name="Rectangle 2"/>
          <p:cNvSpPr>
            <a:spLocks noGrp="1"/>
          </p:cNvSpPr>
          <p:nvPr/>
        </p:nvSpPr>
        <p:spPr>
          <a:xfrm>
            <a:off x="-245110" y="1120775"/>
            <a:ext cx="8408035" cy="390398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742950" lvl="1" indent="0" eaLnBrk="1" hangingPunct="1">
              <a:lnSpc>
                <a:spcPct val="150000"/>
              </a:lnSpc>
              <a:spcBef>
                <a:spcPct val="0"/>
              </a:spcBef>
              <a:buNone/>
            </a:pPr>
            <a:r>
              <a:rPr lang="zh-CN" altLang="en-US" b="1">
                <a:latin typeface="Times New Roman" panose="02020603050405020304" pitchFamily="18" charset="0"/>
                <a:cs typeface="Times New Roman" panose="02020603050405020304" pitchFamily="18" charset="0"/>
              </a:rPr>
              <a:t>1.They are not my books. They are ____ .(he)</a:t>
            </a:r>
            <a:endParaRPr lang="zh-CN" altLang="en-US" b="1">
              <a:latin typeface="Times New Roman" panose="02020603050405020304" pitchFamily="18" charset="0"/>
              <a:cs typeface="Times New Roman" panose="02020603050405020304" pitchFamily="18" charset="0"/>
            </a:endParaRPr>
          </a:p>
          <a:p>
            <a:pPr marL="742950" lvl="1" indent="0" eaLnBrk="1" hangingPunct="1">
              <a:lnSpc>
                <a:spcPct val="150000"/>
              </a:lnSpc>
              <a:spcBef>
                <a:spcPct val="0"/>
              </a:spcBef>
              <a:buNone/>
            </a:pPr>
            <a:r>
              <a:rPr lang="zh-CN" altLang="en-US" b="1">
                <a:latin typeface="Times New Roman" panose="02020603050405020304" pitchFamily="18" charset="0"/>
                <a:cs typeface="Times New Roman" panose="02020603050405020304" pitchFamily="18" charset="0"/>
              </a:rPr>
              <a:t>2.Please give this to Susan. It is ____ ( she) pen.</a:t>
            </a:r>
            <a:endParaRPr lang="zh-CN" altLang="en-US" b="1">
              <a:latin typeface="Times New Roman" panose="02020603050405020304" pitchFamily="18" charset="0"/>
              <a:cs typeface="Times New Roman" panose="02020603050405020304" pitchFamily="18" charset="0"/>
            </a:endParaRPr>
          </a:p>
          <a:p>
            <a:pPr marL="742950" lvl="1" indent="0" eaLnBrk="1" hangingPunct="1">
              <a:lnSpc>
                <a:spcPct val="150000"/>
              </a:lnSpc>
              <a:spcBef>
                <a:spcPct val="0"/>
              </a:spcBef>
              <a:buNone/>
            </a:pPr>
            <a:r>
              <a:rPr lang="zh-CN" altLang="en-US" b="1">
                <a:latin typeface="Times New Roman" panose="02020603050405020304" pitchFamily="18" charset="0"/>
                <a:cs typeface="Times New Roman" panose="02020603050405020304" pitchFamily="18" charset="0"/>
              </a:rPr>
              <a:t>3.We are working hard on ____ (we) project.</a:t>
            </a:r>
            <a:endParaRPr lang="zh-CN" altLang="en-US" b="1">
              <a:latin typeface="Times New Roman" panose="02020603050405020304" pitchFamily="18" charset="0"/>
              <a:cs typeface="Times New Roman" panose="02020603050405020304" pitchFamily="18" charset="0"/>
            </a:endParaRPr>
          </a:p>
          <a:p>
            <a:pPr marL="742950" lvl="1" indent="0" eaLnBrk="1" hangingPunct="1">
              <a:lnSpc>
                <a:spcPct val="150000"/>
              </a:lnSpc>
              <a:spcBef>
                <a:spcPct val="0"/>
              </a:spcBef>
              <a:buNone/>
            </a:pPr>
            <a:r>
              <a:rPr lang="zh-CN" altLang="en-US" b="1">
                <a:latin typeface="Times New Roman" panose="02020603050405020304" pitchFamily="18" charset="0"/>
                <a:cs typeface="Times New Roman" panose="02020603050405020304" pitchFamily="18" charset="0"/>
              </a:rPr>
              <a:t>4.My flat is on the third floor. _____ (they) is on the tenth floor.</a:t>
            </a:r>
            <a:endParaRPr lang="zh-CN" altLang="en-US" b="1">
              <a:latin typeface="Times New Roman" panose="02020603050405020304" pitchFamily="18" charset="0"/>
              <a:cs typeface="Times New Roman" panose="02020603050405020304" pitchFamily="18" charset="0"/>
            </a:endParaRPr>
          </a:p>
          <a:p>
            <a:pPr marL="742950" lvl="1" indent="0" eaLnBrk="1" hangingPunct="1">
              <a:lnSpc>
                <a:spcPct val="150000"/>
              </a:lnSpc>
              <a:spcBef>
                <a:spcPct val="0"/>
              </a:spcBef>
              <a:buNone/>
            </a:pPr>
            <a:r>
              <a:rPr lang="zh-CN" altLang="en-US" b="1">
                <a:latin typeface="Times New Roman" panose="02020603050405020304" pitchFamily="18" charset="0"/>
                <a:cs typeface="Times New Roman" panose="02020603050405020304" pitchFamily="18" charset="0"/>
              </a:rPr>
              <a:t>5.I can</a:t>
            </a:r>
            <a:r>
              <a:rPr lang="en-US" altLang="zh-CN" b="1">
                <a:latin typeface="Times New Roman" panose="02020603050405020304" pitchFamily="18" charset="0"/>
                <a:cs typeface="Times New Roman" panose="02020603050405020304" pitchFamily="18" charset="0"/>
              </a:rPr>
              <a:t>’</a:t>
            </a:r>
            <a:r>
              <a:rPr lang="zh-CN" altLang="en-US" b="1">
                <a:latin typeface="Times New Roman" panose="02020603050405020304" pitchFamily="18" charset="0"/>
                <a:cs typeface="Times New Roman" panose="02020603050405020304" pitchFamily="18" charset="0"/>
              </a:rPr>
              <a:t>t find my ruler .Can I borrow ______ ( you)?</a:t>
            </a:r>
            <a:endParaRPr lang="zh-CN" altLang="en-US" b="1">
              <a:latin typeface="Times New Roman" panose="02020603050405020304" pitchFamily="18" charset="0"/>
              <a:cs typeface="Times New Roman" panose="02020603050405020304" pitchFamily="18" charset="0"/>
            </a:endParaRPr>
          </a:p>
          <a:p>
            <a:pPr marL="342900" lvl="0" indent="0" eaLnBrk="1" hangingPunct="1">
              <a:lnSpc>
                <a:spcPct val="150000"/>
              </a:lnSpc>
              <a:spcBef>
                <a:spcPct val="0"/>
              </a:spcBef>
              <a:buNone/>
            </a:pPr>
            <a:r>
              <a:rPr lang="zh-CN" altLang="en-US"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ea typeface="宋体" panose="02010600030101010101" pitchFamily="2" charset="-122"/>
              </a:rPr>
              <a:t> </a:t>
            </a:r>
            <a:endParaRPr lang="zh-CN" altLang="en-US" sz="3200" b="1">
              <a:latin typeface="Times New Roman" panose="02020603050405020304" pitchFamily="18" charset="0"/>
              <a:ea typeface="宋体" panose="02010600030101010101" pitchFamily="2" charset="-122"/>
            </a:endParaRPr>
          </a:p>
        </p:txBody>
      </p:sp>
      <p:sp>
        <p:nvSpPr>
          <p:cNvPr id="35844" name="Text Box 4"/>
          <p:cNvSpPr txBox="1"/>
          <p:nvPr/>
        </p:nvSpPr>
        <p:spPr>
          <a:xfrm>
            <a:off x="5156200" y="1185545"/>
            <a:ext cx="75565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his</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35845" name="Text Box 5"/>
          <p:cNvSpPr txBox="1"/>
          <p:nvPr/>
        </p:nvSpPr>
        <p:spPr>
          <a:xfrm>
            <a:off x="4700905" y="1772285"/>
            <a:ext cx="85153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her</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35846" name="Text Box 6"/>
          <p:cNvSpPr txBox="1"/>
          <p:nvPr/>
        </p:nvSpPr>
        <p:spPr>
          <a:xfrm>
            <a:off x="4042410" y="2294255"/>
            <a:ext cx="87566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our</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35847" name="Text Box 7"/>
          <p:cNvSpPr txBox="1"/>
          <p:nvPr/>
        </p:nvSpPr>
        <p:spPr>
          <a:xfrm>
            <a:off x="4316730" y="2811780"/>
            <a:ext cx="143256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sz="2400" b="1">
                <a:solidFill>
                  <a:srgbClr val="FF0000"/>
                </a:solidFill>
                <a:latin typeface="Times New Roman" panose="02020603050405020304" pitchFamily="18" charset="0"/>
                <a:ea typeface="宋体" panose="02010600030101010101" pitchFamily="2" charset="-122"/>
              </a:rPr>
              <a:t>Theirs</a:t>
            </a:r>
            <a:endParaRPr lang="zh-CN" altLang="en-US" sz="2400" b="1">
              <a:solidFill>
                <a:srgbClr val="FF0000"/>
              </a:solidFill>
              <a:latin typeface="Times New Roman" panose="02020603050405020304" pitchFamily="18" charset="0"/>
              <a:ea typeface="宋体" panose="02010600030101010101" pitchFamily="2" charset="-122"/>
            </a:endParaRPr>
          </a:p>
        </p:txBody>
      </p:sp>
      <p:sp>
        <p:nvSpPr>
          <p:cNvPr id="35848" name="Text Box 8"/>
          <p:cNvSpPr txBox="1"/>
          <p:nvPr/>
        </p:nvSpPr>
        <p:spPr>
          <a:xfrm>
            <a:off x="5526405" y="3982720"/>
            <a:ext cx="126238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sz="2400" b="1">
                <a:solidFill>
                  <a:srgbClr val="FF0000"/>
                </a:solidFill>
                <a:latin typeface="Times New Roman" panose="02020603050405020304" pitchFamily="18" charset="0"/>
                <a:ea typeface="宋体" panose="02010600030101010101" pitchFamily="2" charset="-122"/>
              </a:rPr>
              <a:t>yours</a:t>
            </a:r>
            <a:endParaRPr lang="zh-CN" altLang="en-US" sz="2400" b="1">
              <a:solidFill>
                <a:srgbClr val="FF0000"/>
              </a:solidFill>
              <a:latin typeface="Times New Roman" panose="02020603050405020304" pitchFamily="18" charset="0"/>
              <a:ea typeface="宋体" panose="02010600030101010101" pitchFamily="2" charset="-122"/>
            </a:endParaRPr>
          </a:p>
        </p:txBody>
      </p:sp>
      <p:sp>
        <p:nvSpPr>
          <p:cNvPr id="53264" name="Rectangle 16"/>
          <p:cNvSpPr>
            <a:spLocks noGrp="1"/>
          </p:cNvSpPr>
          <p:nvPr/>
        </p:nvSpPr>
        <p:spPr>
          <a:xfrm>
            <a:off x="3288030" y="420370"/>
            <a:ext cx="4381500" cy="700405"/>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en-US" altLang="zh-CN" sz="2400" b="1" i="1">
                <a:solidFill>
                  <a:schemeClr val="bg1"/>
                </a:solidFill>
                <a:latin typeface="Times New Roman" panose="02020603050405020304" pitchFamily="18" charset="0"/>
              </a:rPr>
              <a:t>Fill in the blanks with pronouns:</a:t>
            </a:r>
            <a:endParaRPr lang="en-US" altLang="zh-CN" sz="2400" b="1" i="1">
              <a:solidFill>
                <a:schemeClr val="bg1"/>
              </a:solidFill>
              <a:latin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left)">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wipe(left)">
                                      <p:cBhvr>
                                        <p:cTn id="12" dur="500"/>
                                        <p:tgtEl>
                                          <p:spTgt spid="358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wipe(left)">
                                      <p:cBhvr>
                                        <p:cTn id="17" dur="500"/>
                                        <p:tgtEl>
                                          <p:spTgt spid="358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6"/>
                                        </p:tgtEl>
                                        <p:attrNameLst>
                                          <p:attrName>style.visibility</p:attrName>
                                        </p:attrNameLst>
                                      </p:cBhvr>
                                      <p:to>
                                        <p:strVal val="visible"/>
                                      </p:to>
                                    </p:set>
                                    <p:animEffect transition="in" filter="wipe(left)">
                                      <p:cBhvr>
                                        <p:cTn id="22" dur="500"/>
                                        <p:tgtEl>
                                          <p:spTgt spid="358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7"/>
                                        </p:tgtEl>
                                        <p:attrNameLst>
                                          <p:attrName>style.visibility</p:attrName>
                                        </p:attrNameLst>
                                      </p:cBhvr>
                                      <p:to>
                                        <p:strVal val="visible"/>
                                      </p:to>
                                    </p:set>
                                    <p:animEffect transition="in" filter="wipe(left)">
                                      <p:cBhvr>
                                        <p:cTn id="27" dur="500"/>
                                        <p:tgtEl>
                                          <p:spTgt spid="358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848"/>
                                        </p:tgtEl>
                                        <p:attrNameLst>
                                          <p:attrName>style.visibility</p:attrName>
                                        </p:attrNameLst>
                                      </p:cBhvr>
                                      <p:to>
                                        <p:strVal val="visible"/>
                                      </p:to>
                                    </p:set>
                                    <p:animEffect transition="in" filter="wipe(left)">
                                      <p:cBhvr>
                                        <p:cTn id="32"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4" grpId="0"/>
      <p:bldP spid="35845" grpId="0"/>
      <p:bldP spid="35846" grpId="0"/>
      <p:bldP spid="35847" grpId="0"/>
      <p:bldP spid="358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22885" y="936625"/>
            <a:ext cx="8456930" cy="3803015"/>
          </a:xfrm>
          <a:prstGeom prst="rect">
            <a:avLst/>
          </a:prstGeom>
          <a:noFill/>
        </p:spPr>
        <p:txBody>
          <a:bodyPr wrap="square" rtlCol="0" anchor="t">
            <a:noAutofit/>
          </a:bodyPr>
          <a:lstStyle/>
          <a:p>
            <a:pPr marL="342900" lvl="0" indent="0" eaLnBrk="1" hangingPunct="1">
              <a:lnSpc>
                <a:spcPct val="150000"/>
              </a:lnSpc>
              <a:spcBef>
                <a:spcPct val="0"/>
              </a:spcBef>
              <a:buNone/>
            </a:pPr>
            <a:r>
              <a:rPr lang="zh-CN" altLang="en-US" sz="2400" b="1">
                <a:latin typeface="Times New Roman" panose="02020603050405020304" pitchFamily="18" charset="0"/>
                <a:sym typeface="+mn-ea"/>
              </a:rPr>
              <a:t>6.This is ____ (I) comic book. ______ (you) is over  there.</a:t>
            </a:r>
            <a:endParaRPr lang="zh-CN" altLang="en-US" sz="2400" b="1">
              <a:latin typeface="Times New Roman" panose="02020603050405020304" pitchFamily="18" charset="0"/>
            </a:endParaRPr>
          </a:p>
          <a:p>
            <a:pPr marL="342900" lvl="0" indent="0" eaLnBrk="1" hangingPunct="1">
              <a:lnSpc>
                <a:spcPct val="150000"/>
              </a:lnSpc>
              <a:spcBef>
                <a:spcPct val="0"/>
              </a:spcBef>
              <a:buNone/>
            </a:pPr>
            <a:r>
              <a:rPr lang="zh-CN" altLang="en-US" sz="2400" b="1">
                <a:latin typeface="Times New Roman" panose="02020603050405020304" pitchFamily="18" charset="0"/>
                <a:sym typeface="+mn-ea"/>
              </a:rPr>
              <a:t>7.Whose car is that ?  It’s _______ (I).</a:t>
            </a:r>
            <a:endParaRPr lang="zh-CN" altLang="en-US" sz="2400" b="1">
              <a:latin typeface="Times New Roman" panose="02020603050405020304" pitchFamily="18" charset="0"/>
            </a:endParaRPr>
          </a:p>
          <a:p>
            <a:pPr marL="342900" lvl="0" indent="0" eaLnBrk="1" hangingPunct="1">
              <a:lnSpc>
                <a:spcPct val="150000"/>
              </a:lnSpc>
              <a:spcBef>
                <a:spcPct val="0"/>
              </a:spcBef>
              <a:buNone/>
            </a:pPr>
            <a:r>
              <a:rPr lang="zh-CN" altLang="en-US" sz="2400" b="1">
                <a:latin typeface="Times New Roman" panose="02020603050405020304" pitchFamily="18" charset="0"/>
                <a:sym typeface="+mn-ea"/>
              </a:rPr>
              <a:t>8._______ (we) team will win the game.</a:t>
            </a:r>
            <a:endParaRPr lang="zh-CN" altLang="en-US" sz="2400" b="1">
              <a:latin typeface="Times New Roman" panose="02020603050405020304" pitchFamily="18" charset="0"/>
            </a:endParaRPr>
          </a:p>
          <a:p>
            <a:pPr marL="342900" lvl="0" indent="0" eaLnBrk="1" hangingPunct="1">
              <a:lnSpc>
                <a:spcPct val="150000"/>
              </a:lnSpc>
              <a:spcBef>
                <a:spcPct val="0"/>
              </a:spcBef>
              <a:buNone/>
            </a:pPr>
            <a:r>
              <a:rPr lang="zh-CN" altLang="en-US" sz="2400" b="1">
                <a:latin typeface="Times New Roman" panose="02020603050405020304" pitchFamily="18" charset="0"/>
                <a:sym typeface="+mn-ea"/>
              </a:rPr>
              <a:t>9.Mrs Wang is _______ (he) English teacher.</a:t>
            </a:r>
            <a:endParaRPr lang="zh-CN" altLang="en-US" sz="2400" b="1">
              <a:latin typeface="Times New Roman" panose="02020603050405020304" pitchFamily="18" charset="0"/>
            </a:endParaRPr>
          </a:p>
          <a:p>
            <a:pPr marL="342900" lvl="0" indent="0" eaLnBrk="1" hangingPunct="1">
              <a:lnSpc>
                <a:spcPct val="150000"/>
              </a:lnSpc>
              <a:spcBef>
                <a:spcPct val="0"/>
              </a:spcBef>
              <a:buNone/>
            </a:pPr>
            <a:r>
              <a:rPr lang="zh-CN" altLang="en-US" sz="2400" b="1">
                <a:latin typeface="Times New Roman" panose="02020603050405020304" pitchFamily="18" charset="0"/>
                <a:sym typeface="+mn-ea"/>
              </a:rPr>
              <a:t>10.The cat is _______(she). ______(it) hair is white.</a:t>
            </a:r>
            <a:endParaRPr lang="zh-CN" altLang="en-US" sz="2400" b="1">
              <a:latin typeface="Times New Roman" panose="02020603050405020304" pitchFamily="18" charset="0"/>
            </a:endParaRPr>
          </a:p>
          <a:p>
            <a:pPr marL="342900" lvl="0" indent="0" eaLnBrk="1" hangingPunct="1">
              <a:lnSpc>
                <a:spcPct val="150000"/>
              </a:lnSpc>
              <a:spcBef>
                <a:spcPct val="0"/>
              </a:spcBef>
              <a:buNone/>
            </a:pPr>
            <a:endParaRPr lang="zh-CN" altLang="en-US" sz="3600" b="1">
              <a:latin typeface="Times New Roman" panose="02020603050405020304" pitchFamily="18" charset="0"/>
            </a:endParaRPr>
          </a:p>
          <a:p>
            <a:pPr marL="342900" lvl="0" indent="0" eaLnBrk="1" hangingPunct="1">
              <a:lnSpc>
                <a:spcPct val="150000"/>
              </a:lnSpc>
              <a:spcBef>
                <a:spcPct val="0"/>
              </a:spcBef>
              <a:buNone/>
            </a:pPr>
            <a:endParaRPr lang="zh-CN" altLang="en-US" sz="3600" b="1">
              <a:latin typeface="Times New Roman" panose="02020603050405020304" pitchFamily="18" charset="0"/>
            </a:endParaRPr>
          </a:p>
        </p:txBody>
      </p:sp>
      <p:sp>
        <p:nvSpPr>
          <p:cNvPr id="35849" name="Text Box 9"/>
          <p:cNvSpPr txBox="1"/>
          <p:nvPr/>
        </p:nvSpPr>
        <p:spPr>
          <a:xfrm>
            <a:off x="1765300" y="998855"/>
            <a:ext cx="80264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my</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35850" name="Text Box 10"/>
          <p:cNvSpPr txBox="1"/>
          <p:nvPr/>
        </p:nvSpPr>
        <p:spPr>
          <a:xfrm>
            <a:off x="4527550" y="936625"/>
            <a:ext cx="131000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Yours</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35851" name="Text Box 11"/>
          <p:cNvSpPr txBox="1"/>
          <p:nvPr/>
        </p:nvSpPr>
        <p:spPr>
          <a:xfrm>
            <a:off x="4227195" y="1520825"/>
            <a:ext cx="114109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mine</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35852" name="Text Box 12"/>
          <p:cNvSpPr txBox="1"/>
          <p:nvPr/>
        </p:nvSpPr>
        <p:spPr>
          <a:xfrm>
            <a:off x="969010" y="2110105"/>
            <a:ext cx="99695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Our</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35853" name="Text Box 13"/>
          <p:cNvSpPr txBox="1"/>
          <p:nvPr/>
        </p:nvSpPr>
        <p:spPr>
          <a:xfrm>
            <a:off x="2750820" y="2632075"/>
            <a:ext cx="75565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his</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35854" name="Text Box 14"/>
          <p:cNvSpPr txBox="1"/>
          <p:nvPr/>
        </p:nvSpPr>
        <p:spPr>
          <a:xfrm>
            <a:off x="2567940" y="3204845"/>
            <a:ext cx="10210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hers</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35855" name="Text Box 15"/>
          <p:cNvSpPr txBox="1"/>
          <p:nvPr/>
        </p:nvSpPr>
        <p:spPr>
          <a:xfrm>
            <a:off x="4335780" y="3204845"/>
            <a:ext cx="70612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spcBef>
                <a:spcPct val="0"/>
              </a:spcBef>
              <a:buFontTx/>
              <a:buNone/>
            </a:pPr>
            <a:r>
              <a:rPr lang="zh-CN" altLang="en-US" b="1">
                <a:solidFill>
                  <a:srgbClr val="FF0000"/>
                </a:solidFill>
                <a:latin typeface="Times New Roman" panose="02020603050405020304" pitchFamily="18" charset="0"/>
                <a:ea typeface="宋体" panose="02010600030101010101" pitchFamily="2" charset="-122"/>
              </a:rPr>
              <a:t>Its</a:t>
            </a:r>
            <a:endParaRPr lang="zh-CN" altLang="en-US" b="1">
              <a:solidFill>
                <a:srgbClr val="FF0000"/>
              </a:solidFill>
              <a:latin typeface="Times New Roman" panose="02020603050405020304" pitchFamily="18" charset="0"/>
              <a:ea typeface="宋体" panose="02010600030101010101" pitchFamily="2" charset="-122"/>
            </a:endParaRPr>
          </a:p>
        </p:txBody>
      </p:sp>
      <p:sp>
        <p:nvSpPr>
          <p:cNvPr id="4099" name="文本框 1"/>
          <p:cNvSpPr txBox="1"/>
          <p:nvPr/>
        </p:nvSpPr>
        <p:spPr>
          <a:xfrm>
            <a:off x="814149" y="315040"/>
            <a:ext cx="3056966" cy="560705"/>
          </a:xfrm>
          <a:prstGeom prst="rect">
            <a:avLst/>
          </a:prstGeom>
          <a:noFill/>
          <a:ln w="9525">
            <a:noFill/>
          </a:ln>
        </p:spPr>
        <p:txBody>
          <a:bodyPr wrap="square" lIns="68580" tIns="34290" rIns="68580" bIns="34290">
            <a:spAutoFit/>
          </a:bodyPr>
          <a:p>
            <a:pPr>
              <a:buNone/>
            </a:pPr>
            <a:r>
              <a:rPr lang="en-US" altLang="zh-CN" sz="3200" b="1" i="1">
                <a:latin typeface="Times New Roman" panose="02020603050405020304" pitchFamily="18" charset="0"/>
                <a:ea typeface="微软雅黑" panose="020B0503020204020204" pitchFamily="34" charset="-122"/>
              </a:rPr>
              <a:t>Practice</a:t>
            </a:r>
            <a:endParaRPr lang="en-US" altLang="zh-CN" sz="3200" b="1" i="1">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wipe(left)">
                                      <p:cBhvr>
                                        <p:cTn id="7" dur="500"/>
                                        <p:tgtEl>
                                          <p:spTgt spid="358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50"/>
                                        </p:tgtEl>
                                        <p:attrNameLst>
                                          <p:attrName>style.visibility</p:attrName>
                                        </p:attrNameLst>
                                      </p:cBhvr>
                                      <p:to>
                                        <p:strVal val="visible"/>
                                      </p:to>
                                    </p:set>
                                    <p:animEffect transition="in" filter="wipe(left)">
                                      <p:cBhvr>
                                        <p:cTn id="12" dur="500"/>
                                        <p:tgtEl>
                                          <p:spTgt spid="358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51"/>
                                        </p:tgtEl>
                                        <p:attrNameLst>
                                          <p:attrName>style.visibility</p:attrName>
                                        </p:attrNameLst>
                                      </p:cBhvr>
                                      <p:to>
                                        <p:strVal val="visible"/>
                                      </p:to>
                                    </p:set>
                                    <p:animEffect transition="in" filter="wipe(left)">
                                      <p:cBhvr>
                                        <p:cTn id="17" dur="500"/>
                                        <p:tgtEl>
                                          <p:spTgt spid="358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52"/>
                                        </p:tgtEl>
                                        <p:attrNameLst>
                                          <p:attrName>style.visibility</p:attrName>
                                        </p:attrNameLst>
                                      </p:cBhvr>
                                      <p:to>
                                        <p:strVal val="visible"/>
                                      </p:to>
                                    </p:set>
                                    <p:animEffect transition="in" filter="wipe(left)">
                                      <p:cBhvr>
                                        <p:cTn id="22" dur="500"/>
                                        <p:tgtEl>
                                          <p:spTgt spid="358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53"/>
                                        </p:tgtEl>
                                        <p:attrNameLst>
                                          <p:attrName>style.visibility</p:attrName>
                                        </p:attrNameLst>
                                      </p:cBhvr>
                                      <p:to>
                                        <p:strVal val="visible"/>
                                      </p:to>
                                    </p:set>
                                    <p:animEffect transition="in" filter="wipe(left)">
                                      <p:cBhvr>
                                        <p:cTn id="27" dur="500"/>
                                        <p:tgtEl>
                                          <p:spTgt spid="358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854"/>
                                        </p:tgtEl>
                                        <p:attrNameLst>
                                          <p:attrName>style.visibility</p:attrName>
                                        </p:attrNameLst>
                                      </p:cBhvr>
                                      <p:to>
                                        <p:strVal val="visible"/>
                                      </p:to>
                                    </p:set>
                                    <p:animEffect transition="in" filter="wipe(left)">
                                      <p:cBhvr>
                                        <p:cTn id="32" dur="500"/>
                                        <p:tgtEl>
                                          <p:spTgt spid="358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855"/>
                                        </p:tgtEl>
                                        <p:attrNameLst>
                                          <p:attrName>style.visibility</p:attrName>
                                        </p:attrNameLst>
                                      </p:cBhvr>
                                      <p:to>
                                        <p:strVal val="visible"/>
                                      </p:to>
                                    </p:set>
                                    <p:animEffect transition="in" filter="wipe(left)">
                                      <p:cBhvr>
                                        <p:cTn id="37" dur="500"/>
                                        <p:tgtEl>
                                          <p:spTgt spid="35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50" grpId="0"/>
      <p:bldP spid="35851" grpId="0"/>
      <p:bldP spid="35852" grpId="0"/>
      <p:bldP spid="35853" grpId="0"/>
      <p:bldP spid="35854" grpId="0"/>
      <p:bldP spid="358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57" name="yt_shape_10757"/>
          <p:cNvSpPr txBox="1"/>
          <p:nvPr/>
        </p:nvSpPr>
        <p:spPr>
          <a:xfrm>
            <a:off x="648143" y="1084631"/>
            <a:ext cx="8228916" cy="2711255"/>
          </a:xfrm>
          <a:prstGeom prst="rect">
            <a:avLst/>
          </a:prstGeom>
        </p:spPr>
        <p:txBody>
          <a:bodyPr vert="horz" wrap="square" lIns="0" tIns="0" rIns="0" bIns="0" rtlCol="0">
            <a:noAutofit/>
          </a:bodyPr>
          <a:lstStyle/>
          <a:p>
            <a:pPr eaLnBrk="1" latinLnBrk="0" hangingPunct="0">
              <a:lnSpc>
                <a:spcPct val="130000"/>
              </a:lnSpc>
            </a:pPr>
            <a:r>
              <a:rPr lang="zh-CN" altLang="zh-CN" sz="2300" b="0" i="0" u="none" smtClean="0">
                <a:solidFill>
                  <a:srgbClr val="000000"/>
                </a:solidFill>
                <a:effectLst/>
                <a:latin typeface="Times New Roman" panose="02020603050405020304" pitchFamily="23"/>
                <a:ea typeface="黑体" panose="02010609060101010101" pitchFamily="49" charset="-122"/>
                <a:sym typeface=",isEnd"/>
              </a:rPr>
              <a:t>一</a:t>
            </a:r>
            <a:r>
              <a:rPr lang="zh-CN" altLang="zh-CN" sz="2300" b="0" i="0" u="none">
                <a:solidFill>
                  <a:srgbClr val="000000"/>
                </a:solidFill>
                <a:effectLst/>
                <a:latin typeface="Times New Roman" panose="02020603050405020304" pitchFamily="23"/>
                <a:ea typeface="黑体" panose="02010609060101010101" pitchFamily="49" charset="-122"/>
                <a:sym typeface=",isEnd"/>
              </a:rPr>
              <a:t>、用所给词的适当形式填空。</a:t>
            </a:r>
            <a:endParaRPr lang="zh-CN" altLang="zh-CN" sz="2300" b="0" i="0" u="none">
              <a:solidFill>
                <a:srgbClr val="000000"/>
              </a:solidFill>
              <a:effectLst/>
              <a:latin typeface="Times New Roman" panose="02020603050405020304" pitchFamily="23"/>
              <a:ea typeface="黑体" panose="02010609060101010101" pitchFamily="49" charset="-122"/>
              <a:sym typeface=",isEnd"/>
            </a:endParaRPr>
          </a:p>
          <a:p>
            <a:pPr eaLnBrk="1"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1. </a:t>
            </a:r>
            <a:r>
              <a:rPr sz="23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18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_⨹_54_43e2a,isEnd"/>
              </a:rPr>
              <a:t>(Peter) bicycle is black. He rides it to school every </a:t>
            </a:r>
            <a:br>
              <a:rPr lang="en-US" altLang="zh-CN" sz="2300" b="0" i="0" u="none">
                <a:solidFill>
                  <a:srgbClr val="000000"/>
                </a:solidFill>
                <a:effectLst/>
                <a:latin typeface="Times New Roman" panose="02020603050405020304" pitchFamily="23"/>
                <a:ea typeface="黑体" panose="02010609060101010101" pitchFamily="49" charset="-122"/>
              </a:rPr>
            </a:br>
            <a:r>
              <a:rPr lang="en-US" altLang="zh-CN" sz="2300" b="0" i="0" u="none">
                <a:solidFill>
                  <a:srgbClr val="000000"/>
                </a:solidFill>
                <a:effectLst/>
                <a:latin typeface="Times New Roman" panose="02020603050405020304" pitchFamily="23"/>
                <a:ea typeface="黑体" panose="02010609060101010101" pitchFamily="49" charset="-122"/>
                <a:sym typeface=",isEnd"/>
              </a:rPr>
              <a:t>day.</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a:p>
            <a:pPr eaLnBrk="1"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2.</a:t>
            </a:r>
            <a:r>
              <a:rPr lang="en-US" altLang="zh-CN" sz="2300" b="0" i="0" u="none">
                <a:solidFill>
                  <a:srgbClr val="000000"/>
                </a:solidFill>
                <a:effectLst/>
                <a:latin typeface="Times New Roman" panose="02020603050405020304" pitchFamily="23"/>
                <a:ea typeface="Times New Roman" panose="02020603050405020304" pitchFamily="23"/>
              </a:rPr>
              <a:t> </a:t>
            </a: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rPr>
              <a:t> Jim, may I borrow </a:t>
            </a:r>
            <a:r>
              <a:rPr lang="en-US" altLang="zh-CN" sz="100" b="0" i="0" spc="-100">
                <a:solidFill>
                  <a:srgbClr val="000000"/>
                </a:solidFill>
                <a:effectLst/>
                <a:latin typeface="Times New Roman" panose="02020603050405020304" pitchFamily="23"/>
                <a:ea typeface="黑体" panose="02010609060101010101" pitchFamily="49" charset="-122"/>
                <a:sym typeface="W:0.00496063,H:35.88"/>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sym typeface="W:5.754961,H:35.88"/>
              </a:rPr>
              <a:t> </a:t>
            </a:r>
            <a:r>
              <a:rPr lang="en-US" altLang="zh-CN" sz="2300" b="0" i="0" u="none">
                <a:solidFill>
                  <a:srgbClr val="000000"/>
                </a:solidFill>
                <a:effectLst/>
                <a:latin typeface="Times New Roman" panose="02020603050405020304" pitchFamily="23"/>
                <a:ea typeface="黑体" panose="02010609060101010101" pitchFamily="49" charset="-122"/>
              </a:rPr>
              <a:t> </a:t>
            </a:r>
            <a:r>
              <a:rPr sz="23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8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isEnd"/>
              </a:rPr>
              <a:t>(you) dictionary?</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a:p>
            <a:pPr eaLnBrk="1" latinLnBrk="0" hangingPunct="0">
              <a:lnSpc>
                <a:spcPct val="130000"/>
              </a:lnSpc>
            </a:pP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rPr>
              <a:t> Oh, sorry. </a:t>
            </a:r>
            <a:r>
              <a:rPr sz="21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14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isEnd"/>
              </a:rPr>
              <a:t>(my) is at home.</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p:txBody>
      </p:sp>
      <p:sp>
        <p:nvSpPr>
          <p:cNvPr id="2" name="文本框 1"/>
          <p:cNvSpPr txBox="1"/>
          <p:nvPr/>
        </p:nvSpPr>
        <p:spPr>
          <a:xfrm>
            <a:off x="1215357" y="1487146"/>
            <a:ext cx="1113029" cy="549288"/>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Peter’ s</a:t>
            </a:r>
            <a:endParaRPr lang="zh-CN" altLang="en-US"/>
          </a:p>
        </p:txBody>
      </p:sp>
      <p:sp>
        <p:nvSpPr>
          <p:cNvPr id="3" name="文本框 2"/>
          <p:cNvSpPr txBox="1"/>
          <p:nvPr/>
        </p:nvSpPr>
        <p:spPr>
          <a:xfrm>
            <a:off x="3883945" y="2370751"/>
            <a:ext cx="764285" cy="549288"/>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your</a:t>
            </a:r>
            <a:endParaRPr lang="zh-CN" altLang="en-US"/>
          </a:p>
        </p:txBody>
      </p:sp>
      <p:sp>
        <p:nvSpPr>
          <p:cNvPr id="4" name="文本框 3"/>
          <p:cNvSpPr txBox="1"/>
          <p:nvPr/>
        </p:nvSpPr>
        <p:spPr>
          <a:xfrm>
            <a:off x="2518758" y="2854174"/>
            <a:ext cx="829374" cy="500266"/>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Mine</a:t>
            </a:r>
            <a:endParaRPr lang="zh-CN" altLang="en-US"/>
          </a:p>
        </p:txBody>
      </p:sp>
      <p:pic>
        <p:nvPicPr>
          <p:cNvPr id="6" name="图片 5"/>
          <p:cNvPicPr>
            <a:picLocks noChangeAspect="1"/>
          </p:cNvPicPr>
          <p:nvPr>
            <p:custDataLst>
              <p:tags r:id="rId1"/>
            </p:custDataLst>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164554"/>
            <a:ext cx="248376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1848" y="47545"/>
            <a:ext cx="2172391" cy="430887"/>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r>
              <a:rPr lang="en-US" altLang="zh-CN" sz="2200" smtClean="0">
                <a:solidFill>
                  <a:schemeClr val="bg1"/>
                </a:solidFill>
                <a:latin typeface="黑体" panose="02010609060101010101" pitchFamily="49" charset="-122"/>
                <a:ea typeface="黑体" panose="02010609060101010101" pitchFamily="49" charset="-122"/>
              </a:rPr>
              <a:t>1</a:t>
            </a:r>
            <a:r>
              <a:rPr lang="zh-CN" altLang="en-US" sz="2200" smtClean="0">
                <a:solidFill>
                  <a:schemeClr val="bg1"/>
                </a:solidFill>
                <a:latin typeface="黑体" panose="02010609060101010101" pitchFamily="49" charset="-122"/>
                <a:ea typeface="黑体" panose="02010609060101010101" pitchFamily="49" charset="-122"/>
              </a:rPr>
              <a:t>星题 语法通关</a:t>
            </a:r>
            <a:endParaRPr lang="zh-CN" altLang="en-US" sz="220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62" name="yt_shape_10762"/>
          <p:cNvSpPr txBox="1"/>
          <p:nvPr/>
        </p:nvSpPr>
        <p:spPr>
          <a:xfrm>
            <a:off x="648143" y="648000"/>
            <a:ext cx="8228916" cy="1791003"/>
          </a:xfrm>
          <a:prstGeom prst="rect">
            <a:avLst/>
          </a:prstGeom>
        </p:spPr>
        <p:txBody>
          <a:bodyPr vert="horz" wrap="square" lIns="0" tIns="0" rIns="0" bIns="0" rtlCol="0">
            <a:noAutofit/>
          </a:bodyPr>
          <a:lstStyle/>
          <a:p>
            <a:pPr eaLnBrk="1"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3. The Yellow River is </a:t>
            </a:r>
            <a:r>
              <a:rPr sz="23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10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_⨹_23_eaaab,isEnd"/>
              </a:rPr>
              <a:t>(China) second longest </a:t>
            </a:r>
            <a:br>
              <a:rPr lang="en-US" altLang="zh-CN" sz="2300" b="0" i="0" u="none">
                <a:solidFill>
                  <a:srgbClr val="000000"/>
                </a:solidFill>
                <a:effectLst/>
                <a:latin typeface="Times New Roman" panose="02020603050405020304" pitchFamily="23"/>
                <a:ea typeface="黑体" panose="02010609060101010101" pitchFamily="49" charset="-122"/>
              </a:rPr>
            </a:br>
            <a:r>
              <a:rPr lang="en-US" altLang="zh-CN" sz="2300" b="0" i="0" u="none">
                <a:solidFill>
                  <a:srgbClr val="000000"/>
                </a:solidFill>
                <a:effectLst/>
                <a:latin typeface="Times New Roman" panose="02020603050405020304" pitchFamily="23"/>
                <a:ea typeface="黑体" panose="02010609060101010101" pitchFamily="49" charset="-122"/>
              </a:rPr>
              <a:t>river(</a:t>
            </a:r>
            <a:r>
              <a:rPr lang="zh-CN" altLang="zh-CN" sz="2300" b="0" i="0" u="none">
                <a:solidFill>
                  <a:srgbClr val="000000"/>
                </a:solidFill>
                <a:effectLst/>
                <a:latin typeface="Times New Roman" panose="02020603050405020304" pitchFamily="23"/>
                <a:ea typeface="黑体" panose="02010609060101010101" pitchFamily="49" charset="-122"/>
              </a:rPr>
              <a:t>第二长河</a:t>
            </a:r>
            <a:r>
              <a:rPr lang="en-US" altLang="zh-CN" sz="2300" b="0" i="0" u="none">
                <a:solidFill>
                  <a:srgbClr val="000000"/>
                </a:solidFill>
                <a:effectLst/>
                <a:latin typeface="Times New Roman" panose="02020603050405020304" pitchFamily="23"/>
                <a:ea typeface="黑体" panose="02010609060101010101" pitchFamily="49" charset="-122"/>
                <a:sym typeface=",isEnd"/>
              </a:rPr>
              <a:t>).</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a:p>
            <a:pPr eaLnBrk="1"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4. June 1st is a big day for </a:t>
            </a:r>
            <a:r>
              <a:rPr sz="23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12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_⨹_12_40b45,isEnd"/>
              </a:rPr>
              <a:t> because it </a:t>
            </a:r>
            <a:br>
              <a:rPr lang="en-US" altLang="zh-CN" sz="2300" b="0" i="0" u="none">
                <a:solidFill>
                  <a:srgbClr val="000000"/>
                </a:solidFill>
                <a:effectLst/>
                <a:latin typeface="Times New Roman" panose="02020603050405020304" pitchFamily="23"/>
                <a:ea typeface="黑体" panose="02010609060101010101" pitchFamily="49" charset="-122"/>
              </a:rPr>
            </a:br>
            <a:r>
              <a:rPr lang="en-US" altLang="zh-CN" sz="2300" b="0" i="0" u="none">
                <a:solidFill>
                  <a:srgbClr val="000000"/>
                </a:solidFill>
                <a:effectLst/>
                <a:latin typeface="Times New Roman" panose="02020603050405020304" pitchFamily="23"/>
                <a:ea typeface="黑体" panose="02010609060101010101" pitchFamily="49" charset="-122"/>
              </a:rPr>
              <a:t>is </a:t>
            </a:r>
            <a:r>
              <a:rPr sz="21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3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isEnd"/>
              </a:rPr>
              <a:t> Day.(child)</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p:txBody>
      </p:sp>
      <p:sp>
        <p:nvSpPr>
          <p:cNvPr id="2" name="文本框 1"/>
          <p:cNvSpPr txBox="1"/>
          <p:nvPr/>
        </p:nvSpPr>
        <p:spPr>
          <a:xfrm>
            <a:off x="3621118" y="575794"/>
            <a:ext cx="1204596" cy="549288"/>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China’ s</a:t>
            </a:r>
            <a:endParaRPr lang="zh-CN" altLang="en-US"/>
          </a:p>
        </p:txBody>
      </p:sp>
      <p:sp>
        <p:nvSpPr>
          <p:cNvPr id="3" name="文本框 2"/>
          <p:cNvSpPr txBox="1"/>
          <p:nvPr/>
        </p:nvSpPr>
        <p:spPr>
          <a:xfrm>
            <a:off x="4064920" y="1487146"/>
            <a:ext cx="1213040" cy="549288"/>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children</a:t>
            </a:r>
            <a:endParaRPr lang="zh-CN" altLang="en-US"/>
          </a:p>
        </p:txBody>
      </p:sp>
      <p:sp>
        <p:nvSpPr>
          <p:cNvPr id="4" name="文本框 3"/>
          <p:cNvSpPr txBox="1"/>
          <p:nvPr/>
        </p:nvSpPr>
        <p:spPr>
          <a:xfrm>
            <a:off x="1191545" y="1942822"/>
            <a:ext cx="1556512" cy="500266"/>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Children’ s</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1"/>
          <p:cNvSpPr txBox="1"/>
          <p:nvPr/>
        </p:nvSpPr>
        <p:spPr>
          <a:xfrm>
            <a:off x="814149" y="265075"/>
            <a:ext cx="3056966" cy="683895"/>
          </a:xfrm>
          <a:prstGeom prst="rect">
            <a:avLst/>
          </a:prstGeom>
          <a:noFill/>
          <a:ln w="9525">
            <a:noFill/>
          </a:ln>
        </p:spPr>
        <p:txBody>
          <a:bodyPr wrap="square" lIns="68580" tIns="34290" rIns="68580" bIns="34290">
            <a:spAutoFit/>
          </a:bodyPr>
          <a:lstStyle/>
          <a:p>
            <a:pPr>
              <a:buNone/>
            </a:pPr>
            <a:r>
              <a:rPr lang="en-US" altLang="zh-CN" sz="4000" b="1" i="1">
                <a:latin typeface="Times New Roman" panose="02020603050405020304" pitchFamily="18" charset="0"/>
                <a:ea typeface="微软雅黑" panose="020B0503020204020204" pitchFamily="34" charset="-122"/>
              </a:rPr>
              <a:t>Lead-in</a:t>
            </a:r>
            <a:r>
              <a:rPr lang="zh-CN" altLang="en-US" sz="4000" b="1" i="1">
                <a:latin typeface="Times New Roman" panose="02020603050405020304" pitchFamily="18" charset="0"/>
                <a:ea typeface="微软雅黑" panose="020B0503020204020204" pitchFamily="34" charset="-122"/>
              </a:rPr>
              <a:t>：</a:t>
            </a:r>
            <a:endParaRPr lang="zh-CN" altLang="en-US" sz="4000" b="1" i="1">
              <a:latin typeface="Times New Roman" panose="02020603050405020304" pitchFamily="18" charset="0"/>
              <a:ea typeface="微软雅黑" panose="020B0503020204020204" pitchFamily="34" charset="-122"/>
            </a:endParaRPr>
          </a:p>
        </p:txBody>
      </p:sp>
      <p:sp>
        <p:nvSpPr>
          <p:cNvPr id="3" name="文本框 2"/>
          <p:cNvSpPr txBox="1"/>
          <p:nvPr/>
        </p:nvSpPr>
        <p:spPr>
          <a:xfrm>
            <a:off x="346817" y="767591"/>
            <a:ext cx="8431511" cy="3266440"/>
          </a:xfrm>
          <a:prstGeom prst="rect">
            <a:avLst/>
          </a:prstGeom>
          <a:noFill/>
        </p:spPr>
        <p:txBody>
          <a:bodyPr wrap="square">
            <a:spAutoFit/>
          </a:bodyPr>
          <a:lstStyle/>
          <a:p>
            <a:pPr algn="just">
              <a:lnSpc>
                <a:spcPct val="120000"/>
              </a:lnSpc>
            </a:pPr>
            <a:r>
              <a:rPr lang="en-US" altLang="zh-CN" sz="2800" kern="100" smtClean="0">
                <a:solidFill>
                  <a:srgbClr val="000000"/>
                </a:solidFill>
                <a:latin typeface="Times New Roman" panose="02020603050405020304" pitchFamily="18" charset="0"/>
                <a:cs typeface="Times New Roman" panose="02020603050405020304" pitchFamily="18" charset="0"/>
              </a:rPr>
              <a:t>Look </a:t>
            </a:r>
            <a:r>
              <a:rPr lang="en-US" altLang="zh-CN" sz="2800" kern="100">
                <a:solidFill>
                  <a:srgbClr val="000000"/>
                </a:solidFill>
                <a:effectLst/>
                <a:latin typeface="Times New Roman" panose="02020603050405020304" pitchFamily="18" charset="0"/>
                <a:cs typeface="Times New Roman" panose="02020603050405020304" pitchFamily="18" charset="0"/>
              </a:rPr>
              <a:t>at the picture  and answer the </a:t>
            </a:r>
            <a:r>
              <a:rPr lang="en-US" altLang="zh-CN" sz="2800" kern="100" smtClean="0">
                <a:solidFill>
                  <a:srgbClr val="000000"/>
                </a:solidFill>
                <a:latin typeface="Times New Roman" panose="02020603050405020304" pitchFamily="18" charset="0"/>
                <a:cs typeface="Times New Roman" panose="02020603050405020304" pitchFamily="18" charset="0"/>
              </a:rPr>
              <a:t>following </a:t>
            </a:r>
            <a:r>
              <a:rPr lang="en-US" altLang="zh-CN" sz="2800" kern="100">
                <a:solidFill>
                  <a:srgbClr val="000000"/>
                </a:solidFill>
                <a:effectLst/>
                <a:latin typeface="Times New Roman" panose="02020603050405020304" pitchFamily="18" charset="0"/>
                <a:cs typeface="Times New Roman" panose="02020603050405020304" pitchFamily="18" charset="0"/>
              </a:rPr>
              <a:t>question.</a:t>
            </a:r>
            <a:endParaRPr lang="en-US" altLang="zh-CN" sz="2800" kern="100">
              <a:latin typeface="Times New Roman" panose="02020603050405020304" pitchFamily="18" charset="0"/>
              <a:cs typeface="Times New Roman" panose="02020603050405020304" pitchFamily="18" charset="0"/>
            </a:endParaRPr>
          </a:p>
          <a:p>
            <a:pPr algn="just">
              <a:lnSpc>
                <a:spcPct val="120000"/>
              </a:lnSpc>
            </a:pPr>
            <a:r>
              <a:rPr lang="en-US" altLang="zh-CN" sz="2400" kern="100">
                <a:solidFill>
                  <a:srgbClr val="000000"/>
                </a:solidFill>
                <a:effectLst/>
                <a:highlight>
                  <a:srgbClr val="FFFF00"/>
                </a:highlight>
                <a:latin typeface="Times New Roman" panose="02020603050405020304" pitchFamily="18" charset="0"/>
                <a:cs typeface="Times New Roman" panose="02020603050405020304" pitchFamily="18" charset="0"/>
              </a:rPr>
              <a:t>1.Whose home will be put up “double happiness” at weddings?</a:t>
            </a:r>
            <a:endParaRPr lang="en-US" altLang="zh-CN" sz="2400" kern="10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lnSpc>
                <a:spcPct val="120000"/>
              </a:lnSpc>
            </a:pPr>
            <a:endParaRPr lang="en-US" altLang="zh-CN" sz="2400" kern="10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lnSpc>
                <a:spcPct val="120000"/>
              </a:lnSpc>
            </a:pPr>
            <a:endParaRPr lang="en-US" altLang="zh-CN" sz="2400" kern="10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lnSpc>
                <a:spcPct val="120000"/>
              </a:lnSpc>
            </a:pPr>
            <a:r>
              <a:rPr lang="en-US" altLang="zh-CN" sz="2400" kern="100">
                <a:solidFill>
                  <a:srgbClr val="000000"/>
                </a:solidFill>
                <a:effectLst/>
                <a:highlight>
                  <a:srgbClr val="FFFF00"/>
                </a:highlight>
                <a:latin typeface="Times New Roman" panose="02020603050405020304" pitchFamily="18" charset="0"/>
                <a:cs typeface="Times New Roman" panose="02020603050405020304" pitchFamily="18" charset="0"/>
              </a:rPr>
              <a:t>2. Whose paper-cutting is it ?</a:t>
            </a:r>
            <a:endParaRPr lang="en-US" altLang="zh-CN" sz="2400" kern="10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lnSpc>
                <a:spcPct val="120000"/>
              </a:lnSpc>
            </a:pPr>
            <a:endParaRPr lang="en-US" altLang="zh-CN" sz="2400" kern="10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lnSpc>
                <a:spcPct val="120000"/>
              </a:lnSpc>
            </a:pPr>
            <a:endParaRPr lang="en-US" altLang="zh-CN" sz="2400" kern="100">
              <a:solidFill>
                <a:srgbClr val="000000"/>
              </a:solidFill>
              <a:effectLst/>
              <a:highlight>
                <a:srgbClr val="FFFF00"/>
              </a:highlight>
              <a:latin typeface="Times New Roman" panose="02020603050405020304" pitchFamily="18" charset="0"/>
              <a:cs typeface="Times New Roman" panose="02020603050405020304" pitchFamily="18" charset="0"/>
            </a:endParaRPr>
          </a:p>
        </p:txBody>
      </p:sp>
      <p:sp>
        <p:nvSpPr>
          <p:cNvPr id="6" name="文本框 4"/>
          <p:cNvSpPr txBox="1"/>
          <p:nvPr/>
        </p:nvSpPr>
        <p:spPr>
          <a:xfrm>
            <a:off x="434418" y="1964483"/>
            <a:ext cx="4383597" cy="681990"/>
          </a:xfrm>
          <a:prstGeom prst="rect">
            <a:avLst/>
          </a:prstGeom>
          <a:noFill/>
        </p:spPr>
        <p:txBody>
          <a:bodyPr wrap="square">
            <a:spAutoFit/>
          </a:bodyPr>
          <a:lstStyle/>
          <a:p>
            <a:pPr algn="just">
              <a:lnSpc>
                <a:spcPct val="120000"/>
              </a:lnSpc>
            </a:pPr>
            <a:r>
              <a:rPr lang="en-US" altLang="zh-CN" sz="3200" kern="100">
                <a:solidFill>
                  <a:schemeClr val="tx1"/>
                </a:solidFill>
                <a:effectLst/>
                <a:latin typeface="Calibri" panose="020F0502020204030204" pitchFamily="34" charset="0"/>
                <a:cs typeface="宋体" panose="02010600030101010101" pitchFamily="2" charset="-122"/>
              </a:rPr>
              <a:t>The new couple’s.</a:t>
            </a:r>
            <a:endParaRPr lang="en-US" altLang="zh-CN" sz="3200" kern="100">
              <a:solidFill>
                <a:schemeClr val="tx1"/>
              </a:solidFill>
              <a:effectLst/>
              <a:latin typeface="Calibri" panose="020F0502020204030204" pitchFamily="34" charset="0"/>
              <a:cs typeface="宋体" panose="02010600030101010101" pitchFamily="2" charset="-122"/>
            </a:endParaRPr>
          </a:p>
        </p:txBody>
      </p:sp>
      <p:pic>
        <p:nvPicPr>
          <p:cNvPr id="4" name="图片 3" descr="f79327533950a1c53a194f0f74b8a91"/>
          <p:cNvPicPr>
            <a:picLocks noChangeAspect="1"/>
          </p:cNvPicPr>
          <p:nvPr/>
        </p:nvPicPr>
        <p:blipFill>
          <a:blip r:embed="rId1"/>
          <a:srcRect l="1494" t="3765" r="11914" b="7988"/>
          <a:stretch>
            <a:fillRect/>
          </a:stretch>
        </p:blipFill>
        <p:spPr>
          <a:xfrm>
            <a:off x="7105650" y="1833245"/>
            <a:ext cx="1734820" cy="1768475"/>
          </a:xfrm>
          <a:prstGeom prst="rect">
            <a:avLst/>
          </a:prstGeom>
        </p:spPr>
      </p:pic>
      <p:sp>
        <p:nvSpPr>
          <p:cNvPr id="5" name="椭圆 4"/>
          <p:cNvSpPr/>
          <p:nvPr/>
        </p:nvSpPr>
        <p:spPr>
          <a:xfrm>
            <a:off x="3110865" y="2014220"/>
            <a:ext cx="696595" cy="70485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11" name="图片 10" descr="8e2ea9642f64d9c75e9e534e96f929d"/>
          <p:cNvPicPr>
            <a:picLocks noChangeAspect="1"/>
          </p:cNvPicPr>
          <p:nvPr/>
        </p:nvPicPr>
        <p:blipFill>
          <a:blip r:embed="rId2"/>
          <a:srcRect l="66517" t="74619" r="15244" b="13417"/>
          <a:stretch>
            <a:fillRect/>
          </a:stretch>
        </p:blipFill>
        <p:spPr>
          <a:xfrm>
            <a:off x="4331970" y="2719070"/>
            <a:ext cx="2773680" cy="2138045"/>
          </a:xfrm>
          <a:prstGeom prst="rect">
            <a:avLst/>
          </a:prstGeom>
        </p:spPr>
      </p:pic>
      <p:sp>
        <p:nvSpPr>
          <p:cNvPr id="12" name="文本框 4"/>
          <p:cNvSpPr txBox="1"/>
          <p:nvPr/>
        </p:nvSpPr>
        <p:spPr>
          <a:xfrm>
            <a:off x="434418" y="3351958"/>
            <a:ext cx="4383597" cy="681990"/>
          </a:xfrm>
          <a:prstGeom prst="rect">
            <a:avLst/>
          </a:prstGeom>
          <a:noFill/>
        </p:spPr>
        <p:txBody>
          <a:bodyPr wrap="square">
            <a:spAutoFit/>
          </a:bodyPr>
          <a:p>
            <a:pPr algn="just">
              <a:lnSpc>
                <a:spcPct val="120000"/>
              </a:lnSpc>
            </a:pPr>
            <a:r>
              <a:rPr lang="en-US" altLang="zh-CN" sz="3200" kern="100">
                <a:solidFill>
                  <a:schemeClr val="tx1"/>
                </a:solidFill>
                <a:effectLst/>
                <a:latin typeface="Calibri" panose="020F0502020204030204" pitchFamily="34" charset="0"/>
                <a:cs typeface="宋体" panose="02010600030101010101" pitchFamily="2" charset="-122"/>
              </a:rPr>
              <a:t>Zhao Yue’s.</a:t>
            </a:r>
            <a:endParaRPr lang="en-US" altLang="zh-CN" sz="3200" kern="100">
              <a:solidFill>
                <a:schemeClr val="tx1"/>
              </a:solidFill>
              <a:effectLst/>
              <a:latin typeface="Calibri" panose="020F0502020204030204" pitchFamily="34" charset="0"/>
              <a:cs typeface="宋体" panose="02010600030101010101" pitchFamily="2" charset="-122"/>
            </a:endParaRPr>
          </a:p>
        </p:txBody>
      </p:sp>
      <p:sp>
        <p:nvSpPr>
          <p:cNvPr id="13" name="椭圆 12"/>
          <p:cNvSpPr/>
          <p:nvPr/>
        </p:nvSpPr>
        <p:spPr>
          <a:xfrm>
            <a:off x="1928495" y="3352165"/>
            <a:ext cx="696595" cy="70485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4" name="云形 13"/>
          <p:cNvSpPr/>
          <p:nvPr/>
        </p:nvSpPr>
        <p:spPr>
          <a:xfrm>
            <a:off x="1330325" y="2399665"/>
            <a:ext cx="5824855" cy="1634490"/>
          </a:xfrm>
          <a:prstGeom prst="cloud">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1893570" y="2959735"/>
            <a:ext cx="5261610" cy="583565"/>
          </a:xfrm>
          <a:prstGeom prst="rect">
            <a:avLst/>
          </a:prstGeom>
          <a:noFill/>
        </p:spPr>
        <p:txBody>
          <a:bodyPr wrap="square" rtlCol="0" anchor="t">
            <a:spAutoFit/>
          </a:bodyPr>
          <a:p>
            <a:pPr algn="ctr">
              <a:spcBef>
                <a:spcPct val="50000"/>
              </a:spcBef>
            </a:pPr>
            <a:r>
              <a:rPr lang="en-US" altLang="zh-CN" sz="3200" b="1">
                <a:solidFill>
                  <a:srgbClr val="FF0000"/>
                </a:solidFill>
                <a:latin typeface="Times New Roman" panose="02020603050405020304" pitchFamily="18" charset="0"/>
                <a:sym typeface="+mn-ea"/>
              </a:rPr>
              <a:t>Noun+'s </a:t>
            </a:r>
            <a:r>
              <a:rPr lang="zh-CN" altLang="en-US" sz="3200" b="1">
                <a:solidFill>
                  <a:srgbClr val="FF0000"/>
                </a:solidFill>
                <a:latin typeface="Times New Roman" panose="02020603050405020304" pitchFamily="18" charset="0"/>
                <a:sym typeface="+mn-ea"/>
              </a:rPr>
              <a:t>名词所有格</a:t>
            </a:r>
            <a:r>
              <a:rPr lang="en-US" altLang="zh-CN" sz="3200" b="1">
                <a:solidFill>
                  <a:srgbClr val="FF0000"/>
                </a:solidFill>
                <a:latin typeface="Times New Roman" panose="02020603050405020304" pitchFamily="18" charset="0"/>
                <a:sym typeface="+mn-ea"/>
              </a:rPr>
              <a:t>'s</a:t>
            </a:r>
            <a:r>
              <a:rPr lang="zh-CN" altLang="en-US" sz="3200" b="1">
                <a:solidFill>
                  <a:srgbClr val="FF0000"/>
                </a:solidFill>
                <a:latin typeface="Times New Roman" panose="02020603050405020304" pitchFamily="18" charset="0"/>
                <a:sym typeface="+mn-ea"/>
              </a:rPr>
              <a:t>形式</a:t>
            </a:r>
            <a:endParaRPr lang="zh-CN" altLang="en-US" sz="3200" b="1">
              <a:solidFill>
                <a:srgbClr val="FF0000"/>
              </a:solidFill>
              <a:latin typeface="Times New Roman" panose="02020603050405020304" pitchFamily="18" charset="0"/>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5" grpId="0" animBg="1"/>
      <p:bldP spid="5" grpId="1" animBg="1"/>
      <p:bldP spid="13" grpId="0" animBg="1"/>
      <p:bldP spid="13" grpId="1" animBg="1"/>
      <p:bldP spid="14" grpId="0" animBg="1"/>
      <p:bldP spid="14" grpId="1" animBg="1"/>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64" name="yt_shape_10764"/>
          <p:cNvSpPr txBox="1"/>
          <p:nvPr/>
        </p:nvSpPr>
        <p:spPr>
          <a:xfrm>
            <a:off x="648000" y="648143"/>
            <a:ext cx="5309146" cy="384080"/>
          </a:xfrm>
          <a:prstGeom prst="rect">
            <a:avLst/>
          </a:prstGeom>
        </p:spPr>
        <p:txBody>
          <a:bodyPr vert="horz" wrap="none" lIns="0" tIns="0" rIns="0" bIns="0" rtlCol="0">
            <a:noAutofit/>
          </a:bodyPr>
          <a:lstStyle/>
          <a:p>
            <a:pPr algn="l" eaLnBrk="1" latinLnBrk="0" hangingPunct="0">
              <a:lnSpc>
                <a:spcPct val="120000"/>
              </a:lnSpc>
            </a:pPr>
            <a:r>
              <a:rPr lang="zh-CN" altLang="zh-CN" sz="2300" b="0" i="0" u="none">
                <a:solidFill>
                  <a:srgbClr val="000000"/>
                </a:solidFill>
                <a:effectLst/>
                <a:latin typeface="Times New Roman" panose="02020603050405020304" pitchFamily="23"/>
                <a:ea typeface="黑体" panose="02010609060101010101" pitchFamily="49" charset="-122"/>
              </a:rPr>
              <a:t>二、用方框中所给代词的适当形式填空。</a:t>
            </a:r>
            <a:endParaRPr lang="zh-CN" altLang="zh-CN" sz="2300" b="0" i="0" u="none">
              <a:solidFill>
                <a:srgbClr val="000000"/>
              </a:solidFill>
              <a:effectLst/>
              <a:latin typeface="Times New Roman" panose="02020603050405020304" pitchFamily="23"/>
              <a:ea typeface="黑体" panose="02010609060101010101" pitchFamily="49" charset="-122"/>
            </a:endParaRPr>
          </a:p>
        </p:txBody>
      </p:sp>
      <p:graphicFrame>
        <p:nvGraphicFramePr>
          <p:cNvPr id="10765" name="yt_table_10765"/>
          <p:cNvGraphicFramePr>
            <a:graphicFrameLocks noGrp="1"/>
          </p:cNvGraphicFramePr>
          <p:nvPr/>
        </p:nvGraphicFramePr>
        <p:xfrm>
          <a:off x="2664224" y="1083023"/>
          <a:ext cx="2411832" cy="512064"/>
        </p:xfrm>
        <a:graphic>
          <a:graphicData uri="http://schemas.openxmlformats.org/drawingml/2006/table">
            <a:tbl>
              <a:tblPr>
                <a:tableStyleId>{5940675A-B579-460E-94D1-54222C63F5DA}</a:tableStyleId>
              </a:tblPr>
              <a:tblGrid>
                <a:gridCol w="2411832"/>
              </a:tblGrid>
              <a:tr h="505030">
                <a:tc>
                  <a:txBody>
                    <a:bodyPr wrap="square"/>
                    <a:lstStyle/>
                    <a:p>
                      <a:pPr algn="l" eaLnBrk="1" fontAlgn="ctr" latinLnBrk="0" hangingPunct="0">
                        <a:lnSpc>
                          <a:spcPct val="120000"/>
                        </a:lnSpc>
                      </a:pPr>
                      <a:r>
                        <a:rPr lang="en-US" altLang="zh-CN" sz="2300" b="0" i="0" u="none">
                          <a:solidFill>
                            <a:srgbClr val="000000"/>
                          </a:solidFill>
                          <a:effectLst/>
                          <a:latin typeface="Times New Roman" panose="02020603050405020304" pitchFamily="23"/>
                          <a:ea typeface="黑体" panose="02010609060101010101" pitchFamily="49" charset="-122"/>
                        </a:rPr>
                        <a:t>we, they, she, he</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vert="horz"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r>
            </a:tbl>
          </a:graphicData>
        </a:graphic>
      </p:graphicFrame>
      <p:sp>
        <p:nvSpPr>
          <p:cNvPr id="10767" name="yt_shape_10767"/>
          <p:cNvSpPr txBox="1"/>
          <p:nvPr/>
        </p:nvSpPr>
        <p:spPr>
          <a:xfrm>
            <a:off x="648143" y="1645887"/>
            <a:ext cx="8228916" cy="2932469"/>
          </a:xfrm>
          <a:prstGeom prst="rect">
            <a:avLst/>
          </a:prstGeom>
        </p:spPr>
        <p:txBody>
          <a:bodyPr vert="horz" wrap="square" lIns="0" tIns="0" rIns="0" bIns="0" rtlCol="0">
            <a:noAutofit/>
          </a:bodyPr>
          <a:lstStyle/>
          <a:p>
            <a:pPr eaLnBrk="1" latinLnBrk="0" hangingPunct="0">
              <a:lnSpc>
                <a:spcPct val="120000"/>
              </a:lnSpc>
            </a:pPr>
            <a:r>
              <a:rPr lang="en-US" altLang="zh-CN" sz="2300" b="0" i="0" u="none">
                <a:solidFill>
                  <a:srgbClr val="000000"/>
                </a:solidFill>
                <a:effectLst/>
                <a:latin typeface="Times New Roman" panose="02020603050405020304" pitchFamily="23"/>
                <a:ea typeface="黑体" panose="02010609060101010101" pitchFamily="49" charset="-122"/>
              </a:rPr>
              <a:t>5.</a:t>
            </a:r>
            <a:r>
              <a:rPr lang="en-US" altLang="zh-CN" sz="2300" b="0" i="0" u="none">
                <a:solidFill>
                  <a:srgbClr val="000000"/>
                </a:solidFill>
                <a:effectLst/>
                <a:latin typeface="Times New Roman" panose="02020603050405020304" pitchFamily="23"/>
                <a:ea typeface="Times New Roman" panose="02020603050405020304" pitchFamily="23"/>
              </a:rPr>
              <a:t> </a:t>
            </a: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sym typeface=",isEnd"/>
              </a:rPr>
              <a:t> Are these balls yours, Daniel?</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a:p>
            <a:pPr eaLnBrk="1" latinLnBrk="0" hangingPunct="0">
              <a:lnSpc>
                <a:spcPct val="120000"/>
              </a:lnSpc>
            </a:pP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sym typeface="_⨹_52_c450d,isEnd"/>
              </a:rPr>
              <a:t> No. You’ d better ask those boys. They are looking </a:t>
            </a:r>
            <a:br>
              <a:rPr lang="en-US" altLang="zh-CN" sz="2300" b="0" i="0" u="none">
                <a:solidFill>
                  <a:srgbClr val="000000"/>
                </a:solidFill>
                <a:effectLst/>
                <a:latin typeface="Times New Roman" panose="02020603050405020304" pitchFamily="23"/>
                <a:ea typeface="黑体" panose="02010609060101010101" pitchFamily="49" charset="-122"/>
              </a:rPr>
            </a:br>
            <a:r>
              <a:rPr lang="en-US" altLang="zh-CN" sz="2300" b="0" i="0" u="none">
                <a:solidFill>
                  <a:srgbClr val="000000"/>
                </a:solidFill>
                <a:effectLst/>
                <a:latin typeface="Times New Roman" panose="02020603050405020304" pitchFamily="23"/>
                <a:ea typeface="黑体" panose="02010609060101010101" pitchFamily="49" charset="-122"/>
              </a:rPr>
              <a:t>for </a:t>
            </a:r>
            <a:r>
              <a:rPr sz="23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6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isEnd"/>
              </a:rPr>
              <a:t> .</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a:p>
            <a:pPr eaLnBrk="1" latinLnBrk="0" hangingPunct="0">
              <a:lnSpc>
                <a:spcPct val="120000"/>
              </a:lnSpc>
            </a:pPr>
            <a:r>
              <a:rPr lang="en-US" altLang="zh-CN" sz="2300" b="0" i="0" u="none">
                <a:solidFill>
                  <a:srgbClr val="000000"/>
                </a:solidFill>
                <a:effectLst/>
                <a:latin typeface="Times New Roman" panose="02020603050405020304" pitchFamily="23"/>
                <a:ea typeface="黑体" panose="02010609060101010101" pitchFamily="49" charset="-122"/>
              </a:rPr>
              <a:t>6. David can't find </a:t>
            </a:r>
            <a:r>
              <a:rPr sz="23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isEnd"/>
              </a:rPr>
              <a:t> favorite postcard.</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a:p>
            <a:pPr eaLnBrk="1" latinLnBrk="0" hangingPunct="0">
              <a:lnSpc>
                <a:spcPct val="120000"/>
              </a:lnSpc>
            </a:pPr>
            <a:r>
              <a:rPr lang="en-US" altLang="zh-CN" sz="2300" b="0" i="0" u="none">
                <a:solidFill>
                  <a:srgbClr val="000000"/>
                </a:solidFill>
                <a:effectLst/>
                <a:latin typeface="Times New Roman" panose="02020603050405020304" pitchFamily="23"/>
                <a:ea typeface="黑体" panose="02010609060101010101" pitchFamily="49" charset="-122"/>
              </a:rPr>
              <a:t>7. We are going to Paris to stay with a friend of </a:t>
            </a:r>
            <a:r>
              <a:rPr sz="23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1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isEnd"/>
              </a:rPr>
              <a:t> .</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a:p>
            <a:pPr eaLnBrk="1" latinLnBrk="0" hangingPunct="0">
              <a:lnSpc>
                <a:spcPct val="120000"/>
              </a:lnSpc>
            </a:pPr>
            <a:r>
              <a:rPr lang="en-US" altLang="zh-CN" sz="2300" b="0" i="0" u="none">
                <a:solidFill>
                  <a:srgbClr val="000000"/>
                </a:solidFill>
                <a:effectLst/>
                <a:latin typeface="Times New Roman" panose="02020603050405020304" pitchFamily="23"/>
                <a:ea typeface="黑体" panose="02010609060101010101" pitchFamily="49" charset="-122"/>
              </a:rPr>
              <a:t>8.</a:t>
            </a:r>
            <a:r>
              <a:rPr lang="en-US" altLang="zh-CN" sz="2300" b="0" i="0" u="none">
                <a:solidFill>
                  <a:srgbClr val="000000"/>
                </a:solidFill>
                <a:effectLst/>
                <a:latin typeface="Times New Roman" panose="02020603050405020304" pitchFamily="23"/>
                <a:ea typeface="Times New Roman" panose="02020603050405020304" pitchFamily="23"/>
              </a:rPr>
              <a:t> </a:t>
            </a: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sym typeface=",isEnd"/>
              </a:rPr>
              <a:t> Whose book is this?</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a:p>
            <a:pPr eaLnBrk="1" latinLnBrk="0" hangingPunct="0">
              <a:lnSpc>
                <a:spcPct val="120000"/>
              </a:lnSpc>
            </a:pP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rPr>
              <a:t> It's Lucy's. And the red pen is </a:t>
            </a:r>
            <a:r>
              <a:rPr sz="2100" u="sng">
                <a:solidFill>
                  <a:srgbClr val="000000"/>
                </a:solidFill>
                <a:uFill>
                  <a:solidFill>
                    <a:srgbClr val="000000"/>
                  </a:solidFill>
                </a:uFill>
                <a:latin typeface="Times New Roman" panose="02020603050405020304" pitchFamily="23"/>
              </a:rPr>
              <a:t> </a:t>
            </a:r>
            <a:r>
              <a:rPr sz="2000" u="sng">
                <a:solidFill>
                  <a:srgbClr val="000000"/>
                </a:solidFill>
                <a:uFill>
                  <a:solidFill>
                    <a:srgbClr val="000000"/>
                  </a:solidFill>
                </a:uFill>
                <a:latin typeface="Times New Roman" panose="02020603050405020304" pitchFamily="23"/>
              </a:rPr>
              <a:t>                 </a:t>
            </a:r>
            <a:r>
              <a:rPr sz="1500" u="sng">
                <a:solidFill>
                  <a:srgbClr val="000000"/>
                </a:solidFill>
                <a:uFill>
                  <a:solidFill>
                    <a:srgbClr val="000000"/>
                  </a:solidFill>
                </a:uFill>
                <a:latin typeface="Times New Roman" panose="02020603050405020304" pitchFamily="23"/>
              </a:rPr>
              <a:t> </a:t>
            </a:r>
            <a:r>
              <a:rPr sz="100" spc="-100">
                <a:latin typeface="Times New Roman" panose="02020603050405020304" pitchFamily="23"/>
              </a:rPr>
              <a:t>⁠</a:t>
            </a:r>
            <a:r>
              <a:rPr lang="en-US" altLang="zh-CN" sz="2300" b="0" i="0" u="none">
                <a:solidFill>
                  <a:srgbClr val="000000"/>
                </a:solidFill>
                <a:effectLst/>
                <a:latin typeface="Times New Roman" panose="02020603050405020304" pitchFamily="23"/>
                <a:ea typeface="黑体" panose="02010609060101010101" pitchFamily="49" charset="-122"/>
                <a:sym typeface=",isEnd"/>
              </a:rPr>
              <a:t> , too.</a:t>
            </a:r>
            <a:endParaRPr lang="en-US" altLang="zh-CN" sz="2300" b="0" i="0" u="none">
              <a:solidFill>
                <a:srgbClr val="000000"/>
              </a:solidFill>
              <a:effectLst/>
              <a:latin typeface="Times New Roman" panose="02020603050405020304" pitchFamily="23"/>
              <a:ea typeface="黑体" panose="02010609060101010101" pitchFamily="49" charset="-122"/>
              <a:sym typeface=",isEnd"/>
            </a:endParaRPr>
          </a:p>
        </p:txBody>
      </p:sp>
      <p:sp>
        <p:nvSpPr>
          <p:cNvPr id="2" name="文本框 1"/>
          <p:cNvSpPr txBox="1"/>
          <p:nvPr/>
        </p:nvSpPr>
        <p:spPr>
          <a:xfrm>
            <a:off x="1262982" y="2414929"/>
            <a:ext cx="894461" cy="514236"/>
          </a:xfrm>
          <a:prstGeom prst="rect">
            <a:avLst/>
          </a:prstGeom>
          <a:noFill/>
        </p:spPr>
        <p:txBody>
          <a:bodyPr vert="horz" wrap="none" rtlCol="0">
            <a:noAutofit/>
          </a:bodyPr>
          <a:lstStyle/>
          <a:p>
            <a:pPr>
              <a:lnSpc>
                <a:spcPct val="12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theirs</a:t>
            </a:r>
            <a:endParaRPr lang="zh-CN" altLang="en-US"/>
          </a:p>
        </p:txBody>
      </p:sp>
      <p:sp>
        <p:nvSpPr>
          <p:cNvPr id="3" name="文本框 2"/>
          <p:cNvSpPr txBox="1"/>
          <p:nvPr/>
        </p:nvSpPr>
        <p:spPr>
          <a:xfrm>
            <a:off x="3158457" y="2835553"/>
            <a:ext cx="537274" cy="514236"/>
          </a:xfrm>
          <a:prstGeom prst="rect">
            <a:avLst/>
          </a:prstGeom>
          <a:noFill/>
        </p:spPr>
        <p:txBody>
          <a:bodyPr vert="horz" wrap="none" rtlCol="0">
            <a:noAutofit/>
          </a:bodyPr>
          <a:lstStyle/>
          <a:p>
            <a:pPr>
              <a:lnSpc>
                <a:spcPct val="12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his</a:t>
            </a:r>
            <a:endParaRPr lang="zh-CN" altLang="en-US"/>
          </a:p>
        </p:txBody>
      </p:sp>
      <p:sp>
        <p:nvSpPr>
          <p:cNvPr id="4" name="文本框 3"/>
          <p:cNvSpPr txBox="1"/>
          <p:nvPr/>
        </p:nvSpPr>
        <p:spPr>
          <a:xfrm>
            <a:off x="6517543" y="3256177"/>
            <a:ext cx="732535" cy="514236"/>
          </a:xfrm>
          <a:prstGeom prst="rect">
            <a:avLst/>
          </a:prstGeom>
          <a:noFill/>
        </p:spPr>
        <p:txBody>
          <a:bodyPr vert="horz" wrap="none" rtlCol="0">
            <a:noAutofit/>
          </a:bodyPr>
          <a:lstStyle/>
          <a:p>
            <a:pPr>
              <a:lnSpc>
                <a:spcPct val="12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ours</a:t>
            </a:r>
            <a:endParaRPr lang="zh-CN" altLang="en-US"/>
          </a:p>
        </p:txBody>
      </p:sp>
      <p:sp>
        <p:nvSpPr>
          <p:cNvPr id="5" name="文本框 4"/>
          <p:cNvSpPr txBox="1"/>
          <p:nvPr/>
        </p:nvSpPr>
        <p:spPr>
          <a:xfrm>
            <a:off x="4745703" y="4097425"/>
            <a:ext cx="716661" cy="473977"/>
          </a:xfrm>
          <a:prstGeom prst="rect">
            <a:avLst/>
          </a:prstGeom>
          <a:noFill/>
        </p:spPr>
        <p:txBody>
          <a:bodyPr vert="horz" wrap="none" rtlCol="0">
            <a:noAutofit/>
          </a:bodyPr>
          <a:lstStyle/>
          <a:p>
            <a:pPr>
              <a:lnSpc>
                <a:spcPct val="120000"/>
              </a:lnSpc>
            </a:pPr>
            <a:r>
              <a:rPr kumimoji="0" lang="en-US" altLang="zh-CN" sz="2300" b="1" i="0" strike="noStrike" kern="1200" cap="none" spc="0" normalizeH="0" baseline="0" noProof="0">
                <a:ln>
                  <a:noFill/>
                </a:ln>
                <a:effectLst/>
                <a:uLnTx/>
                <a:uFill>
                  <a:solidFill>
                    <a:srgbClr val="000000"/>
                  </a:solidFill>
                </a:uFill>
                <a:latin typeface="Times New Roman" panose="02020603050405020304" pitchFamily="23"/>
                <a:ea typeface="黑体" panose="02010609060101010101" pitchFamily="49" charset="-122"/>
                <a:cs typeface="+mn-cs"/>
              </a:rPr>
              <a:t>hers</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73" name="yt_shape_10773"/>
          <p:cNvSpPr txBox="1"/>
          <p:nvPr/>
        </p:nvSpPr>
        <p:spPr>
          <a:xfrm>
            <a:off x="648000" y="648000"/>
            <a:ext cx="4337213" cy="1334468"/>
          </a:xfrm>
          <a:prstGeom prst="rect">
            <a:avLst/>
          </a:prstGeom>
        </p:spPr>
        <p:txBody>
          <a:bodyPr vert="horz" wrap="none" lIns="0" tIns="0" rIns="0" bIns="0" rtlCol="0">
            <a:noAutofit/>
          </a:bodyPr>
          <a:lstStyle/>
          <a:p>
            <a:pPr algn="l" eaLnBrk="1" latinLnBrk="0" hangingPunct="0">
              <a:lnSpc>
                <a:spcPct val="130000"/>
              </a:lnSpc>
            </a:pPr>
            <a:r>
              <a:rPr lang="zh-CN" altLang="zh-CN" sz="2300" b="0" i="0" u="none">
                <a:solidFill>
                  <a:srgbClr val="000000"/>
                </a:solidFill>
                <a:effectLst/>
                <a:latin typeface="Times New Roman" panose="02020603050405020304" pitchFamily="23"/>
                <a:ea typeface="黑体" panose="02010609060101010101" pitchFamily="49" charset="-122"/>
              </a:rPr>
              <a:t>三、单项填空。</a:t>
            </a:r>
            <a:endParaRPr lang="zh-CN" altLang="zh-CN" sz="2300" b="0" i="0" u="none">
              <a:solidFill>
                <a:srgbClr val="000000"/>
              </a:solidFill>
              <a:effectLst/>
              <a:latin typeface="Times New Roman" panose="02020603050405020304" pitchFamily="23"/>
              <a:ea typeface="黑体" panose="02010609060101010101" pitchFamily="49" charset="-122"/>
            </a:endParaRPr>
          </a:p>
          <a:p>
            <a:pPr algn="l" eaLnBrk="1"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a:t>
            </a:r>
            <a:r>
              <a:rPr lang="zh-CN" altLang="zh-CN" sz="2300" b="0" i="0" u="none">
                <a:solidFill>
                  <a:srgbClr val="293462"/>
                </a:solidFill>
                <a:effectLst/>
                <a:latin typeface="宋体" panose="02010600030101010101" pitchFamily="2" charset="-122"/>
                <a:ea typeface="宋体" panose="02010600030101010101" pitchFamily="2" charset="-122"/>
              </a:rPr>
              <a:t>　</a:t>
            </a:r>
            <a:r>
              <a:rPr lang="en-US" altLang="zh-CN" sz="2300" b="1" i="0" u="none">
                <a:solidFill>
                  <a:srgbClr val="FF0000">
                    <a:alpha val="0"/>
                  </a:srgbClr>
                </a:solidFill>
                <a:effectLst/>
                <a:latin typeface="Times New Roman" panose="02020603050405020304" pitchFamily="23"/>
                <a:ea typeface="黑体" panose="02010609060101010101" pitchFamily="49" charset="-122"/>
              </a:rPr>
              <a:t>A</a:t>
            </a:r>
            <a:r>
              <a:rPr lang="zh-CN" altLang="zh-CN" sz="2300" b="0" i="0" u="none">
                <a:solidFill>
                  <a:srgbClr val="293462"/>
                </a:solidFill>
                <a:effectLst/>
                <a:latin typeface="宋体" panose="02010600030101010101" pitchFamily="2" charset="-122"/>
                <a:ea typeface="宋体" panose="02010600030101010101" pitchFamily="2" charset="-122"/>
              </a:rPr>
              <a:t>　</a:t>
            </a:r>
            <a:r>
              <a:rPr lang="en-US" altLang="zh-CN" sz="2300" b="0" i="0" u="none">
                <a:solidFill>
                  <a:srgbClr val="000000"/>
                </a:solidFill>
                <a:effectLst/>
                <a:latin typeface="Times New Roman" panose="02020603050405020304" pitchFamily="23"/>
                <a:ea typeface="黑体" panose="02010609060101010101" pitchFamily="49" charset="-122"/>
              </a:rPr>
              <a:t>)9.</a:t>
            </a:r>
            <a:r>
              <a:rPr lang="en-US" altLang="zh-CN" sz="2300" b="0" i="0" u="none">
                <a:solidFill>
                  <a:srgbClr val="000000"/>
                </a:solidFill>
                <a:effectLst/>
                <a:latin typeface="Times New Roman" panose="02020603050405020304" pitchFamily="23"/>
                <a:ea typeface="Times New Roman" panose="02020603050405020304" pitchFamily="23"/>
              </a:rPr>
              <a:t> </a:t>
            </a: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rPr>
              <a:t> What colour is</a:t>
            </a:r>
            <a:r>
              <a:rPr lang="en-US" altLang="zh-CN" sz="100" b="0" i="0" spc="-100">
                <a:solidFill>
                  <a:srgbClr val="000000"/>
                </a:solidFill>
                <a:effectLst/>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none">
                <a:solidFill>
                  <a:srgbClr val="000000"/>
                </a:solidFill>
                <a:effectLst/>
                <a:latin typeface="Times New Roman" panose="02020603050405020304" pitchFamily="23"/>
                <a:ea typeface="黑体" panose="02010609060101010101" pitchFamily="49" charset="-122"/>
              </a:rPr>
              <a:t> dog?</a:t>
            </a:r>
            <a:endParaRPr lang="en-US" altLang="zh-CN" sz="2300" b="0" i="0" u="none">
              <a:solidFill>
                <a:srgbClr val="000000"/>
              </a:solidFill>
              <a:effectLst/>
              <a:latin typeface="Times New Roman" panose="02020603050405020304" pitchFamily="23"/>
              <a:ea typeface="黑体" panose="02010609060101010101" pitchFamily="49" charset="-122"/>
            </a:endParaRPr>
          </a:p>
          <a:p>
            <a:pPr algn="l" eaLnBrk="1" latinLnBrk="0" hangingPunct="0">
              <a:lnSpc>
                <a:spcPct val="130000"/>
              </a:lnSpc>
            </a:pP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100" b="0" i="0" spc="-100">
                <a:solidFill>
                  <a:srgbClr val="000000"/>
                </a:solidFill>
                <a:effectLst/>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zh-CN"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none">
                <a:solidFill>
                  <a:srgbClr val="000000"/>
                </a:solidFill>
                <a:effectLst/>
                <a:latin typeface="Times New Roman" panose="02020603050405020304" pitchFamily="23"/>
                <a:ea typeface="黑体" panose="02010609060101010101" pitchFamily="49" charset="-122"/>
              </a:rPr>
              <a:t> colour is black and white.</a:t>
            </a:r>
            <a:endParaRPr lang="en-US" altLang="zh-CN" sz="2300" b="0" i="0" u="none">
              <a:solidFill>
                <a:srgbClr val="000000"/>
              </a:solidFill>
              <a:effectLst/>
              <a:latin typeface="Times New Roman" panose="02020603050405020304" pitchFamily="23"/>
              <a:ea typeface="黑体" panose="02010609060101010101" pitchFamily="49" charset="-122"/>
            </a:endParaRPr>
          </a:p>
        </p:txBody>
      </p:sp>
      <p:graphicFrame>
        <p:nvGraphicFramePr>
          <p:cNvPr id="10776" name="yt_table_10776"/>
          <p:cNvGraphicFramePr>
            <a:graphicFrameLocks noGrp="1"/>
          </p:cNvGraphicFramePr>
          <p:nvPr/>
        </p:nvGraphicFramePr>
        <p:xfrm>
          <a:off x="648045" y="2035830"/>
          <a:ext cx="4707255" cy="911352"/>
        </p:xfrm>
        <a:graphic>
          <a:graphicData uri="http://schemas.openxmlformats.org/drawingml/2006/table">
            <a:tbl>
              <a:tblPr/>
              <a:tblGrid>
                <a:gridCol w="2900680"/>
                <a:gridCol w="1806575"/>
              </a:tblGrid>
              <a:tr h="370840">
                <a:tc>
                  <a:txBody>
                    <a:bodyPr wrap="square"/>
                    <a:lstStyle/>
                    <a:p>
                      <a:pPr marL="356870" indent="-35687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A. your; Its</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c>
                  <a:txBody>
                    <a:bodyPr wrap="square"/>
                    <a:lstStyle/>
                    <a:p>
                      <a:pPr marL="356870" indent="-35687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B. you; Its</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r>
              <a:tr h="370840">
                <a:tc>
                  <a:txBody>
                    <a:bodyPr wrap="square"/>
                    <a:lstStyle/>
                    <a:p>
                      <a:pPr marL="340360" indent="-34036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C. your; It</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c>
                  <a:txBody>
                    <a:bodyPr wrap="square"/>
                    <a:lstStyle/>
                    <a:p>
                      <a:pPr marL="340360" indent="-34036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D. you; It</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r>
            </a:tbl>
          </a:graphicData>
        </a:graphic>
      </p:graphicFrame>
      <p:sp>
        <p:nvSpPr>
          <p:cNvPr id="10778" name="yt_shape_10778"/>
          <p:cNvSpPr txBox="1"/>
          <p:nvPr/>
        </p:nvSpPr>
        <p:spPr>
          <a:xfrm>
            <a:off x="648143" y="2997769"/>
            <a:ext cx="8228916" cy="874342"/>
          </a:xfrm>
          <a:prstGeom prst="rect">
            <a:avLst/>
          </a:prstGeom>
        </p:spPr>
        <p:txBody>
          <a:bodyPr vert="horz" wrap="square" lIns="0" tIns="0" rIns="0" bIns="0" rtlCol="0">
            <a:noAutofit/>
          </a:bodyPr>
          <a:lstStyle/>
          <a:p>
            <a:pPr algn="l" eaLnBrk="1"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a:t>
            </a:r>
            <a:r>
              <a:rPr lang="zh-CN" altLang="zh-CN" sz="2300" b="0" i="0" u="none">
                <a:solidFill>
                  <a:srgbClr val="293462"/>
                </a:solidFill>
                <a:effectLst/>
                <a:latin typeface="宋体" panose="02010600030101010101" pitchFamily="2" charset="-122"/>
                <a:ea typeface="宋体" panose="02010600030101010101" pitchFamily="2" charset="-122"/>
              </a:rPr>
              <a:t>　</a:t>
            </a:r>
            <a:r>
              <a:rPr lang="en-US" altLang="zh-CN" sz="2300" b="1" i="0" u="none">
                <a:solidFill>
                  <a:srgbClr val="FF0000">
                    <a:alpha val="0"/>
                  </a:srgbClr>
                </a:solidFill>
                <a:effectLst/>
                <a:latin typeface="Times New Roman" panose="02020603050405020304" pitchFamily="23"/>
                <a:ea typeface="黑体" panose="02010609060101010101" pitchFamily="49" charset="-122"/>
              </a:rPr>
              <a:t>A</a:t>
            </a:r>
            <a:r>
              <a:rPr lang="zh-CN" altLang="zh-CN" sz="2300" b="0" i="0" u="none">
                <a:solidFill>
                  <a:srgbClr val="293462"/>
                </a:solidFill>
                <a:effectLst/>
                <a:latin typeface="宋体" panose="02010600030101010101" pitchFamily="2" charset="-122"/>
                <a:ea typeface="宋体" panose="02010600030101010101" pitchFamily="2" charset="-122"/>
              </a:rPr>
              <a:t>　</a:t>
            </a:r>
            <a:r>
              <a:rPr lang="en-US" altLang="zh-CN" sz="2300" b="0" i="0" u="none">
                <a:solidFill>
                  <a:srgbClr val="000000"/>
                </a:solidFill>
                <a:effectLst/>
                <a:latin typeface="Times New Roman" panose="02020603050405020304" pitchFamily="23"/>
                <a:ea typeface="黑体" panose="02010609060101010101" pitchFamily="49" charset="-122"/>
              </a:rPr>
              <a:t>)10. The ten-year-old children are old enough to wash </a:t>
            </a:r>
            <a:r>
              <a:rPr lang="en-US" altLang="zh-CN" sz="100" b="0" i="0" spc="-100">
                <a:solidFill>
                  <a:srgbClr val="000000"/>
                </a:solidFill>
                <a:effectLst/>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zh-CN"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none">
                <a:solidFill>
                  <a:srgbClr val="000000"/>
                </a:solidFill>
                <a:effectLst/>
                <a:latin typeface="Times New Roman" panose="02020603050405020304" pitchFamily="23"/>
                <a:ea typeface="黑体" panose="02010609060101010101" pitchFamily="49" charset="-122"/>
                <a:sym typeface="_⨹_1_f70ab"/>
              </a:rPr>
              <a:t> </a:t>
            </a:r>
            <a:br>
              <a:rPr lang="en-US" altLang="zh-CN" sz="2300" b="0" i="0" u="none">
                <a:solidFill>
                  <a:srgbClr val="000000"/>
                </a:solidFill>
                <a:effectLst/>
                <a:latin typeface="Times New Roman" panose="02020603050405020304" pitchFamily="23"/>
                <a:ea typeface="黑体" panose="02010609060101010101" pitchFamily="49" charset="-122"/>
              </a:rPr>
            </a:br>
            <a:r>
              <a:rPr lang="en-US" altLang="zh-CN" sz="2300" b="0" i="0" u="none">
                <a:solidFill>
                  <a:srgbClr val="000000"/>
                </a:solidFill>
                <a:effectLst/>
                <a:latin typeface="Times New Roman" panose="02020603050405020304" pitchFamily="23"/>
                <a:ea typeface="黑体" panose="02010609060101010101" pitchFamily="49" charset="-122"/>
              </a:rPr>
              <a:t>own clothes, and Jack can wash </a:t>
            </a:r>
            <a:r>
              <a:rPr lang="en-US" altLang="zh-CN" sz="100" b="0" i="0" spc="-100">
                <a:solidFill>
                  <a:srgbClr val="000000"/>
                </a:solidFill>
                <a:effectLst/>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zh-CN"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none">
                <a:solidFill>
                  <a:srgbClr val="000000"/>
                </a:solidFill>
                <a:effectLst/>
                <a:latin typeface="Times New Roman" panose="02020603050405020304" pitchFamily="23"/>
                <a:ea typeface="黑体" panose="02010609060101010101" pitchFamily="49" charset="-122"/>
              </a:rPr>
              <a:t> by himself too.</a:t>
            </a:r>
            <a:endParaRPr lang="en-US" altLang="zh-CN" sz="2300" b="0" i="0" u="none">
              <a:solidFill>
                <a:srgbClr val="000000"/>
              </a:solidFill>
              <a:effectLst/>
              <a:latin typeface="Times New Roman" panose="02020603050405020304" pitchFamily="23"/>
              <a:ea typeface="黑体" panose="02010609060101010101" pitchFamily="49" charset="-122"/>
            </a:endParaRPr>
          </a:p>
        </p:txBody>
      </p:sp>
      <p:graphicFrame>
        <p:nvGraphicFramePr>
          <p:cNvPr id="10779" name="yt_table_10779"/>
          <p:cNvGraphicFramePr>
            <a:graphicFrameLocks noGrp="1"/>
          </p:cNvGraphicFramePr>
          <p:nvPr/>
        </p:nvGraphicFramePr>
        <p:xfrm>
          <a:off x="648045" y="3922899"/>
          <a:ext cx="4967605" cy="911352"/>
        </p:xfrm>
        <a:graphic>
          <a:graphicData uri="http://schemas.openxmlformats.org/drawingml/2006/table">
            <a:tbl>
              <a:tblPr/>
              <a:tblGrid>
                <a:gridCol w="2900680"/>
                <a:gridCol w="2066925"/>
              </a:tblGrid>
              <a:tr h="370840">
                <a:tc>
                  <a:txBody>
                    <a:bodyPr wrap="square"/>
                    <a:lstStyle/>
                    <a:p>
                      <a:pPr marL="356870" indent="-35687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A. their; his</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c>
                  <a:txBody>
                    <a:bodyPr wrap="square"/>
                    <a:lstStyle/>
                    <a:p>
                      <a:pPr marL="356870" indent="-35687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B. theirs; his</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r>
              <a:tr h="370840">
                <a:tc>
                  <a:txBody>
                    <a:bodyPr wrap="square"/>
                    <a:lstStyle/>
                    <a:p>
                      <a:pPr marL="340360" indent="-34036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C. their; he</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c>
                  <a:txBody>
                    <a:bodyPr wrap="square"/>
                    <a:lstStyle/>
                    <a:p>
                      <a:pPr marL="340360" indent="-34036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D. theirs; he</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r>
            </a:tbl>
          </a:graphicData>
        </a:graphic>
      </p:graphicFrame>
      <p:sp>
        <p:nvSpPr>
          <p:cNvPr id="2" name="文本框 1"/>
          <p:cNvSpPr txBox="1"/>
          <p:nvPr/>
        </p:nvSpPr>
        <p:spPr>
          <a:xfrm>
            <a:off x="946927" y="1056870"/>
            <a:ext cx="391223" cy="549288"/>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Tx/>
                <a:latin typeface="Times New Roman" panose="02020603050405020304" pitchFamily="23"/>
                <a:ea typeface="黑体" panose="02010609060101010101" pitchFamily="49" charset="-122"/>
                <a:cs typeface="+mn-cs"/>
              </a:rPr>
              <a:t>A</a:t>
            </a:r>
            <a:endParaRPr lang="zh-CN" altLang="en-US"/>
          </a:p>
        </p:txBody>
      </p:sp>
      <p:sp>
        <p:nvSpPr>
          <p:cNvPr id="3" name="文本框 2"/>
          <p:cNvSpPr txBox="1"/>
          <p:nvPr/>
        </p:nvSpPr>
        <p:spPr>
          <a:xfrm>
            <a:off x="947070" y="2950963"/>
            <a:ext cx="391223" cy="549288"/>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Tx/>
                <a:latin typeface="Times New Roman" panose="02020603050405020304" pitchFamily="23"/>
                <a:ea typeface="黑体" panose="02010609060101010101" pitchFamily="49" charset="-122"/>
                <a:cs typeface="+mn-cs"/>
              </a:rPr>
              <a:t>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81" name="yt_shape_10781"/>
          <p:cNvSpPr txBox="1"/>
          <p:nvPr/>
        </p:nvSpPr>
        <p:spPr>
          <a:xfrm>
            <a:off x="648000" y="648000"/>
            <a:ext cx="7017690" cy="874342"/>
          </a:xfrm>
          <a:prstGeom prst="rect">
            <a:avLst/>
          </a:prstGeom>
        </p:spPr>
        <p:txBody>
          <a:bodyPr vert="horz" wrap="none" lIns="0" tIns="0" rIns="0" bIns="0" rtlCol="0">
            <a:noAutofit/>
          </a:bodyPr>
          <a:lstStyle/>
          <a:p>
            <a:pPr algn="l" eaLnBrk="1"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a:t>
            </a:r>
            <a:r>
              <a:rPr lang="zh-CN" altLang="zh-CN" sz="2300" b="0" i="0" u="none">
                <a:solidFill>
                  <a:srgbClr val="293462"/>
                </a:solidFill>
                <a:effectLst/>
                <a:latin typeface="宋体" panose="02010600030101010101" pitchFamily="2" charset="-122"/>
                <a:ea typeface="宋体" panose="02010600030101010101" pitchFamily="2" charset="-122"/>
              </a:rPr>
              <a:t>　</a:t>
            </a:r>
            <a:r>
              <a:rPr lang="en-US" altLang="zh-CN" sz="2300" b="1" i="0" u="none">
                <a:solidFill>
                  <a:srgbClr val="FF0000">
                    <a:alpha val="0"/>
                  </a:srgbClr>
                </a:solidFill>
                <a:effectLst/>
                <a:latin typeface="Times New Roman" panose="02020603050405020304" pitchFamily="23"/>
                <a:ea typeface="黑体" panose="02010609060101010101" pitchFamily="49" charset="-122"/>
              </a:rPr>
              <a:t>D</a:t>
            </a:r>
            <a:r>
              <a:rPr lang="zh-CN" altLang="zh-CN" sz="2300" b="0" i="0" u="none">
                <a:solidFill>
                  <a:srgbClr val="293462"/>
                </a:solidFill>
                <a:effectLst/>
                <a:latin typeface="宋体" panose="02010600030101010101" pitchFamily="2" charset="-122"/>
                <a:ea typeface="宋体" panose="02010600030101010101" pitchFamily="2" charset="-122"/>
              </a:rPr>
              <a:t>　</a:t>
            </a:r>
            <a:r>
              <a:rPr lang="en-US" altLang="zh-CN" sz="2300" b="0" i="0" u="none">
                <a:solidFill>
                  <a:srgbClr val="000000"/>
                </a:solidFill>
                <a:effectLst/>
                <a:latin typeface="Times New Roman" panose="02020603050405020304" pitchFamily="23"/>
                <a:ea typeface="黑体" panose="02010609060101010101" pitchFamily="49" charset="-122"/>
              </a:rPr>
              <a:t>)11.</a:t>
            </a:r>
            <a:r>
              <a:rPr lang="en-US" altLang="zh-CN" sz="2300" b="0" i="0" u="none">
                <a:solidFill>
                  <a:srgbClr val="000000"/>
                </a:solidFill>
                <a:effectLst/>
                <a:latin typeface="Times New Roman" panose="02020603050405020304" pitchFamily="23"/>
                <a:ea typeface="Times New Roman" panose="02020603050405020304" pitchFamily="23"/>
              </a:rPr>
              <a:t> </a:t>
            </a: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rPr>
              <a:t> It's rainy outside. Where is </a:t>
            </a:r>
            <a:r>
              <a:rPr lang="en-US" altLang="zh-CN" sz="100" b="0" i="0" spc="-100">
                <a:solidFill>
                  <a:srgbClr val="000000"/>
                </a:solidFill>
                <a:effectLst/>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zh-CN"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none">
                <a:solidFill>
                  <a:srgbClr val="000000"/>
                </a:solidFill>
                <a:effectLst/>
                <a:latin typeface="Times New Roman" panose="02020603050405020304" pitchFamily="23"/>
                <a:ea typeface="黑体" panose="02010609060101010101" pitchFamily="49" charset="-122"/>
              </a:rPr>
              <a:t> umbrella?</a:t>
            </a:r>
            <a:endParaRPr lang="en-US" altLang="zh-CN" sz="2300" b="0" i="0" u="none">
              <a:solidFill>
                <a:srgbClr val="000000"/>
              </a:solidFill>
              <a:effectLst/>
              <a:latin typeface="Times New Roman" panose="02020603050405020304" pitchFamily="23"/>
              <a:ea typeface="黑体" panose="02010609060101010101" pitchFamily="49" charset="-122"/>
            </a:endParaRPr>
          </a:p>
          <a:p>
            <a:pPr algn="l" eaLnBrk="1" latinLnBrk="0" hangingPunct="0">
              <a:lnSpc>
                <a:spcPct val="130000"/>
              </a:lnSpc>
            </a:pP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rPr>
              <a:t> Look!</a:t>
            </a:r>
            <a:r>
              <a:rPr lang="en-US" altLang="zh-CN" sz="100" b="0" i="0" spc="-100">
                <a:solidFill>
                  <a:srgbClr val="000000"/>
                </a:solidFill>
                <a:effectLst/>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none">
                <a:solidFill>
                  <a:srgbClr val="000000"/>
                </a:solidFill>
                <a:effectLst/>
                <a:latin typeface="Times New Roman" panose="02020603050405020304" pitchFamily="23"/>
                <a:ea typeface="黑体" panose="02010609060101010101" pitchFamily="49" charset="-122"/>
              </a:rPr>
              <a:t> is over there, near the door.</a:t>
            </a:r>
            <a:endParaRPr lang="en-US" altLang="zh-CN" sz="2300" b="0" i="0" u="none">
              <a:solidFill>
                <a:srgbClr val="000000"/>
              </a:solidFill>
              <a:effectLst/>
              <a:latin typeface="Times New Roman" panose="02020603050405020304" pitchFamily="23"/>
              <a:ea typeface="黑体" panose="02010609060101010101" pitchFamily="49" charset="-122"/>
            </a:endParaRPr>
          </a:p>
        </p:txBody>
      </p:sp>
      <p:graphicFrame>
        <p:nvGraphicFramePr>
          <p:cNvPr id="10783" name="yt_table_10783"/>
          <p:cNvGraphicFramePr>
            <a:graphicFrameLocks noGrp="1"/>
          </p:cNvGraphicFramePr>
          <p:nvPr/>
        </p:nvGraphicFramePr>
        <p:xfrm>
          <a:off x="648045" y="1574417"/>
          <a:ext cx="5662550" cy="911352"/>
        </p:xfrm>
        <a:graphic>
          <a:graphicData uri="http://schemas.openxmlformats.org/drawingml/2006/table">
            <a:tbl>
              <a:tblPr/>
              <a:tblGrid>
                <a:gridCol w="3327718"/>
                <a:gridCol w="2334832"/>
              </a:tblGrid>
              <a:tr h="370840">
                <a:tc>
                  <a:txBody>
                    <a:bodyPr wrap="square"/>
                    <a:lstStyle/>
                    <a:p>
                      <a:pPr marL="356870" indent="-35687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A. my; You</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c>
                  <a:txBody>
                    <a:bodyPr wrap="square"/>
                    <a:lstStyle/>
                    <a:p>
                      <a:pPr marL="356870" indent="-35687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B. mine; Yours</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r>
              <a:tr h="370840">
                <a:tc>
                  <a:txBody>
                    <a:bodyPr wrap="square"/>
                    <a:lstStyle/>
                    <a:p>
                      <a:pPr marL="340360" indent="-34036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C. my; Your</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c>
                  <a:txBody>
                    <a:bodyPr wrap="square"/>
                    <a:lstStyle/>
                    <a:p>
                      <a:pPr marL="340360" indent="-34036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D. my; Yours</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r>
            </a:tbl>
          </a:graphicData>
        </a:graphic>
      </p:graphicFrame>
      <p:sp>
        <p:nvSpPr>
          <p:cNvPr id="10785" name="yt_shape_10785"/>
          <p:cNvSpPr txBox="1"/>
          <p:nvPr/>
        </p:nvSpPr>
        <p:spPr>
          <a:xfrm>
            <a:off x="648000" y="2536356"/>
            <a:ext cx="5950347" cy="874342"/>
          </a:xfrm>
          <a:prstGeom prst="rect">
            <a:avLst/>
          </a:prstGeom>
        </p:spPr>
        <p:txBody>
          <a:bodyPr vert="horz" wrap="none" lIns="0" tIns="0" rIns="0" bIns="0" rtlCol="0">
            <a:noAutofit/>
          </a:bodyPr>
          <a:lstStyle/>
          <a:p>
            <a:pPr algn="l" eaLnBrk="1"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a:t>
            </a:r>
            <a:r>
              <a:rPr lang="zh-CN" altLang="zh-CN" sz="2300" b="0" i="0" u="none">
                <a:solidFill>
                  <a:srgbClr val="293462"/>
                </a:solidFill>
                <a:effectLst/>
                <a:latin typeface="宋体" panose="02010600030101010101" pitchFamily="2" charset="-122"/>
                <a:ea typeface="宋体" panose="02010600030101010101" pitchFamily="2" charset="-122"/>
              </a:rPr>
              <a:t>　</a:t>
            </a:r>
            <a:r>
              <a:rPr lang="en-US" altLang="zh-CN" sz="2300" b="1" i="0" u="none">
                <a:solidFill>
                  <a:srgbClr val="FF0000">
                    <a:alpha val="0"/>
                  </a:srgbClr>
                </a:solidFill>
                <a:effectLst/>
                <a:latin typeface="Times New Roman" panose="02020603050405020304" pitchFamily="23"/>
                <a:ea typeface="黑体" panose="02010609060101010101" pitchFamily="49" charset="-122"/>
              </a:rPr>
              <a:t>B</a:t>
            </a:r>
            <a:r>
              <a:rPr lang="zh-CN" altLang="zh-CN" sz="2300" b="0" i="0" u="none">
                <a:solidFill>
                  <a:srgbClr val="293462"/>
                </a:solidFill>
                <a:effectLst/>
                <a:latin typeface="宋体" panose="02010600030101010101" pitchFamily="2" charset="-122"/>
                <a:ea typeface="宋体" panose="02010600030101010101" pitchFamily="2" charset="-122"/>
              </a:rPr>
              <a:t>　</a:t>
            </a:r>
            <a:r>
              <a:rPr lang="en-US" altLang="zh-CN" sz="2300" b="0" i="0" u="none">
                <a:solidFill>
                  <a:srgbClr val="000000"/>
                </a:solidFill>
                <a:effectLst/>
                <a:latin typeface="Times New Roman" panose="02020603050405020304" pitchFamily="23"/>
                <a:ea typeface="黑体" panose="02010609060101010101" pitchFamily="49" charset="-122"/>
              </a:rPr>
              <a:t>)12.</a:t>
            </a:r>
            <a:r>
              <a:rPr lang="en-US" altLang="zh-CN" sz="2300" b="0" i="0" u="none">
                <a:solidFill>
                  <a:srgbClr val="000000"/>
                </a:solidFill>
                <a:effectLst/>
                <a:latin typeface="Times New Roman" panose="02020603050405020304" pitchFamily="23"/>
                <a:ea typeface="Times New Roman" panose="02020603050405020304" pitchFamily="23"/>
              </a:rPr>
              <a:t> </a:t>
            </a: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rPr>
              <a:t> Mike, is the hat on the bed </a:t>
            </a:r>
            <a:r>
              <a:rPr lang="en-US" altLang="zh-CN" sz="100" b="0" i="0" spc="-100">
                <a:solidFill>
                  <a:srgbClr val="000000"/>
                </a:solidFill>
                <a:effectLst/>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zh-CN"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none">
                <a:solidFill>
                  <a:srgbClr val="000000"/>
                </a:solidFill>
                <a:effectLst/>
                <a:latin typeface="Times New Roman" panose="02020603050405020304" pitchFamily="23"/>
                <a:ea typeface="黑体" panose="02010609060101010101" pitchFamily="49" charset="-122"/>
              </a:rPr>
              <a:t> ?</a:t>
            </a:r>
            <a:endParaRPr lang="en-US" altLang="zh-CN" sz="2300" b="0" i="0" u="none">
              <a:solidFill>
                <a:srgbClr val="000000"/>
              </a:solidFill>
              <a:effectLst/>
              <a:latin typeface="Times New Roman" panose="02020603050405020304" pitchFamily="23"/>
              <a:ea typeface="黑体" panose="02010609060101010101" pitchFamily="49" charset="-122"/>
            </a:endParaRPr>
          </a:p>
          <a:p>
            <a:pPr algn="l" eaLnBrk="1" latinLnBrk="0" hangingPunct="0">
              <a:lnSpc>
                <a:spcPct val="130000"/>
              </a:lnSpc>
            </a:pPr>
            <a:r>
              <a:rPr lang="zh-CN" altLang="zh-CN" sz="2300" b="0" i="0" u="none">
                <a:solidFill>
                  <a:srgbClr val="000000"/>
                </a:solidFill>
                <a:effectLst/>
                <a:latin typeface="Times New Roman" panose="02020603050405020304" pitchFamily="23"/>
                <a:ea typeface="黑体" panose="02010609060101010101" pitchFamily="49" charset="-122"/>
              </a:rPr>
              <a:t>—</a:t>
            </a:r>
            <a:r>
              <a:rPr lang="en-US" altLang="zh-CN" sz="2300" b="0" i="0" u="none">
                <a:solidFill>
                  <a:srgbClr val="000000"/>
                </a:solidFill>
                <a:effectLst/>
                <a:latin typeface="Times New Roman" panose="02020603050405020304" pitchFamily="23"/>
                <a:ea typeface="黑体" panose="02010609060101010101" pitchFamily="49" charset="-122"/>
              </a:rPr>
              <a:t> No, it's my </a:t>
            </a:r>
            <a:r>
              <a:rPr lang="en-US" altLang="zh-CN" sz="100" b="0" i="0" spc="-100">
                <a:solidFill>
                  <a:srgbClr val="000000"/>
                </a:solidFill>
                <a:effectLst/>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zh-CN"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sng">
                <a:solidFill>
                  <a:srgbClr val="000000"/>
                </a:solidFill>
                <a:effectLst/>
                <a:uFill>
                  <a:solidFill>
                    <a:srgbClr val="000000"/>
                  </a:solidFill>
                </a:uFill>
                <a:latin typeface="Times New Roman" panose="02020603050405020304" pitchFamily="23"/>
                <a:ea typeface="黑体" panose="02010609060101010101" pitchFamily="49" charset="-122"/>
              </a:rPr>
              <a:t> </a:t>
            </a:r>
            <a:r>
              <a:rPr lang="en-US" altLang="zh-CN" sz="2300" b="0" i="0" u="none">
                <a:solidFill>
                  <a:srgbClr val="000000"/>
                </a:solidFill>
                <a:effectLst/>
                <a:latin typeface="Times New Roman" panose="02020603050405020304" pitchFamily="23"/>
                <a:ea typeface="黑体" panose="02010609060101010101" pitchFamily="49" charset="-122"/>
              </a:rPr>
              <a:t>.</a:t>
            </a:r>
            <a:endParaRPr lang="en-US" altLang="zh-CN" sz="2300" b="0" i="0" u="none">
              <a:solidFill>
                <a:srgbClr val="000000"/>
              </a:solidFill>
              <a:effectLst/>
              <a:latin typeface="Times New Roman" panose="02020603050405020304" pitchFamily="23"/>
              <a:ea typeface="黑体" panose="02010609060101010101" pitchFamily="49" charset="-122"/>
            </a:endParaRPr>
          </a:p>
        </p:txBody>
      </p:sp>
      <p:graphicFrame>
        <p:nvGraphicFramePr>
          <p:cNvPr id="10787" name="yt_table_10787"/>
          <p:cNvGraphicFramePr>
            <a:graphicFrameLocks noGrp="1"/>
          </p:cNvGraphicFramePr>
          <p:nvPr/>
        </p:nvGraphicFramePr>
        <p:xfrm>
          <a:off x="648045" y="3462773"/>
          <a:ext cx="5837556" cy="911352"/>
        </p:xfrm>
        <a:graphic>
          <a:graphicData uri="http://schemas.openxmlformats.org/drawingml/2006/table">
            <a:tbl>
              <a:tblPr/>
              <a:tblGrid>
                <a:gridCol w="3327718"/>
                <a:gridCol w="2509838"/>
              </a:tblGrid>
              <a:tr h="370840">
                <a:tc>
                  <a:txBody>
                    <a:bodyPr wrap="square"/>
                    <a:lstStyle/>
                    <a:p>
                      <a:pPr marL="356870" indent="-35687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A. your; sister</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c>
                  <a:txBody>
                    <a:bodyPr wrap="square"/>
                    <a:lstStyle/>
                    <a:p>
                      <a:pPr marL="356870" indent="-35687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B. yours; sister's</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r>
              <a:tr h="370840">
                <a:tc>
                  <a:txBody>
                    <a:bodyPr wrap="square"/>
                    <a:lstStyle/>
                    <a:p>
                      <a:pPr marL="340360" indent="-34036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C. your; sister's</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c>
                  <a:txBody>
                    <a:bodyPr wrap="square"/>
                    <a:lstStyle/>
                    <a:p>
                      <a:pPr marL="340360" indent="-340360" algn="l" eaLnBrk="1" fontAlgn="ctr" latinLnBrk="0" hangingPunct="0">
                        <a:lnSpc>
                          <a:spcPct val="130000"/>
                        </a:lnSpc>
                      </a:pPr>
                      <a:r>
                        <a:rPr lang="en-US" altLang="zh-CN" sz="2300" b="0" i="0" u="none">
                          <a:solidFill>
                            <a:srgbClr val="000000"/>
                          </a:solidFill>
                          <a:effectLst/>
                          <a:latin typeface="Times New Roman" panose="02020603050405020304" pitchFamily="23"/>
                          <a:ea typeface="黑体" panose="02010609060101010101" pitchFamily="49" charset="-122"/>
                        </a:rPr>
                        <a:t>D. yours; sister</a:t>
                      </a:r>
                      <a:endParaRPr lang="en-US" altLang="zh-CN" sz="2300" b="0" i="0" u="none">
                        <a:solidFill>
                          <a:srgbClr val="000000"/>
                        </a:solidFill>
                        <a:effectLst/>
                        <a:latin typeface="Times New Roman" panose="02020603050405020304" pitchFamily="23"/>
                        <a:ea typeface="黑体" panose="02010609060101010101" pitchFamily="49" charset="-122"/>
                      </a:endParaRPr>
                    </a:p>
                  </a:txBody>
                  <a:tcPr marL="0" marR="0" marT="0" marB="0" vert="horz" anchor="ctr">
                    <a:lnL w="9522" cmpd="sng">
                      <a:noFill/>
                    </a:lnL>
                    <a:lnR w="9522" cmpd="sng">
                      <a:noFill/>
                    </a:lnR>
                    <a:lnT w="9522" cmpd="sng">
                      <a:noFill/>
                    </a:lnT>
                    <a:lnB w="9522" cmpd="sng">
                      <a:noFill/>
                    </a:lnB>
                  </a:tcPr>
                </a:tc>
              </a:tr>
            </a:tbl>
          </a:graphicData>
        </a:graphic>
      </p:graphicFrame>
      <p:sp>
        <p:nvSpPr>
          <p:cNvPr id="2" name="文本框 1"/>
          <p:cNvSpPr txBox="1"/>
          <p:nvPr/>
        </p:nvSpPr>
        <p:spPr>
          <a:xfrm>
            <a:off x="946927" y="601194"/>
            <a:ext cx="391223" cy="549288"/>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Tx/>
                <a:latin typeface="Times New Roman" panose="02020603050405020304" pitchFamily="23"/>
                <a:ea typeface="黑体" panose="02010609060101010101" pitchFamily="49" charset="-122"/>
                <a:cs typeface="+mn-cs"/>
              </a:rPr>
              <a:t>D</a:t>
            </a:r>
            <a:endParaRPr lang="zh-CN" altLang="en-US"/>
          </a:p>
        </p:txBody>
      </p:sp>
      <p:sp>
        <p:nvSpPr>
          <p:cNvPr id="3" name="文本框 2"/>
          <p:cNvSpPr txBox="1"/>
          <p:nvPr/>
        </p:nvSpPr>
        <p:spPr>
          <a:xfrm>
            <a:off x="946927" y="2489550"/>
            <a:ext cx="375349" cy="549288"/>
          </a:xfrm>
          <a:prstGeom prst="rect">
            <a:avLst/>
          </a:prstGeom>
          <a:noFill/>
        </p:spPr>
        <p:txBody>
          <a:bodyPr vert="horz" wrap="none" rtlCol="0">
            <a:noAutofit/>
          </a:bodyPr>
          <a:lstStyle/>
          <a:p>
            <a:pPr>
              <a:lnSpc>
                <a:spcPct val="130000"/>
              </a:lnSpc>
            </a:pPr>
            <a:r>
              <a:rPr kumimoji="0" lang="en-US" altLang="zh-CN" sz="2300" b="1" i="0" strike="noStrike" kern="1200" cap="none" spc="0" normalizeH="0" baseline="0" noProof="0">
                <a:ln>
                  <a:noFill/>
                </a:ln>
                <a:effectLst/>
                <a:uLnTx/>
                <a:uFillTx/>
                <a:latin typeface="Times New Roman" panose="02020603050405020304" pitchFamily="23"/>
                <a:ea typeface="黑体" panose="02010609060101010101" pitchFamily="49" charset="-122"/>
                <a:cs typeface="+mn-cs"/>
              </a:rPr>
              <a:t>B</a:t>
            </a:r>
            <a:endParaRPr lang="zh-CN" altLang="en-US"/>
          </a:p>
        </p:txBody>
      </p:sp>
      <p:pic>
        <p:nvPicPr>
          <p:cNvPr id="4" name="Picture 4"/>
          <p:cNvPicPr>
            <a:picLocks noChangeAspect="1"/>
          </p:cNvPicPr>
          <p:nvPr/>
        </p:nvPicPr>
        <p:blipFill>
          <a:blip r:embed="rId1"/>
          <a:stretch>
            <a:fillRect/>
          </a:stretch>
        </p:blipFill>
        <p:spPr>
          <a:xfrm flipH="1">
            <a:off x="10515600" y="121412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文本框 1"/>
          <p:cNvSpPr txBox="1"/>
          <p:nvPr/>
        </p:nvSpPr>
        <p:spPr>
          <a:xfrm>
            <a:off x="814149" y="315040"/>
            <a:ext cx="3056966" cy="560705"/>
          </a:xfrm>
          <a:prstGeom prst="rect">
            <a:avLst/>
          </a:prstGeom>
          <a:noFill/>
          <a:ln w="9525">
            <a:noFill/>
          </a:ln>
        </p:spPr>
        <p:txBody>
          <a:bodyPr wrap="square" lIns="68580" tIns="34290" rIns="68580" bIns="34290">
            <a:spAutoFit/>
          </a:bodyPr>
          <a:p>
            <a:pPr>
              <a:buNone/>
            </a:pPr>
            <a:r>
              <a:rPr lang="en-US" altLang="zh-CN" sz="3200" b="1" i="1">
                <a:latin typeface="Times New Roman" panose="02020603050405020304" pitchFamily="18" charset="0"/>
                <a:ea typeface="微软雅黑" panose="020B0503020204020204" pitchFamily="34" charset="-122"/>
              </a:rPr>
              <a:t>Homework</a:t>
            </a:r>
            <a:endParaRPr lang="en-US" altLang="zh-CN" sz="3200" b="1" i="1">
              <a:latin typeface="Times New Roman" panose="02020603050405020304" pitchFamily="18" charset="0"/>
              <a:ea typeface="微软雅黑" panose="020B0503020204020204" pitchFamily="34" charset="-122"/>
            </a:endParaRPr>
          </a:p>
        </p:txBody>
      </p:sp>
      <p:sp>
        <p:nvSpPr>
          <p:cNvPr id="4" name="文本框 3"/>
          <p:cNvSpPr txBox="1"/>
          <p:nvPr/>
        </p:nvSpPr>
        <p:spPr>
          <a:xfrm>
            <a:off x="1159510" y="1311910"/>
            <a:ext cx="7308850" cy="368300"/>
          </a:xfrm>
          <a:prstGeom prst="rect">
            <a:avLst/>
          </a:prstGeom>
          <a:noFill/>
        </p:spPr>
        <p:txBody>
          <a:bodyPr wrap="square" rtlCol="0">
            <a:spAutoFit/>
          </a:bodyPr>
          <a:p>
            <a:endParaRPr lang="zh-CN" altLang="en-US"/>
          </a:p>
        </p:txBody>
      </p:sp>
      <p:sp>
        <p:nvSpPr>
          <p:cNvPr id="2" name="文本框 1"/>
          <p:cNvSpPr txBox="1"/>
          <p:nvPr/>
        </p:nvSpPr>
        <p:spPr>
          <a:xfrm>
            <a:off x="764540" y="1221105"/>
            <a:ext cx="7654925" cy="1383665"/>
          </a:xfrm>
          <a:prstGeom prst="rect">
            <a:avLst/>
          </a:prstGeom>
          <a:noFill/>
        </p:spPr>
        <p:txBody>
          <a:bodyPr wrap="square" rtlCol="0">
            <a:spAutoFit/>
          </a:bodyPr>
          <a:p>
            <a:r>
              <a:rPr lang="en-US" sz="2800" b="1">
                <a:latin typeface="Times New Roman" panose="02020603050405020304" pitchFamily="18" charset="0"/>
                <a:cs typeface="Times New Roman" panose="02020603050405020304" pitchFamily="18" charset="0"/>
              </a:rPr>
              <a:t>1.</a:t>
            </a:r>
            <a:r>
              <a:rPr lang="zh-CN" altLang="en-US" sz="2800" b="1">
                <a:latin typeface="Times New Roman" panose="02020603050405020304" pitchFamily="18" charset="0"/>
                <a:cs typeface="Times New Roman" panose="02020603050405020304" pitchFamily="18" charset="0"/>
              </a:rPr>
              <a:t>《课课练》</a:t>
            </a:r>
            <a:r>
              <a:rPr lang="en-US" altLang="zh-CN" sz="2800" b="1">
                <a:latin typeface="Times New Roman" panose="02020603050405020304" pitchFamily="18" charset="0"/>
                <a:cs typeface="Times New Roman" panose="02020603050405020304" pitchFamily="18" charset="0"/>
              </a:rPr>
              <a:t>P61-62 </a:t>
            </a:r>
            <a:r>
              <a:rPr lang="zh-CN" altLang="en-US" sz="2800" b="1">
                <a:latin typeface="Times New Roman" panose="02020603050405020304" pitchFamily="18" charset="0"/>
                <a:cs typeface="Times New Roman" panose="02020603050405020304" pitchFamily="18" charset="0"/>
              </a:rPr>
              <a:t>全部</a:t>
            </a:r>
            <a:endParaRPr lang="zh-CN" altLang="en-US" sz="2800" b="1">
              <a:latin typeface="Times New Roman" panose="02020603050405020304" pitchFamily="18" charset="0"/>
              <a:cs typeface="Times New Roman" panose="02020603050405020304" pitchFamily="18" charset="0"/>
            </a:endParaRPr>
          </a:p>
          <a:p>
            <a:r>
              <a:rPr lang="en-US" altLang="zh-CN" sz="2800" b="1">
                <a:latin typeface="Times New Roman" panose="02020603050405020304" pitchFamily="18" charset="0"/>
                <a:cs typeface="Times New Roman" panose="02020603050405020304" pitchFamily="18" charset="0"/>
              </a:rPr>
              <a:t>2.  </a:t>
            </a:r>
            <a:r>
              <a:rPr lang="zh-CN" altLang="en-US" sz="2800" b="1">
                <a:latin typeface="Times New Roman" panose="02020603050405020304" pitchFamily="18" charset="0"/>
                <a:cs typeface="Times New Roman" panose="02020603050405020304" pitchFamily="18" charset="0"/>
              </a:rPr>
              <a:t>抄写背诵课本</a:t>
            </a:r>
            <a:r>
              <a:rPr lang="en-US" altLang="zh-CN" sz="2800" b="1">
                <a:latin typeface="Times New Roman" panose="02020603050405020304" pitchFamily="18" charset="0"/>
                <a:cs typeface="Times New Roman" panose="02020603050405020304" pitchFamily="18" charset="0"/>
              </a:rPr>
              <a:t>P45-47, </a:t>
            </a:r>
            <a:r>
              <a:rPr lang="zh-CN" altLang="en-US" sz="2800" b="1">
                <a:latin typeface="Times New Roman" panose="02020603050405020304" pitchFamily="18" charset="0"/>
                <a:cs typeface="Times New Roman" panose="02020603050405020304" pitchFamily="18" charset="0"/>
              </a:rPr>
              <a:t>短语</a:t>
            </a:r>
            <a:r>
              <a:rPr lang="en-US" altLang="zh-CN" sz="2800" b="1">
                <a:latin typeface="Times New Roman" panose="02020603050405020304" pitchFamily="18" charset="0"/>
                <a:cs typeface="Times New Roman" panose="02020603050405020304" pitchFamily="18" charset="0"/>
              </a:rPr>
              <a:t>15</a:t>
            </a:r>
            <a:r>
              <a:rPr lang="zh-CN" altLang="en-US" sz="2800" b="1">
                <a:latin typeface="Times New Roman" panose="02020603050405020304" pitchFamily="18" charset="0"/>
                <a:cs typeface="Times New Roman" panose="02020603050405020304" pitchFamily="18" charset="0"/>
              </a:rPr>
              <a:t>个，</a:t>
            </a:r>
            <a:r>
              <a:rPr lang="en-US" altLang="zh-CN" sz="2800" b="1">
                <a:latin typeface="Times New Roman" panose="02020603050405020304" pitchFamily="18" charset="0"/>
                <a:cs typeface="Times New Roman" panose="02020603050405020304" pitchFamily="18" charset="0"/>
              </a:rPr>
              <a:t>3+1</a:t>
            </a:r>
            <a:endParaRPr lang="en-US" altLang="zh-CN" sz="2800" b="1">
              <a:latin typeface="Times New Roman" panose="02020603050405020304" pitchFamily="18" charset="0"/>
              <a:cs typeface="Times New Roman" panose="02020603050405020304" pitchFamily="18" charset="0"/>
            </a:endParaRPr>
          </a:p>
          <a:p>
            <a:r>
              <a:rPr lang="en-US" altLang="zh-CN" sz="2800" b="1">
                <a:latin typeface="Times New Roman" panose="02020603050405020304" pitchFamily="18" charset="0"/>
                <a:cs typeface="Times New Roman" panose="02020603050405020304" pitchFamily="18" charset="0"/>
              </a:rPr>
              <a:t>3.  </a:t>
            </a:r>
            <a:r>
              <a:rPr lang="zh-CN" altLang="en-US" sz="2800" b="1">
                <a:latin typeface="Times New Roman" panose="02020603050405020304" pitchFamily="18" charset="0"/>
                <a:cs typeface="Times New Roman" panose="02020603050405020304" pitchFamily="18" charset="0"/>
              </a:rPr>
              <a:t>抄写背诵课本</a:t>
            </a:r>
            <a:r>
              <a:rPr lang="en-US" altLang="zh-CN" sz="2800" b="1">
                <a:latin typeface="Times New Roman" panose="02020603050405020304" pitchFamily="18" charset="0"/>
                <a:cs typeface="Times New Roman" panose="02020603050405020304" pitchFamily="18" charset="0"/>
              </a:rPr>
              <a:t>P48</a:t>
            </a:r>
            <a:r>
              <a:rPr lang="zh-CN" altLang="en-US" sz="2800" b="1">
                <a:latin typeface="Times New Roman" panose="02020603050405020304" pitchFamily="18" charset="0"/>
                <a:cs typeface="Times New Roman" panose="02020603050405020304" pitchFamily="18" charset="0"/>
              </a:rPr>
              <a:t>表格中物主代词，</a:t>
            </a:r>
            <a:r>
              <a:rPr lang="en-US" altLang="zh-CN" sz="2800" b="1">
                <a:latin typeface="Times New Roman" panose="02020603050405020304" pitchFamily="18" charset="0"/>
                <a:cs typeface="Times New Roman" panose="02020603050405020304" pitchFamily="18" charset="0"/>
              </a:rPr>
              <a:t>4+4</a:t>
            </a:r>
            <a:endParaRPr lang="zh-CN" altLang="en-US" sz="2800" b="1">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5"/>
          <p:cNvSpPr txBox="1"/>
          <p:nvPr/>
        </p:nvSpPr>
        <p:spPr>
          <a:xfrm>
            <a:off x="704374" y="2114312"/>
            <a:ext cx="7528322" cy="807913"/>
          </a:xfrm>
          <a:prstGeom prst="rect">
            <a:avLst/>
          </a:prstGeom>
          <a:noFill/>
          <a:ln w="9525">
            <a:noFill/>
          </a:ln>
        </p:spPr>
        <p:txBody>
          <a:bodyPr lIns="68580" tIns="34290" rIns="68580" bIns="34290">
            <a:spAutoFit/>
            <a:scene3d>
              <a:camera prst="orthographicFront"/>
              <a:lightRig rig="threePt" dir="t"/>
            </a:scene3d>
          </a:bodyPr>
          <a:lstStyle/>
          <a:p>
            <a:pPr algn="ctr"/>
            <a:r>
              <a:rPr lang="en-US" altLang="zh-CN" sz="48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a:t>
            </a:r>
            <a:endParaRPr lang="en-US" altLang="zh-CN" sz="48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8537" y="1033875"/>
            <a:ext cx="8505423" cy="607695"/>
          </a:xfrm>
          <a:prstGeom prst="rect">
            <a:avLst/>
          </a:prstGeom>
          <a:noFill/>
        </p:spPr>
        <p:txBody>
          <a:bodyPr wrap="square">
            <a:spAutoFit/>
          </a:bodyPr>
          <a:lstStyle/>
          <a:p>
            <a:pPr marL="397510" indent="-397510" algn="just">
              <a:lnSpc>
                <a:spcPct val="120000"/>
              </a:lnSpc>
            </a:pPr>
            <a:r>
              <a:rPr lang="en-US" altLang="zh-CN" sz="2800" kern="100" smtClean="0">
                <a:solidFill>
                  <a:srgbClr val="000000"/>
                </a:solidFill>
                <a:latin typeface="Times New Roman" panose="02020603050405020304" pitchFamily="18" charset="0"/>
                <a:cs typeface="宋体" panose="02010600030101010101" pitchFamily="2" charset="-122"/>
              </a:rPr>
              <a:t>R</a:t>
            </a:r>
            <a:r>
              <a:rPr lang="en-US" altLang="zh-CN" sz="2800" kern="100" smtClean="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ead the text below and pay attention to the use of</a:t>
            </a:r>
            <a:r>
              <a:rPr lang="en-US" altLang="zh-CN" sz="2800" b="1" kern="100" smtClean="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’s</a:t>
            </a:r>
            <a:r>
              <a:rPr lang="en-US" altLang="zh-CN" sz="2800"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a:effectLst/>
              <a:latin typeface="Calibri" panose="020F0502020204030204" pitchFamily="34" charset="0"/>
              <a:ea typeface="宋体" panose="02010600030101010101" pitchFamily="2" charset="-122"/>
              <a:cs typeface="宋体" panose="02010600030101010101" pitchFamily="2" charset="-122"/>
            </a:endParaRPr>
          </a:p>
        </p:txBody>
      </p:sp>
      <p:sp>
        <p:nvSpPr>
          <p:cNvPr id="6" name="文本框 1"/>
          <p:cNvSpPr txBox="1"/>
          <p:nvPr/>
        </p:nvSpPr>
        <p:spPr>
          <a:xfrm>
            <a:off x="814149" y="265075"/>
            <a:ext cx="3056966" cy="684803"/>
          </a:xfrm>
          <a:prstGeom prst="rect">
            <a:avLst/>
          </a:prstGeom>
          <a:noFill/>
          <a:ln w="9525">
            <a:noFill/>
          </a:ln>
        </p:spPr>
        <p:txBody>
          <a:bodyPr wrap="square" lIns="68580" tIns="34290" rIns="68580" bIns="34290">
            <a:spAutoFit/>
          </a:bodyPr>
          <a:lstStyle/>
          <a:p>
            <a:pPr>
              <a:buNone/>
            </a:pPr>
            <a:r>
              <a:rPr lang="en-US" altLang="zh-CN" sz="4000" b="1" i="1">
                <a:latin typeface="Times New Roman" panose="02020603050405020304" pitchFamily="18" charset="0"/>
                <a:ea typeface="微软雅黑" panose="020B0503020204020204" pitchFamily="34" charset="-122"/>
              </a:rPr>
              <a:t>Presentation</a:t>
            </a:r>
            <a:endParaRPr lang="en-US" altLang="zh-CN" sz="4000" b="1" i="1">
              <a:latin typeface="Times New Roman" panose="02020603050405020304" pitchFamily="18" charset="0"/>
              <a:ea typeface="微软雅黑" panose="020B0503020204020204" pitchFamily="34" charset="-122"/>
            </a:endParaRPr>
          </a:p>
        </p:txBody>
      </p:sp>
      <p:sp>
        <p:nvSpPr>
          <p:cNvPr id="2" name="文本框 1"/>
          <p:cNvSpPr txBox="1"/>
          <p:nvPr/>
        </p:nvSpPr>
        <p:spPr>
          <a:xfrm>
            <a:off x="759460" y="1725295"/>
            <a:ext cx="7311390" cy="2306955"/>
          </a:xfrm>
          <a:prstGeom prst="rect">
            <a:avLst/>
          </a:prstGeom>
          <a:solidFill>
            <a:schemeClr val="accent1">
              <a:lumMod val="40000"/>
              <a:lumOff val="60000"/>
            </a:schemeClr>
          </a:solidFill>
        </p:spPr>
        <p:txBody>
          <a:bodyPr wrap="square" rtlCol="0">
            <a:spAutoFit/>
          </a:bodyPr>
          <a:p>
            <a:r>
              <a:rPr lang="zh-CN" altLang="en-US" sz="2400">
                <a:solidFill>
                  <a:srgbClr val="000000"/>
                </a:solidFill>
                <a:latin typeface="Times New Roman" panose="02020603050405020304" pitchFamily="18" charset="0"/>
                <a:cs typeface="Times New Roman" panose="02020603050405020304" pitchFamily="18" charset="0"/>
                <a:sym typeface="+mn-ea"/>
              </a:rPr>
              <a:t>People often use paper-cuts to celebrate special events like weddings. For example, Zhao Yue's </a:t>
            </a:r>
            <a:r>
              <a:rPr lang="en-US" altLang="zh-CN" sz="2400">
                <a:solidFill>
                  <a:srgbClr val="000000"/>
                </a:solidFill>
                <a:latin typeface="Times New Roman" panose="02020603050405020304" pitchFamily="18" charset="0"/>
                <a:cs typeface="Times New Roman" panose="02020603050405020304" pitchFamily="18" charset="0"/>
                <a:sym typeface="+mn-ea"/>
              </a:rPr>
              <a:t>“</a:t>
            </a:r>
            <a:r>
              <a:rPr lang="zh-CN" altLang="en-US" sz="2400">
                <a:solidFill>
                  <a:srgbClr val="000000"/>
                </a:solidFill>
                <a:latin typeface="Times New Roman" panose="02020603050405020304" pitchFamily="18" charset="0"/>
                <a:cs typeface="Times New Roman" panose="02020603050405020304" pitchFamily="18" charset="0"/>
                <a:sym typeface="+mn-ea"/>
              </a:rPr>
              <a:t>double happiness</a:t>
            </a:r>
            <a:r>
              <a:rPr lang="en-US" altLang="zh-CN" sz="2400">
                <a:solidFill>
                  <a:srgbClr val="000000"/>
                </a:solidFill>
                <a:latin typeface="Times New Roman" panose="02020603050405020304" pitchFamily="18" charset="0"/>
                <a:cs typeface="Times New Roman" panose="02020603050405020304" pitchFamily="18" charset="0"/>
                <a:sym typeface="+mn-ea"/>
              </a:rPr>
              <a:t>” </a:t>
            </a:r>
            <a:r>
              <a:rPr lang="zh-CN" altLang="en-US" sz="2400">
                <a:solidFill>
                  <a:srgbClr val="000000"/>
                </a:solidFill>
                <a:latin typeface="Times New Roman" panose="02020603050405020304" pitchFamily="18" charset="0"/>
                <a:cs typeface="Times New Roman" panose="02020603050405020304" pitchFamily="18" charset="0"/>
                <a:sym typeface="+mn-ea"/>
              </a:rPr>
              <a:t>paper-cuts hang on the windows and walls of her cousin</a:t>
            </a:r>
            <a:r>
              <a:rPr lang="zh-CN" altLang="en-US" sz="2400" b="1">
                <a:solidFill>
                  <a:srgbClr val="000000"/>
                </a:solidFill>
                <a:latin typeface="Times New Roman" panose="02020603050405020304" pitchFamily="18" charset="0"/>
                <a:cs typeface="Times New Roman" panose="02020603050405020304" pitchFamily="18" charset="0"/>
                <a:sym typeface="+mn-ea"/>
              </a:rPr>
              <a:t>'s</a:t>
            </a:r>
            <a:r>
              <a:rPr lang="zh-CN" altLang="en-US" sz="2400">
                <a:solidFill>
                  <a:srgbClr val="000000"/>
                </a:solidFill>
                <a:latin typeface="Times New Roman" panose="02020603050405020304" pitchFamily="18" charset="0"/>
                <a:cs typeface="Times New Roman" panose="02020603050405020304" pitchFamily="18" charset="0"/>
                <a:sym typeface="+mn-ea"/>
              </a:rPr>
              <a:t> home. People often put up this kind of paper-cut in a new couple</a:t>
            </a:r>
            <a:r>
              <a:rPr lang="zh-CN" altLang="en-US" sz="2400" b="1">
                <a:solidFill>
                  <a:srgbClr val="000000"/>
                </a:solidFill>
                <a:latin typeface="Times New Roman" panose="02020603050405020304" pitchFamily="18" charset="0"/>
                <a:cs typeface="Times New Roman" panose="02020603050405020304" pitchFamily="18" charset="0"/>
                <a:sym typeface="+mn-ea"/>
              </a:rPr>
              <a:t>'s </a:t>
            </a:r>
            <a:r>
              <a:rPr lang="zh-CN" altLang="en-US" sz="2400">
                <a:solidFill>
                  <a:srgbClr val="000000"/>
                </a:solidFill>
                <a:latin typeface="Times New Roman" panose="02020603050405020304" pitchFamily="18" charset="0"/>
                <a:cs typeface="Times New Roman" panose="02020603050405020304" pitchFamily="18" charset="0"/>
                <a:sym typeface="+mn-ea"/>
              </a:rPr>
              <a:t>home to bring them happiness and good wishes.</a:t>
            </a:r>
            <a:endParaRPr lang="zh-CN" altLang="en-US" sz="2400">
              <a:solidFill>
                <a:srgbClr val="000000"/>
              </a:solidFill>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318770" y="4032250"/>
            <a:ext cx="7845425" cy="755650"/>
          </a:xfrm>
          <a:prstGeom prst="rect">
            <a:avLst/>
          </a:prstGeom>
          <a:solidFill>
            <a:schemeClr val="accent2">
              <a:lumMod val="20000"/>
              <a:lumOff val="80000"/>
            </a:schemeClr>
          </a:solidFill>
        </p:spPr>
        <p:txBody>
          <a:bodyPr wrap="square" rtlCol="0" anchor="t">
            <a:spAutoFit/>
          </a:bodyPr>
          <a:p>
            <a:pPr>
              <a:lnSpc>
                <a:spcPct val="90000"/>
              </a:lnSpc>
            </a:pPr>
            <a:r>
              <a:rPr lang="en-US" altLang="zh-CN" sz="2400" b="1">
                <a:solidFill>
                  <a:srgbClr val="000000"/>
                </a:solidFill>
                <a:latin typeface="Times New Roman" panose="02020603050405020304" pitchFamily="18" charset="0"/>
                <a:cs typeface="Times New Roman" panose="02020603050405020304" pitchFamily="18" charset="0"/>
              </a:rPr>
              <a:t>Tips: W</a:t>
            </a:r>
            <a:r>
              <a:rPr lang="zh-CN" altLang="en-US" sz="2400" b="1">
                <a:solidFill>
                  <a:srgbClr val="000000"/>
                </a:solidFill>
                <a:latin typeface="Times New Roman" panose="02020603050405020304" pitchFamily="18" charset="0"/>
                <a:cs typeface="Times New Roman" panose="02020603050405020304" pitchFamily="18" charset="0"/>
              </a:rPr>
              <a:t>e usually add </a:t>
            </a:r>
            <a:r>
              <a:rPr lang="en-US" altLang="zh-CN" sz="2400" b="1">
                <a:solidFill>
                  <a:srgbClr val="000000"/>
                </a:solidFill>
                <a:highlight>
                  <a:srgbClr val="FFFF00"/>
                </a:highlight>
                <a:latin typeface="Times New Roman" panose="02020603050405020304" pitchFamily="18" charset="0"/>
                <a:cs typeface="Times New Roman" panose="02020603050405020304" pitchFamily="18" charset="0"/>
              </a:rPr>
              <a:t>’</a:t>
            </a:r>
            <a:r>
              <a:rPr lang="zh-CN" altLang="en-US" sz="2400" b="1">
                <a:solidFill>
                  <a:srgbClr val="000000"/>
                </a:solidFill>
                <a:highlight>
                  <a:srgbClr val="FFFF00"/>
                </a:highlight>
                <a:latin typeface="Times New Roman" panose="02020603050405020304" pitchFamily="18" charset="0"/>
                <a:cs typeface="Times New Roman" panose="02020603050405020304" pitchFamily="18" charset="0"/>
              </a:rPr>
              <a:t>s</a:t>
            </a:r>
            <a:r>
              <a:rPr lang="zh-CN" altLang="en-US" sz="2400" b="1">
                <a:solidFill>
                  <a:srgbClr val="000000"/>
                </a:solidFill>
                <a:latin typeface="Times New Roman" panose="02020603050405020304" pitchFamily="18" charset="0"/>
                <a:cs typeface="Times New Roman" panose="02020603050405020304" pitchFamily="18" charset="0"/>
              </a:rPr>
              <a:t> or</a:t>
            </a:r>
            <a:r>
              <a:rPr lang="en-US" altLang="zh-CN" sz="2400" b="1">
                <a:solidFill>
                  <a:srgbClr val="000000"/>
                </a:solidFill>
                <a:latin typeface="Times New Roman" panose="02020603050405020304" pitchFamily="18" charset="0"/>
                <a:cs typeface="Times New Roman" panose="02020603050405020304" pitchFamily="18" charset="0"/>
              </a:rPr>
              <a:t> </a:t>
            </a:r>
            <a:r>
              <a:rPr lang="en-US" altLang="zh-CN" sz="2400" b="1">
                <a:solidFill>
                  <a:srgbClr val="000000"/>
                </a:solidFill>
                <a:highlight>
                  <a:srgbClr val="FFFF00"/>
                </a:highlight>
                <a:latin typeface="Times New Roman" panose="02020603050405020304" pitchFamily="18" charset="0"/>
                <a:cs typeface="Times New Roman" panose="02020603050405020304" pitchFamily="18" charset="0"/>
              </a:rPr>
              <a:t>’</a:t>
            </a:r>
            <a:r>
              <a:rPr lang="zh-CN" altLang="en-US" sz="2400" b="1">
                <a:solidFill>
                  <a:srgbClr val="000000"/>
                </a:solidFill>
                <a:latin typeface="Times New Roman" panose="02020603050405020304" pitchFamily="18" charset="0"/>
                <a:cs typeface="Times New Roman" panose="02020603050405020304" pitchFamily="18" charset="0"/>
              </a:rPr>
              <a:t>to a noun to </a:t>
            </a:r>
            <a:r>
              <a:rPr lang="zh-CN" altLang="en-US" sz="2400" b="1">
                <a:solidFill>
                  <a:srgbClr val="FF0000"/>
                </a:solidFill>
                <a:latin typeface="Times New Roman" panose="02020603050405020304" pitchFamily="18" charset="0"/>
                <a:cs typeface="Times New Roman" panose="02020603050405020304" pitchFamily="18" charset="0"/>
              </a:rPr>
              <a:t>express the idea of belonging</a:t>
            </a:r>
            <a:r>
              <a:rPr lang="en-US" altLang="zh-CN" sz="2400" b="1">
                <a:solidFill>
                  <a:srgbClr val="000000"/>
                </a:solidFill>
                <a:latin typeface="Times New Roman" panose="02020603050405020304" pitchFamily="18" charset="0"/>
                <a:cs typeface="Times New Roman" panose="02020603050405020304" pitchFamily="18" charset="0"/>
              </a:rPr>
              <a:t>.</a:t>
            </a:r>
            <a:endParaRPr lang="en-US" altLang="zh-CN" sz="2400" b="1">
              <a:solidFill>
                <a:srgbClr val="000000"/>
              </a:solidFill>
              <a:latin typeface="Times New Roman" panose="02020603050405020304" pitchFamily="18" charset="0"/>
              <a:cs typeface="Times New Roman" panose="02020603050405020304" pitchFamily="18" charset="0"/>
            </a:endParaRPr>
          </a:p>
        </p:txBody>
      </p:sp>
      <p:sp>
        <p:nvSpPr>
          <p:cNvPr id="14" name="云形 13"/>
          <p:cNvSpPr/>
          <p:nvPr/>
        </p:nvSpPr>
        <p:spPr>
          <a:xfrm>
            <a:off x="3583305" y="196850"/>
            <a:ext cx="5240655" cy="942975"/>
          </a:xfrm>
          <a:prstGeom prst="cloud">
            <a:avLst/>
          </a:prstGeom>
          <a:solidFill>
            <a:schemeClr val="accent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3348355" y="304800"/>
            <a:ext cx="5261610" cy="645160"/>
          </a:xfrm>
          <a:prstGeom prst="rect">
            <a:avLst/>
          </a:prstGeom>
          <a:noFill/>
        </p:spPr>
        <p:txBody>
          <a:bodyPr wrap="square" rtlCol="0" anchor="t">
            <a:spAutoFit/>
          </a:bodyPr>
          <a:p>
            <a:pPr indent="457200" algn="ctr">
              <a:spcBef>
                <a:spcPct val="50000"/>
              </a:spcBef>
            </a:pPr>
            <a:r>
              <a:rPr lang="en-US" altLang="zh-CN" sz="3600" b="1">
                <a:solidFill>
                  <a:schemeClr val="accent1">
                    <a:lumMod val="75000"/>
                  </a:schemeClr>
                </a:solidFill>
                <a:latin typeface="Times New Roman" panose="02020603050405020304" pitchFamily="18" charset="0"/>
                <a:sym typeface="+mn-ea"/>
              </a:rPr>
              <a:t>Work out the rule!</a:t>
            </a:r>
            <a:endParaRPr lang="en-US" altLang="zh-CN" sz="3600" b="1">
              <a:solidFill>
                <a:schemeClr val="accent1">
                  <a:lumMod val="75000"/>
                </a:schemeClr>
              </a:solidFill>
              <a:latin typeface="Times New Roman" panose="02020603050405020304" pitchFamily="18" charset="0"/>
              <a:sym typeface="+mn-ea"/>
            </a:endParaRPr>
          </a:p>
        </p:txBody>
      </p:sp>
      <p:sp>
        <p:nvSpPr>
          <p:cNvPr id="5" name="椭圆 4"/>
          <p:cNvSpPr/>
          <p:nvPr/>
        </p:nvSpPr>
        <p:spPr>
          <a:xfrm>
            <a:off x="5530215" y="2085340"/>
            <a:ext cx="262890"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椭圆 6"/>
          <p:cNvSpPr/>
          <p:nvPr/>
        </p:nvSpPr>
        <p:spPr>
          <a:xfrm>
            <a:off x="2085340" y="2829560"/>
            <a:ext cx="262890"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椭圆 7"/>
          <p:cNvSpPr/>
          <p:nvPr/>
        </p:nvSpPr>
        <p:spPr>
          <a:xfrm>
            <a:off x="3180080" y="3200400"/>
            <a:ext cx="262890" cy="485775"/>
          </a:xfrm>
          <a:prstGeom prst="ellips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bldLvl="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1"/>
          <p:cNvSpPr txBox="1"/>
          <p:nvPr/>
        </p:nvSpPr>
        <p:spPr>
          <a:xfrm>
            <a:off x="814149" y="220060"/>
            <a:ext cx="3056966" cy="684803"/>
          </a:xfrm>
          <a:prstGeom prst="rect">
            <a:avLst/>
          </a:prstGeom>
          <a:noFill/>
          <a:ln w="9525">
            <a:noFill/>
          </a:ln>
        </p:spPr>
        <p:txBody>
          <a:bodyPr wrap="square" lIns="68580" tIns="34290" rIns="68580" bIns="34290">
            <a:spAutoFit/>
          </a:bodyPr>
          <a:lstStyle/>
          <a:p>
            <a:pPr>
              <a:buNone/>
            </a:pPr>
            <a:r>
              <a:rPr lang="en-US" altLang="zh-CN" sz="4000" b="1" i="1">
                <a:latin typeface="Times New Roman" panose="02020603050405020304" pitchFamily="18" charset="0"/>
                <a:ea typeface="微软雅黑" panose="020B0503020204020204" pitchFamily="34" charset="-122"/>
              </a:rPr>
              <a:t>Presentation</a:t>
            </a:r>
            <a:endParaRPr lang="en-US" altLang="zh-CN" sz="4000" b="1" i="1">
              <a:latin typeface="Times New Roman" panose="02020603050405020304" pitchFamily="18" charset="0"/>
              <a:ea typeface="微软雅黑" panose="020B0503020204020204" pitchFamily="34" charset="-122"/>
            </a:endParaRPr>
          </a:p>
        </p:txBody>
      </p:sp>
      <p:pic>
        <p:nvPicPr>
          <p:cNvPr id="4" name="Picture 4"/>
          <p:cNvPicPr>
            <a:picLocks noChangeAspect="1"/>
          </p:cNvPicPr>
          <p:nvPr/>
        </p:nvPicPr>
        <p:blipFill>
          <a:blip r:embed="rId1"/>
          <a:stretch>
            <a:fillRect/>
          </a:stretch>
        </p:blipFill>
        <p:spPr>
          <a:xfrm flipH="1">
            <a:off x="12598400" y="12687300"/>
            <a:ext cx="0" cy="0"/>
          </a:xfrm>
          <a:prstGeom prst="rect">
            <a:avLst/>
          </a:prstGeom>
          <a:ln>
            <a:noFill/>
          </a:ln>
        </p:spPr>
      </p:pic>
      <p:pic>
        <p:nvPicPr>
          <p:cNvPr id="9" name="图片 8"/>
          <p:cNvPicPr>
            <a:picLocks noChangeAspect="1"/>
          </p:cNvPicPr>
          <p:nvPr/>
        </p:nvPicPr>
        <p:blipFill>
          <a:blip r:embed="rId2"/>
          <a:stretch>
            <a:fillRect/>
          </a:stretch>
        </p:blipFill>
        <p:spPr>
          <a:xfrm>
            <a:off x="377190" y="1659890"/>
            <a:ext cx="8068945" cy="3086100"/>
          </a:xfrm>
          <a:prstGeom prst="rect">
            <a:avLst/>
          </a:prstGeom>
        </p:spPr>
      </p:pic>
      <p:sp>
        <p:nvSpPr>
          <p:cNvPr id="12" name="文本框 11"/>
          <p:cNvSpPr txBox="1"/>
          <p:nvPr/>
        </p:nvSpPr>
        <p:spPr>
          <a:xfrm>
            <a:off x="304165" y="800735"/>
            <a:ext cx="8771890" cy="953135"/>
          </a:xfrm>
          <a:prstGeom prst="rect">
            <a:avLst/>
          </a:prstGeom>
          <a:noFill/>
        </p:spPr>
        <p:txBody>
          <a:bodyPr wrap="square" rtlCol="0">
            <a:spAutoFit/>
          </a:bodyPr>
          <a:p>
            <a:r>
              <a:rPr lang="en-US" altLang="zh-CN" sz="2800" b="1">
                <a:highlight>
                  <a:srgbClr val="FFFF00"/>
                </a:highlight>
                <a:latin typeface="Times New Roman" panose="02020603050405020304" pitchFamily="18" charset="0"/>
                <a:cs typeface="Times New Roman" panose="02020603050405020304" pitchFamily="18" charset="0"/>
              </a:rPr>
              <a:t>We usually add ’s or ’ to a noun to </a:t>
            </a:r>
            <a:r>
              <a:rPr lang="en-US" altLang="zh-CN" sz="2800" b="1">
                <a:solidFill>
                  <a:srgbClr val="FF0000"/>
                </a:solidFill>
                <a:highlight>
                  <a:srgbClr val="FFFF00"/>
                </a:highlight>
                <a:latin typeface="Times New Roman" panose="02020603050405020304" pitchFamily="18" charset="0"/>
                <a:cs typeface="Times New Roman" panose="02020603050405020304" pitchFamily="18" charset="0"/>
              </a:rPr>
              <a:t>express the idea of belonging</a:t>
            </a:r>
            <a:r>
              <a:rPr lang="en-US" altLang="zh-CN" sz="2800" b="1">
                <a:highlight>
                  <a:srgbClr val="FFFF00"/>
                </a:highlight>
                <a:latin typeface="Times New Roman" panose="02020603050405020304" pitchFamily="18" charset="0"/>
                <a:cs typeface="Times New Roman" panose="02020603050405020304" pitchFamily="18" charset="0"/>
              </a:rPr>
              <a:t>:</a:t>
            </a:r>
            <a:endParaRPr lang="en-US" altLang="zh-CN" sz="2800" b="1">
              <a:highlight>
                <a:srgbClr val="FFFF00"/>
              </a:highlight>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1"/>
          <p:cNvSpPr txBox="1"/>
          <p:nvPr/>
        </p:nvSpPr>
        <p:spPr>
          <a:xfrm>
            <a:off x="814149" y="406480"/>
            <a:ext cx="3056966" cy="684803"/>
          </a:xfrm>
          <a:prstGeom prst="rect">
            <a:avLst/>
          </a:prstGeom>
          <a:noFill/>
          <a:ln w="9525">
            <a:noFill/>
          </a:ln>
        </p:spPr>
        <p:txBody>
          <a:bodyPr wrap="square" lIns="68580" tIns="34290" rIns="68580" bIns="34290">
            <a:spAutoFit/>
          </a:bodyPr>
          <a:lstStyle/>
          <a:p>
            <a:pPr>
              <a:buNone/>
            </a:pPr>
            <a:r>
              <a:rPr lang="en-US" altLang="zh-CN" sz="4000" b="1" i="1">
                <a:latin typeface="Times New Roman" panose="02020603050405020304" pitchFamily="18" charset="0"/>
                <a:ea typeface="微软雅黑" panose="020B0503020204020204" pitchFamily="34" charset="-122"/>
              </a:rPr>
              <a:t>Presentation</a:t>
            </a:r>
            <a:endParaRPr lang="en-US" altLang="zh-CN" sz="4000" b="1" i="1">
              <a:latin typeface="Times New Roman" panose="02020603050405020304" pitchFamily="18" charset="0"/>
              <a:ea typeface="微软雅黑" panose="020B0503020204020204" pitchFamily="34" charset="-122"/>
            </a:endParaRPr>
          </a:p>
        </p:txBody>
      </p:sp>
      <p:sp>
        <p:nvSpPr>
          <p:cNvPr id="4" name="文本框 3"/>
          <p:cNvSpPr txBox="1"/>
          <p:nvPr/>
        </p:nvSpPr>
        <p:spPr>
          <a:xfrm>
            <a:off x="460681" y="1152878"/>
            <a:ext cx="6820867" cy="607695"/>
          </a:xfrm>
          <a:prstGeom prst="rect">
            <a:avLst/>
          </a:prstGeom>
          <a:noFill/>
        </p:spPr>
        <p:txBody>
          <a:bodyPr wrap="square">
            <a:spAutoFit/>
          </a:bodyPr>
          <a:lstStyle/>
          <a:p>
            <a:pPr algn="just">
              <a:lnSpc>
                <a:spcPct val="120000"/>
              </a:lnSpc>
            </a:pPr>
            <a:r>
              <a:rPr lang="zh-CN"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Finish “Work out the rule!” on page 47</a:t>
            </a:r>
            <a:r>
              <a:rPr lang="en-US" altLang="zh-CN" sz="2800" kern="1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zh-CN" altLang="zh-CN" sz="2800" kern="100">
              <a:effectLst/>
              <a:latin typeface="Times New Roman" panose="02020603050405020304" pitchFamily="18" charset="0"/>
              <a:cs typeface="Times New Roman" panose="02020603050405020304" pitchFamily="18" charset="0"/>
            </a:endParaRPr>
          </a:p>
        </p:txBody>
      </p:sp>
      <p:sp>
        <p:nvSpPr>
          <p:cNvPr id="3" name="矩形 2"/>
          <p:cNvSpPr/>
          <p:nvPr/>
        </p:nvSpPr>
        <p:spPr>
          <a:xfrm>
            <a:off x="2045970" y="2046238"/>
            <a:ext cx="6469380" cy="2306320"/>
          </a:xfrm>
          <a:prstGeom prst="rect">
            <a:avLst/>
          </a:prstGeom>
        </p:spPr>
        <p:txBody>
          <a:bodyPr wrap="square">
            <a:spAutoFit/>
          </a:bodyPr>
          <a:lstStyle/>
          <a:p>
            <a:pPr>
              <a:lnSpc>
                <a:spcPct val="120000"/>
              </a:lnSpc>
            </a:pPr>
            <a:r>
              <a:rPr lang="en-US" altLang="zh-CN" sz="2400">
                <a:latin typeface="Times New Roman" panose="02020603050405020304" pitchFamily="18" charset="0"/>
                <a:cs typeface="Times New Roman" panose="02020603050405020304" pitchFamily="18" charset="0"/>
              </a:rPr>
              <a:t>·We usually add________( ’, ’s) to a singular noun.</a:t>
            </a:r>
            <a:endParaRPr lang="en-US" altLang="zh-CN" sz="2400">
              <a:latin typeface="Times New Roman" panose="02020603050405020304" pitchFamily="18" charset="0"/>
              <a:cs typeface="Times New Roman" panose="02020603050405020304" pitchFamily="18" charset="0"/>
            </a:endParaRPr>
          </a:p>
          <a:p>
            <a:pPr>
              <a:lnSpc>
                <a:spcPct val="120000"/>
              </a:lnSpc>
            </a:pPr>
            <a:r>
              <a:rPr lang="en-US" altLang="zh-CN" sz="2400">
                <a:latin typeface="Times New Roman" panose="02020603050405020304" pitchFamily="18" charset="0"/>
                <a:cs typeface="Times New Roman" panose="02020603050405020304" pitchFamily="18" charset="0"/>
              </a:rPr>
              <a:t>·We usually add_______</a:t>
            </a:r>
            <a:r>
              <a:rPr lang="en-US" altLang="zh-CN" sz="2400">
                <a:latin typeface="Times New Roman" panose="02020603050405020304" pitchFamily="18" charset="0"/>
                <a:cs typeface="Times New Roman" panose="02020603050405020304" pitchFamily="18" charset="0"/>
                <a:sym typeface="+mn-ea"/>
              </a:rPr>
              <a:t>( ’, ’s) to a plural noun ending in -s.</a:t>
            </a:r>
            <a:endParaRPr lang="en-US" altLang="zh-CN" sz="2400">
              <a:latin typeface="Times New Roman" panose="02020603050405020304" pitchFamily="18" charset="0"/>
              <a:cs typeface="Times New Roman" panose="02020603050405020304" pitchFamily="18" charset="0"/>
              <a:sym typeface="+mn-ea"/>
            </a:endParaRPr>
          </a:p>
          <a:p>
            <a:pPr>
              <a:lnSpc>
                <a:spcPct val="120000"/>
              </a:lnSpc>
            </a:pPr>
            <a:r>
              <a:rPr lang="en-US" altLang="zh-CN" sz="2400">
                <a:latin typeface="Times New Roman" panose="02020603050405020304" pitchFamily="18" charset="0"/>
                <a:cs typeface="Times New Roman" panose="02020603050405020304" pitchFamily="18" charset="0"/>
              </a:rPr>
              <a:t>·We usually add________(’,’s) to a plural noun that does not end in -s.</a:t>
            </a:r>
            <a:endParaRPr lang="zh-CN" altLang="en-US" sz="2400">
              <a:latin typeface="Times New Roman" panose="02020603050405020304" pitchFamily="18" charset="0"/>
              <a:cs typeface="Times New Roman" panose="02020603050405020304" pitchFamily="18" charset="0"/>
            </a:endParaRPr>
          </a:p>
        </p:txBody>
      </p:sp>
      <p:sp>
        <p:nvSpPr>
          <p:cNvPr id="5" name="矩形 4"/>
          <p:cNvSpPr/>
          <p:nvPr/>
        </p:nvSpPr>
        <p:spPr>
          <a:xfrm>
            <a:off x="4595502" y="2046041"/>
            <a:ext cx="419735" cy="521970"/>
          </a:xfrm>
          <a:prstGeom prst="rect">
            <a:avLst/>
          </a:prstGeom>
        </p:spPr>
        <p:txBody>
          <a:bodyPr wrap="none">
            <a:spAutoFit/>
          </a:bodyPr>
          <a:lstStyle/>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2" name="圆角矩形 1"/>
          <p:cNvSpPr/>
          <p:nvPr/>
        </p:nvSpPr>
        <p:spPr>
          <a:xfrm>
            <a:off x="1863090" y="1941195"/>
            <a:ext cx="6697980" cy="2411730"/>
          </a:xfrm>
          <a:prstGeom prst="roundRect">
            <a:avLst/>
          </a:prstGeom>
          <a:noFill/>
          <a:ln w="50800"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60681" y="2056335"/>
            <a:ext cx="1570639" cy="93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714247" y="2472126"/>
            <a:ext cx="300990" cy="521970"/>
          </a:xfrm>
          <a:prstGeom prst="rect">
            <a:avLst/>
          </a:prstGeom>
        </p:spPr>
        <p:txBody>
          <a:bodyPr wrap="none">
            <a:spAutoFit/>
          </a:bodyPr>
          <a:p>
            <a:r>
              <a:rPr lang="en-US" altLang="zh-CN" sz="2800">
                <a:solidFill>
                  <a:srgbClr val="FF0000"/>
                </a:solidFill>
                <a:latin typeface="Times New Roman" panose="02020603050405020304" pitchFamily="18" charset="0"/>
                <a:cs typeface="Times New Roman" panose="02020603050405020304" pitchFamily="18" charset="0"/>
              </a:rPr>
              <a:t>’</a:t>
            </a: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nvSpPr>
        <p:spPr>
          <a:xfrm>
            <a:off x="4714247" y="3335091"/>
            <a:ext cx="419735" cy="521970"/>
          </a:xfrm>
          <a:prstGeom prst="rect">
            <a:avLst/>
          </a:prstGeom>
        </p:spPr>
        <p:txBody>
          <a:bodyPr wrap="none">
            <a:spAutoFit/>
          </a:bodyPr>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1"/>
          <p:cNvSpPr txBox="1"/>
          <p:nvPr/>
        </p:nvSpPr>
        <p:spPr>
          <a:xfrm>
            <a:off x="814149" y="220060"/>
            <a:ext cx="3056966" cy="684803"/>
          </a:xfrm>
          <a:prstGeom prst="rect">
            <a:avLst/>
          </a:prstGeom>
          <a:noFill/>
          <a:ln w="9525">
            <a:noFill/>
          </a:ln>
        </p:spPr>
        <p:txBody>
          <a:bodyPr wrap="square" lIns="68580" tIns="34290" rIns="68580" bIns="34290">
            <a:spAutoFit/>
          </a:bodyPr>
          <a:lstStyle/>
          <a:p>
            <a:pPr>
              <a:buNone/>
            </a:pPr>
            <a:r>
              <a:rPr lang="en-US" altLang="zh-CN" sz="4000" b="1" i="1">
                <a:latin typeface="Times New Roman" panose="02020603050405020304" pitchFamily="18" charset="0"/>
                <a:ea typeface="微软雅黑" panose="020B0503020204020204" pitchFamily="34" charset="-122"/>
              </a:rPr>
              <a:t>Presentation</a:t>
            </a:r>
            <a:endParaRPr lang="en-US" altLang="zh-CN" sz="4000" b="1" i="1">
              <a:latin typeface="Times New Roman" panose="02020603050405020304" pitchFamily="18" charset="0"/>
              <a:ea typeface="微软雅黑" panose="020B0503020204020204" pitchFamily="34" charset="-122"/>
            </a:endParaRPr>
          </a:p>
        </p:txBody>
      </p:sp>
      <p:sp>
        <p:nvSpPr>
          <p:cNvPr id="3" name="文本框 2"/>
          <p:cNvSpPr txBox="1"/>
          <p:nvPr/>
        </p:nvSpPr>
        <p:spPr>
          <a:xfrm>
            <a:off x="220980" y="957580"/>
            <a:ext cx="8477885" cy="3538220"/>
          </a:xfrm>
          <a:prstGeom prst="rect">
            <a:avLst/>
          </a:prstGeom>
          <a:noFill/>
        </p:spPr>
        <p:txBody>
          <a:bodyPr wrap="square" rtlCol="0">
            <a:spAutoFit/>
          </a:bodyPr>
          <a:p>
            <a:r>
              <a:rPr lang="zh-CN" altLang="en-US" sz="2800" b="1"/>
              <a:t>我们常用名词所有格来表达人或物的所有关系：</a:t>
            </a:r>
            <a:endParaRPr lang="zh-CN" altLang="en-US" sz="2800" b="1"/>
          </a:p>
          <a:p>
            <a:r>
              <a:rPr lang="en-US" altLang="en-US" sz="2800" b="1">
                <a:highlight>
                  <a:srgbClr val="FFFF00"/>
                </a:highlight>
              </a:rPr>
              <a:t>◆</a:t>
            </a:r>
            <a:r>
              <a:rPr lang="zh-CN" altLang="en-US" sz="2800" b="1">
                <a:highlight>
                  <a:srgbClr val="FFFF00"/>
                </a:highlight>
              </a:rPr>
              <a:t>单数名词的所有格形式是在其后面加</a:t>
            </a:r>
            <a:r>
              <a:rPr lang="en-US" altLang="zh-CN" sz="2800" b="1">
                <a:highlight>
                  <a:srgbClr val="FFFF00"/>
                </a:highlight>
              </a:rPr>
              <a:t>’s</a:t>
            </a:r>
            <a:r>
              <a:rPr lang="zh-CN" altLang="en-US" sz="2800" b="1">
                <a:highlight>
                  <a:srgbClr val="FFFF00"/>
                </a:highlight>
              </a:rPr>
              <a:t>。</a:t>
            </a:r>
            <a:endParaRPr lang="zh-CN" altLang="en-US" sz="2800" b="1">
              <a:highlight>
                <a:srgbClr val="FFFF00"/>
              </a:highlight>
            </a:endParaRPr>
          </a:p>
          <a:p>
            <a:r>
              <a:rPr lang="en-US" altLang="zh-CN" sz="2800">
                <a:solidFill>
                  <a:srgbClr val="0070C0"/>
                </a:solidFill>
              </a:rPr>
              <a:t>eg</a:t>
            </a:r>
            <a:r>
              <a:rPr lang="zh-CN" altLang="en-US" sz="2800">
                <a:solidFill>
                  <a:srgbClr val="0070C0"/>
                </a:solidFill>
              </a:rPr>
              <a:t>：这位妇女的女儿</a:t>
            </a:r>
            <a:endParaRPr lang="zh-CN" altLang="en-US" sz="2800">
              <a:solidFill>
                <a:srgbClr val="0070C0"/>
              </a:solidFill>
            </a:endParaRPr>
          </a:p>
          <a:p>
            <a:r>
              <a:rPr lang="en-US" altLang="zh-CN" sz="2800">
                <a:solidFill>
                  <a:srgbClr val="0070C0"/>
                </a:solidFill>
              </a:rPr>
              <a:t>        the woman’s daughter</a:t>
            </a:r>
            <a:endParaRPr lang="en-US" altLang="zh-CN" sz="2800">
              <a:solidFill>
                <a:srgbClr val="0070C0"/>
              </a:solidFill>
            </a:endParaRPr>
          </a:p>
          <a:p>
            <a:r>
              <a:rPr lang="en-US" altLang="en-US" sz="2800" b="1">
                <a:highlight>
                  <a:srgbClr val="FFFF00"/>
                </a:highlight>
                <a:sym typeface="+mn-ea"/>
              </a:rPr>
              <a:t>◆</a:t>
            </a:r>
            <a:r>
              <a:rPr lang="zh-CN" altLang="en-US" sz="2800" b="1">
                <a:highlight>
                  <a:srgbClr val="FFFF00"/>
                </a:highlight>
                <a:sym typeface="+mn-ea"/>
              </a:rPr>
              <a:t>姓名的所有格形式是在其后加上</a:t>
            </a:r>
            <a:r>
              <a:rPr lang="en-US" altLang="zh-CN" sz="2800" b="1">
                <a:highlight>
                  <a:srgbClr val="FFFF00"/>
                </a:highlight>
                <a:sym typeface="+mn-ea"/>
              </a:rPr>
              <a:t>’s</a:t>
            </a:r>
            <a:r>
              <a:rPr lang="zh-CN" altLang="en-US" sz="2800" b="1">
                <a:highlight>
                  <a:srgbClr val="FFFF00"/>
                </a:highlight>
                <a:sym typeface="+mn-ea"/>
              </a:rPr>
              <a:t>。</a:t>
            </a:r>
            <a:endParaRPr lang="zh-CN" altLang="en-US" sz="2800" b="1">
              <a:highlight>
                <a:srgbClr val="FFFF00"/>
              </a:highlight>
              <a:sym typeface="+mn-ea"/>
            </a:endParaRPr>
          </a:p>
          <a:p>
            <a:r>
              <a:rPr lang="zh-CN" altLang="en-US" sz="2800">
                <a:solidFill>
                  <a:srgbClr val="0070C0"/>
                </a:solidFill>
                <a:sym typeface="+mn-ea"/>
              </a:rPr>
              <a:t>eg：汤姆的姐姐</a:t>
            </a:r>
            <a:r>
              <a:rPr lang="en-US" altLang="zh-CN" sz="2800">
                <a:solidFill>
                  <a:srgbClr val="0070C0"/>
                </a:solidFill>
                <a:sym typeface="+mn-ea"/>
              </a:rPr>
              <a:t>      </a:t>
            </a:r>
            <a:endParaRPr lang="zh-CN" altLang="en-US" sz="2800">
              <a:solidFill>
                <a:srgbClr val="0070C0"/>
              </a:solidFill>
            </a:endParaRPr>
          </a:p>
          <a:p>
            <a:endParaRPr lang="en-US" altLang="zh-CN" sz="2800">
              <a:solidFill>
                <a:srgbClr val="0070C0"/>
              </a:solidFill>
            </a:endParaRPr>
          </a:p>
          <a:p>
            <a:r>
              <a:rPr lang="en-US" altLang="zh-CN" sz="2800">
                <a:solidFill>
                  <a:srgbClr val="0070C0"/>
                </a:solidFill>
              </a:rPr>
              <a:t>eg: </a:t>
            </a:r>
            <a:r>
              <a:rPr lang="zh-CN" altLang="en-US" sz="2800">
                <a:solidFill>
                  <a:srgbClr val="0070C0"/>
                </a:solidFill>
              </a:rPr>
              <a:t>查尔斯的钢笔</a:t>
            </a:r>
            <a:r>
              <a:rPr lang="en-US" altLang="zh-CN" sz="2800">
                <a:solidFill>
                  <a:srgbClr val="0070C0"/>
                </a:solidFill>
              </a:rPr>
              <a:t>    </a:t>
            </a:r>
            <a:endParaRPr lang="en-US" altLang="zh-CN" sz="2800">
              <a:solidFill>
                <a:srgbClr val="0070C0"/>
              </a:solidFill>
            </a:endParaRPr>
          </a:p>
        </p:txBody>
      </p:sp>
      <p:sp>
        <p:nvSpPr>
          <p:cNvPr id="9" name="文本框 8"/>
          <p:cNvSpPr txBox="1"/>
          <p:nvPr/>
        </p:nvSpPr>
        <p:spPr>
          <a:xfrm>
            <a:off x="3529965" y="3097530"/>
            <a:ext cx="4155440" cy="521970"/>
          </a:xfrm>
          <a:prstGeom prst="rect">
            <a:avLst/>
          </a:prstGeom>
          <a:noFill/>
        </p:spPr>
        <p:txBody>
          <a:bodyPr wrap="square" rtlCol="0">
            <a:spAutoFit/>
          </a:bodyPr>
          <a:p>
            <a:r>
              <a:rPr lang="en-US" altLang="zh-CN" sz="2800">
                <a:solidFill>
                  <a:srgbClr val="0070C0"/>
                </a:solidFill>
                <a:latin typeface="Times New Roman" panose="02020603050405020304" pitchFamily="18" charset="0"/>
                <a:cs typeface="Times New Roman" panose="02020603050405020304" pitchFamily="18" charset="0"/>
              </a:rPr>
              <a:t>Tom’s sister</a:t>
            </a:r>
            <a:endParaRPr lang="en-US" altLang="zh-CN" sz="2800">
              <a:solidFill>
                <a:srgbClr val="0070C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3599180" y="3973830"/>
            <a:ext cx="4155440" cy="521970"/>
          </a:xfrm>
          <a:prstGeom prst="rect">
            <a:avLst/>
          </a:prstGeom>
          <a:noFill/>
        </p:spPr>
        <p:txBody>
          <a:bodyPr wrap="square" rtlCol="0">
            <a:spAutoFit/>
          </a:bodyPr>
          <a:p>
            <a:r>
              <a:rPr lang="en-US" altLang="zh-CN" sz="2800">
                <a:solidFill>
                  <a:srgbClr val="0070C0"/>
                </a:solidFill>
                <a:latin typeface="Times New Roman" panose="02020603050405020304" pitchFamily="18" charset="0"/>
                <a:cs typeface="Times New Roman" panose="02020603050405020304" pitchFamily="18" charset="0"/>
              </a:rPr>
              <a:t>Charles’s/Charles’s pen</a:t>
            </a:r>
            <a:endParaRPr lang="en-US" altLang="zh-CN" sz="2800">
              <a:solidFill>
                <a:srgbClr val="0070C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1"/>
          <p:cNvSpPr txBox="1"/>
          <p:nvPr/>
        </p:nvSpPr>
        <p:spPr>
          <a:xfrm>
            <a:off x="814149" y="220060"/>
            <a:ext cx="3056966" cy="684803"/>
          </a:xfrm>
          <a:prstGeom prst="rect">
            <a:avLst/>
          </a:prstGeom>
          <a:noFill/>
          <a:ln w="9525">
            <a:noFill/>
          </a:ln>
        </p:spPr>
        <p:txBody>
          <a:bodyPr wrap="square" lIns="68580" tIns="34290" rIns="68580" bIns="34290">
            <a:spAutoFit/>
          </a:bodyPr>
          <a:lstStyle/>
          <a:p>
            <a:pPr>
              <a:buNone/>
            </a:pPr>
            <a:r>
              <a:rPr lang="en-US" altLang="zh-CN" sz="4000" b="1" i="1">
                <a:latin typeface="Times New Roman" panose="02020603050405020304" pitchFamily="18" charset="0"/>
                <a:ea typeface="微软雅黑" panose="020B0503020204020204" pitchFamily="34" charset="-122"/>
              </a:rPr>
              <a:t>Presentation</a:t>
            </a:r>
            <a:endParaRPr lang="en-US" altLang="zh-CN" sz="4000" b="1" i="1">
              <a:latin typeface="Times New Roman" panose="02020603050405020304" pitchFamily="18" charset="0"/>
              <a:ea typeface="微软雅黑" panose="020B0503020204020204" pitchFamily="34" charset="-122"/>
            </a:endParaRPr>
          </a:p>
        </p:txBody>
      </p:sp>
      <p:sp>
        <p:nvSpPr>
          <p:cNvPr id="3" name="文本框 2"/>
          <p:cNvSpPr txBox="1"/>
          <p:nvPr/>
        </p:nvSpPr>
        <p:spPr>
          <a:xfrm>
            <a:off x="220980" y="957580"/>
            <a:ext cx="8477885" cy="3538220"/>
          </a:xfrm>
          <a:prstGeom prst="rect">
            <a:avLst/>
          </a:prstGeom>
          <a:noFill/>
        </p:spPr>
        <p:txBody>
          <a:bodyPr wrap="square" rtlCol="0">
            <a:spAutoFit/>
          </a:bodyPr>
          <a:p>
            <a:r>
              <a:rPr lang="zh-CN" altLang="en-US" sz="2800" b="1"/>
              <a:t>我们常用名词所有格来表达人或物的所有关系：</a:t>
            </a:r>
            <a:endParaRPr lang="zh-CN" altLang="en-US" sz="2800" b="1"/>
          </a:p>
          <a:p>
            <a:r>
              <a:rPr lang="en-US" altLang="en-US" sz="2800" b="1">
                <a:highlight>
                  <a:srgbClr val="FFFF00"/>
                </a:highlight>
              </a:rPr>
              <a:t>◆</a:t>
            </a:r>
            <a:r>
              <a:rPr lang="zh-CN" altLang="en-US" sz="2800" b="1">
                <a:highlight>
                  <a:srgbClr val="FFFF00"/>
                </a:highlight>
              </a:rPr>
              <a:t>以</a:t>
            </a:r>
            <a:r>
              <a:rPr lang="en-US" altLang="zh-CN" sz="2800" b="1">
                <a:highlight>
                  <a:srgbClr val="FFFF00"/>
                </a:highlight>
              </a:rPr>
              <a:t>s</a:t>
            </a:r>
            <a:r>
              <a:rPr lang="zh-CN" altLang="en-US" sz="2800" b="1">
                <a:highlight>
                  <a:srgbClr val="FFFF00"/>
                </a:highlight>
              </a:rPr>
              <a:t>结尾的复数名词的所有格形式是在其后加上</a:t>
            </a:r>
            <a:r>
              <a:rPr lang="en-US" altLang="zh-CN" sz="2800" b="1">
                <a:highlight>
                  <a:srgbClr val="FFFF00"/>
                </a:highlight>
                <a:sym typeface="+mn-ea"/>
              </a:rPr>
              <a:t>’</a:t>
            </a:r>
            <a:r>
              <a:rPr lang="zh-CN" altLang="en-US" sz="2800" b="1">
                <a:highlight>
                  <a:srgbClr val="FFFF00"/>
                </a:highlight>
              </a:rPr>
              <a:t>。</a:t>
            </a:r>
            <a:endParaRPr lang="zh-CN" altLang="en-US" sz="2800" b="1">
              <a:highlight>
                <a:srgbClr val="FFFF00"/>
              </a:highlight>
            </a:endParaRPr>
          </a:p>
          <a:p>
            <a:r>
              <a:rPr lang="en-US" altLang="zh-CN" sz="2800">
                <a:solidFill>
                  <a:srgbClr val="0070C0"/>
                </a:solidFill>
              </a:rPr>
              <a:t>eg</a:t>
            </a:r>
            <a:r>
              <a:rPr lang="zh-CN" altLang="en-US" sz="2800">
                <a:solidFill>
                  <a:srgbClr val="0070C0"/>
                </a:solidFill>
              </a:rPr>
              <a:t>：双胞胎的父母</a:t>
            </a:r>
            <a:endParaRPr lang="zh-CN" altLang="en-US" sz="2800">
              <a:solidFill>
                <a:srgbClr val="0070C0"/>
              </a:solidFill>
            </a:endParaRPr>
          </a:p>
          <a:p>
            <a:r>
              <a:rPr lang="en-US" altLang="zh-CN" sz="2800">
                <a:solidFill>
                  <a:srgbClr val="0070C0"/>
                </a:solidFill>
              </a:rPr>
              <a:t>        </a:t>
            </a:r>
            <a:r>
              <a:rPr lang="zh-CN" altLang="en-US" sz="2800">
                <a:solidFill>
                  <a:srgbClr val="0070C0"/>
                </a:solidFill>
              </a:rPr>
              <a:t>学生们的家乡</a:t>
            </a:r>
            <a:endParaRPr lang="en-US" altLang="zh-CN" sz="2800">
              <a:solidFill>
                <a:srgbClr val="0070C0"/>
              </a:solidFill>
            </a:endParaRPr>
          </a:p>
          <a:p>
            <a:r>
              <a:rPr lang="en-US" altLang="en-US" sz="2800" b="1">
                <a:highlight>
                  <a:srgbClr val="FFFF00"/>
                </a:highlight>
                <a:sym typeface="+mn-ea"/>
              </a:rPr>
              <a:t>◆  </a:t>
            </a:r>
            <a:r>
              <a:rPr lang="zh-CN" altLang="en-US" sz="2800" b="1">
                <a:highlight>
                  <a:srgbClr val="FFFF00"/>
                </a:highlight>
                <a:sym typeface="+mn-ea"/>
              </a:rPr>
              <a:t>不以</a:t>
            </a:r>
            <a:r>
              <a:rPr lang="en-US" altLang="zh-CN" sz="2800" b="1">
                <a:highlight>
                  <a:srgbClr val="FFFF00"/>
                </a:highlight>
                <a:sym typeface="+mn-ea"/>
              </a:rPr>
              <a:t>s </a:t>
            </a:r>
            <a:r>
              <a:rPr lang="zh-CN" altLang="en-US" sz="2800" b="1">
                <a:highlight>
                  <a:srgbClr val="FFFF00"/>
                </a:highlight>
                <a:sym typeface="+mn-ea"/>
              </a:rPr>
              <a:t>结尾的不规则变化的名词复数，其所有格形式是在后面加</a:t>
            </a:r>
            <a:r>
              <a:rPr lang="en-US" altLang="zh-CN" sz="2800" b="1">
                <a:highlight>
                  <a:srgbClr val="FFFF00"/>
                </a:highlight>
                <a:sym typeface="+mn-ea"/>
              </a:rPr>
              <a:t>’s</a:t>
            </a:r>
            <a:r>
              <a:rPr lang="zh-CN" altLang="en-US" sz="2800" b="1">
                <a:highlight>
                  <a:srgbClr val="FFFF00"/>
                </a:highlight>
                <a:sym typeface="+mn-ea"/>
              </a:rPr>
              <a:t>。</a:t>
            </a:r>
            <a:endParaRPr lang="zh-CN" altLang="en-US" sz="2800">
              <a:solidFill>
                <a:srgbClr val="0070C0"/>
              </a:solidFill>
              <a:sym typeface="+mn-ea"/>
            </a:endParaRPr>
          </a:p>
          <a:p>
            <a:r>
              <a:rPr lang="zh-CN" altLang="en-US" sz="2800">
                <a:solidFill>
                  <a:srgbClr val="0070C0"/>
                </a:solidFill>
                <a:sym typeface="+mn-ea"/>
              </a:rPr>
              <a:t>eg：儿童节</a:t>
            </a:r>
            <a:r>
              <a:rPr lang="en-US" altLang="zh-CN" sz="2800">
                <a:solidFill>
                  <a:srgbClr val="0070C0"/>
                </a:solidFill>
                <a:sym typeface="+mn-ea"/>
              </a:rPr>
              <a:t>     </a:t>
            </a:r>
            <a:endParaRPr lang="zh-CN" altLang="en-US" sz="2800">
              <a:solidFill>
                <a:srgbClr val="0070C0"/>
              </a:solidFill>
            </a:endParaRPr>
          </a:p>
          <a:p>
            <a:r>
              <a:rPr lang="en-US" altLang="zh-CN" sz="2800">
                <a:solidFill>
                  <a:srgbClr val="0070C0"/>
                </a:solidFill>
              </a:rPr>
              <a:t>eg: </a:t>
            </a:r>
            <a:r>
              <a:rPr lang="zh-CN" altLang="en-US" sz="2800">
                <a:solidFill>
                  <a:srgbClr val="0070C0"/>
                </a:solidFill>
              </a:rPr>
              <a:t>中华人民共和国</a:t>
            </a:r>
            <a:r>
              <a:rPr lang="en-US" altLang="zh-CN" sz="2800">
                <a:solidFill>
                  <a:srgbClr val="0070C0"/>
                </a:solidFill>
              </a:rPr>
              <a:t>    </a:t>
            </a:r>
            <a:endParaRPr lang="en-US" altLang="zh-CN" sz="2800">
              <a:solidFill>
                <a:srgbClr val="0070C0"/>
              </a:solidFill>
            </a:endParaRPr>
          </a:p>
        </p:txBody>
      </p:sp>
      <p:sp>
        <p:nvSpPr>
          <p:cNvPr id="9" name="文本框 8"/>
          <p:cNvSpPr txBox="1"/>
          <p:nvPr/>
        </p:nvSpPr>
        <p:spPr>
          <a:xfrm>
            <a:off x="3760470" y="3427095"/>
            <a:ext cx="4155440" cy="521970"/>
          </a:xfrm>
          <a:prstGeom prst="rect">
            <a:avLst/>
          </a:prstGeom>
          <a:noFill/>
        </p:spPr>
        <p:txBody>
          <a:bodyPr wrap="square" rtlCol="0">
            <a:spAutoFit/>
          </a:bodyPr>
          <a:p>
            <a:r>
              <a:rPr lang="en-US" altLang="zh-CN" sz="2800">
                <a:solidFill>
                  <a:srgbClr val="0070C0"/>
                </a:solidFill>
                <a:latin typeface="Times New Roman" panose="02020603050405020304" pitchFamily="18" charset="0"/>
                <a:cs typeface="Times New Roman" panose="02020603050405020304" pitchFamily="18" charset="0"/>
              </a:rPr>
              <a:t>Children’s Day</a:t>
            </a:r>
            <a:endParaRPr lang="en-US" altLang="zh-CN" sz="2800">
              <a:solidFill>
                <a:srgbClr val="0070C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3599180" y="3886200"/>
            <a:ext cx="5250180" cy="521970"/>
          </a:xfrm>
          <a:prstGeom prst="rect">
            <a:avLst/>
          </a:prstGeom>
          <a:noFill/>
        </p:spPr>
        <p:txBody>
          <a:bodyPr wrap="square" rtlCol="0">
            <a:spAutoFit/>
          </a:bodyPr>
          <a:p>
            <a:r>
              <a:rPr lang="en-US" altLang="zh-CN" sz="2800">
                <a:solidFill>
                  <a:srgbClr val="0070C0"/>
                </a:solidFill>
                <a:latin typeface="Times New Roman" panose="02020603050405020304" pitchFamily="18" charset="0"/>
                <a:cs typeface="Times New Roman" panose="02020603050405020304" pitchFamily="18" charset="0"/>
              </a:rPr>
              <a:t>the People’s Republic of China</a:t>
            </a:r>
            <a:endParaRPr lang="en-US" altLang="zh-CN" sz="2800">
              <a:solidFill>
                <a:srgbClr val="0070C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377565" y="1803400"/>
            <a:ext cx="4155440" cy="521970"/>
          </a:xfrm>
          <a:prstGeom prst="rect">
            <a:avLst/>
          </a:prstGeom>
          <a:noFill/>
        </p:spPr>
        <p:txBody>
          <a:bodyPr wrap="square" rtlCol="0">
            <a:spAutoFit/>
          </a:bodyPr>
          <a:p>
            <a:r>
              <a:rPr lang="en-US" altLang="zh-CN" sz="2800">
                <a:solidFill>
                  <a:srgbClr val="0070C0"/>
                </a:solidFill>
                <a:latin typeface="Times New Roman" panose="02020603050405020304" pitchFamily="18" charset="0"/>
                <a:cs typeface="Times New Roman" panose="02020603050405020304" pitchFamily="18" charset="0"/>
              </a:rPr>
              <a:t>the twins’ parent</a:t>
            </a:r>
            <a:r>
              <a:rPr lang="en-US" altLang="zh-CN" sz="2800">
                <a:solidFill>
                  <a:srgbClr val="0070C0"/>
                </a:solidFill>
                <a:latin typeface="Times New Roman" panose="02020603050405020304" pitchFamily="18" charset="0"/>
                <a:cs typeface="Times New Roman" panose="02020603050405020304" pitchFamily="18" charset="0"/>
              </a:rPr>
              <a:t>s</a:t>
            </a:r>
            <a:endParaRPr lang="en-US" altLang="zh-CN" sz="2800">
              <a:solidFill>
                <a:srgbClr val="0070C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3504565" y="2221230"/>
            <a:ext cx="4155440" cy="521970"/>
          </a:xfrm>
          <a:prstGeom prst="rect">
            <a:avLst/>
          </a:prstGeom>
          <a:noFill/>
        </p:spPr>
        <p:txBody>
          <a:bodyPr wrap="square" rtlCol="0">
            <a:spAutoFit/>
          </a:bodyPr>
          <a:p>
            <a:r>
              <a:rPr lang="en-US" altLang="zh-CN" sz="2800">
                <a:solidFill>
                  <a:srgbClr val="0070C0"/>
                </a:solidFill>
                <a:latin typeface="Times New Roman" panose="02020603050405020304" pitchFamily="18" charset="0"/>
                <a:cs typeface="Times New Roman" panose="02020603050405020304" pitchFamily="18" charset="0"/>
              </a:rPr>
              <a:t>the students’ hometown</a:t>
            </a:r>
            <a:endParaRPr lang="en-US" altLang="zh-CN" sz="2800">
              <a:solidFill>
                <a:srgbClr val="0070C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9" grpId="0"/>
      <p:bldP spid="9"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f70ce6ee7587a0c58c1f0c479416b26"/>
          <p:cNvPicPr>
            <a:picLocks noChangeAspect="1"/>
          </p:cNvPicPr>
          <p:nvPr/>
        </p:nvPicPr>
        <p:blipFill>
          <a:blip r:embed="rId1"/>
          <a:srcRect l="8395" t="58844" r="8896" b="36605"/>
          <a:stretch>
            <a:fillRect/>
          </a:stretch>
        </p:blipFill>
        <p:spPr>
          <a:xfrm>
            <a:off x="814070" y="796290"/>
            <a:ext cx="7785735" cy="777240"/>
          </a:xfrm>
          <a:prstGeom prst="rect">
            <a:avLst/>
          </a:prstGeom>
        </p:spPr>
      </p:pic>
      <p:sp>
        <p:nvSpPr>
          <p:cNvPr id="4099" name="文本框 1"/>
          <p:cNvSpPr txBox="1"/>
          <p:nvPr/>
        </p:nvSpPr>
        <p:spPr>
          <a:xfrm>
            <a:off x="814149" y="220060"/>
            <a:ext cx="3056966" cy="683895"/>
          </a:xfrm>
          <a:prstGeom prst="rect">
            <a:avLst/>
          </a:prstGeom>
          <a:noFill/>
          <a:ln w="9525">
            <a:noFill/>
          </a:ln>
        </p:spPr>
        <p:txBody>
          <a:bodyPr wrap="square" lIns="68580" tIns="34290" rIns="68580" bIns="34290">
            <a:spAutoFit/>
          </a:bodyPr>
          <a:p>
            <a:pPr>
              <a:buNone/>
            </a:pPr>
            <a:r>
              <a:rPr lang="en-US" altLang="zh-CN" sz="4000" b="1" i="1">
                <a:latin typeface="Times New Roman" panose="02020603050405020304" pitchFamily="18" charset="0"/>
                <a:ea typeface="微软雅黑" panose="020B0503020204020204" pitchFamily="34" charset="-122"/>
              </a:rPr>
              <a:t>Practice</a:t>
            </a:r>
            <a:endParaRPr lang="en-US" altLang="zh-CN" sz="4000" b="1" i="1">
              <a:latin typeface="Times New Roman" panose="02020603050405020304" pitchFamily="18" charset="0"/>
              <a:ea typeface="微软雅黑" panose="020B0503020204020204" pitchFamily="34" charset="-122"/>
            </a:endParaRPr>
          </a:p>
        </p:txBody>
      </p:sp>
      <p:pic>
        <p:nvPicPr>
          <p:cNvPr id="12" name="图片 11" descr="f70ce6ee7587a0c58c1f0c479416b26"/>
          <p:cNvPicPr>
            <a:picLocks noChangeAspect="1"/>
          </p:cNvPicPr>
          <p:nvPr/>
        </p:nvPicPr>
        <p:blipFill>
          <a:blip r:embed="rId1"/>
          <a:srcRect l="8027" t="63543" r="10661" b="8136"/>
          <a:stretch>
            <a:fillRect/>
          </a:stretch>
        </p:blipFill>
        <p:spPr>
          <a:xfrm>
            <a:off x="387985" y="1511935"/>
            <a:ext cx="7861300" cy="3424555"/>
          </a:xfrm>
          <a:prstGeom prst="rect">
            <a:avLst/>
          </a:prstGeom>
        </p:spPr>
      </p:pic>
      <p:sp>
        <p:nvSpPr>
          <p:cNvPr id="13" name="文本框 12"/>
          <p:cNvSpPr txBox="1"/>
          <p:nvPr>
            <p:custDataLst>
              <p:tags r:id="rId2"/>
            </p:custDataLst>
          </p:nvPr>
        </p:nvSpPr>
        <p:spPr>
          <a:xfrm>
            <a:off x="2690495" y="1768475"/>
            <a:ext cx="2369185" cy="398780"/>
          </a:xfrm>
          <a:prstGeom prst="rect">
            <a:avLst/>
          </a:prstGeom>
          <a:noFill/>
        </p:spPr>
        <p:txBody>
          <a:bodyPr wrap="square" rtlCol="0" anchor="t">
            <a:spAutoFit/>
          </a:bodyPr>
          <a:p>
            <a:pPr algn="l"/>
            <a:r>
              <a:rPr lang="zh-CN" altLang="en-US" sz="2000" b="1">
                <a:solidFill>
                  <a:srgbClr val="FF0000"/>
                </a:solidFill>
                <a:latin typeface="Times New Roman" panose="02020603050405020304" pitchFamily="18" charset="0"/>
                <a:cs typeface="Times New Roman" panose="02020603050405020304" pitchFamily="18" charset="0"/>
                <a:sym typeface="+mn-ea"/>
              </a:rPr>
              <a:t>my parents</a:t>
            </a:r>
            <a:r>
              <a:rPr lang="en-US" altLang="zh-CN" sz="2000" b="1">
                <a:solidFill>
                  <a:srgbClr val="FF0000"/>
                </a:solidFill>
                <a:latin typeface="Times New Roman" panose="02020603050405020304" pitchFamily="18" charset="0"/>
                <a:cs typeface="Times New Roman" panose="02020603050405020304" pitchFamily="18" charset="0"/>
                <a:sym typeface="+mn-ea"/>
              </a:rPr>
              <a:t>'</a:t>
            </a:r>
            <a:endParaRPr lang="en-US" altLang="zh-CN" sz="2000" b="1">
              <a:solidFill>
                <a:srgbClr val="FF0000"/>
              </a:solidFill>
              <a:latin typeface="Times New Roman" panose="02020603050405020304" pitchFamily="18" charset="0"/>
              <a:cs typeface="Times New Roman" panose="02020603050405020304" pitchFamily="18" charset="0"/>
              <a:sym typeface="+mn-ea"/>
            </a:endParaRPr>
          </a:p>
        </p:txBody>
      </p:sp>
      <p:sp>
        <p:nvSpPr>
          <p:cNvPr id="14" name="文本框 13"/>
          <p:cNvSpPr txBox="1"/>
          <p:nvPr>
            <p:custDataLst>
              <p:tags r:id="rId3"/>
            </p:custDataLst>
          </p:nvPr>
        </p:nvSpPr>
        <p:spPr>
          <a:xfrm>
            <a:off x="3293745" y="2042795"/>
            <a:ext cx="3362960" cy="398780"/>
          </a:xfrm>
          <a:prstGeom prst="rect">
            <a:avLst/>
          </a:prstGeom>
          <a:noFill/>
        </p:spPr>
        <p:txBody>
          <a:bodyPr wrap="square" rtlCol="0" anchor="t">
            <a:spAutoFit/>
          </a:bodyPr>
          <a:p>
            <a:pPr algn="l"/>
            <a:r>
              <a:rPr lang="zh-CN" altLang="en-US" sz="2000" b="1">
                <a:solidFill>
                  <a:srgbClr val="FF0000"/>
                </a:solidFill>
                <a:latin typeface="Times New Roman" panose="02020603050405020304" pitchFamily="18" charset="0"/>
                <a:cs typeface="Times New Roman" panose="02020603050405020304" pitchFamily="18" charset="0"/>
                <a:sym typeface="+mn-ea"/>
              </a:rPr>
              <a:t>my grandpa</a:t>
            </a:r>
            <a:r>
              <a:rPr lang="en-US" altLang="zh-CN" sz="2000" b="1">
                <a:solidFill>
                  <a:srgbClr val="FF0000"/>
                </a:solidFill>
                <a:latin typeface="Times New Roman" panose="02020603050405020304" pitchFamily="18" charset="0"/>
                <a:cs typeface="Times New Roman" panose="02020603050405020304" pitchFamily="18" charset="0"/>
                <a:sym typeface="+mn-ea"/>
              </a:rPr>
              <a:t>'</a:t>
            </a:r>
            <a:r>
              <a:rPr lang="zh-CN" altLang="en-US" sz="2000" b="1">
                <a:solidFill>
                  <a:srgbClr val="FF0000"/>
                </a:solidFill>
                <a:latin typeface="Times New Roman" panose="02020603050405020304" pitchFamily="18" charset="0"/>
                <a:cs typeface="Times New Roman" panose="02020603050405020304" pitchFamily="18" charset="0"/>
                <a:sym typeface="+mn-ea"/>
              </a:rPr>
              <a:t>s</a:t>
            </a:r>
            <a:endParaRPr lang="zh-CN" altLang="en-US" sz="2000" b="1">
              <a:solidFill>
                <a:srgbClr val="FF0000"/>
              </a:solidFill>
              <a:latin typeface="Times New Roman" panose="02020603050405020304" pitchFamily="18" charset="0"/>
              <a:cs typeface="Times New Roman" panose="02020603050405020304" pitchFamily="18" charset="0"/>
              <a:sym typeface="+mn-ea"/>
            </a:endParaRPr>
          </a:p>
        </p:txBody>
      </p:sp>
      <p:sp>
        <p:nvSpPr>
          <p:cNvPr id="15" name="文本框 14"/>
          <p:cNvSpPr txBox="1"/>
          <p:nvPr/>
        </p:nvSpPr>
        <p:spPr>
          <a:xfrm>
            <a:off x="4780280" y="2284730"/>
            <a:ext cx="1334135" cy="398780"/>
          </a:xfrm>
          <a:prstGeom prst="rect">
            <a:avLst/>
          </a:prstGeom>
          <a:noFill/>
        </p:spPr>
        <p:txBody>
          <a:bodyPr wrap="square" rtlCol="0" anchor="t">
            <a:spAutoFit/>
          </a:bodyPr>
          <a:p>
            <a:pPr algn="l"/>
            <a:r>
              <a:rPr lang="zh-CN" altLang="en-US" sz="2000" b="1">
                <a:solidFill>
                  <a:srgbClr val="FF0000"/>
                </a:solidFill>
                <a:latin typeface="Times New Roman" panose="02020603050405020304" pitchFamily="18" charset="0"/>
                <a:cs typeface="Times New Roman" panose="02020603050405020304" pitchFamily="18" charset="0"/>
                <a:sym typeface="+mn-ea"/>
              </a:rPr>
              <a:t>my mum</a:t>
            </a:r>
            <a:r>
              <a:rPr lang="en-US" altLang="zh-CN" sz="2000" b="1">
                <a:solidFill>
                  <a:srgbClr val="FF0000"/>
                </a:solidFill>
                <a:latin typeface="Times New Roman" panose="02020603050405020304" pitchFamily="18" charset="0"/>
                <a:cs typeface="Times New Roman" panose="02020603050405020304" pitchFamily="18" charset="0"/>
                <a:sym typeface="+mn-ea"/>
              </a:rPr>
              <a:t>'</a:t>
            </a:r>
            <a:r>
              <a:rPr lang="zh-CN" altLang="en-US" sz="2000" b="1">
                <a:solidFill>
                  <a:srgbClr val="FF0000"/>
                </a:solidFill>
                <a:latin typeface="Times New Roman" panose="02020603050405020304" pitchFamily="18" charset="0"/>
                <a:cs typeface="Times New Roman" panose="02020603050405020304" pitchFamily="18" charset="0"/>
                <a:sym typeface="+mn-ea"/>
              </a:rPr>
              <a:t>s</a:t>
            </a:r>
            <a:endParaRPr lang="zh-CN" altLang="en-US" sz="2000" b="1">
              <a:solidFill>
                <a:srgbClr val="FF0000"/>
              </a:solidFill>
              <a:latin typeface="Times New Roman" panose="02020603050405020304" pitchFamily="18" charset="0"/>
              <a:cs typeface="Times New Roman" panose="02020603050405020304" pitchFamily="18" charset="0"/>
              <a:sym typeface="+mn-ea"/>
            </a:endParaRPr>
          </a:p>
        </p:txBody>
      </p:sp>
      <p:sp>
        <p:nvSpPr>
          <p:cNvPr id="22" name="文本框 21"/>
          <p:cNvSpPr txBox="1"/>
          <p:nvPr/>
        </p:nvSpPr>
        <p:spPr>
          <a:xfrm>
            <a:off x="6114415" y="2621280"/>
            <a:ext cx="1334135" cy="706755"/>
          </a:xfrm>
          <a:prstGeom prst="rect">
            <a:avLst/>
          </a:prstGeom>
          <a:noFill/>
        </p:spPr>
        <p:txBody>
          <a:bodyPr wrap="square" rtlCol="0" anchor="t">
            <a:spAutoFit/>
          </a:bodyPr>
          <a:p>
            <a:pPr algn="l"/>
            <a:r>
              <a:rPr lang="zh-CN" altLang="en-US" sz="2000" b="1">
                <a:solidFill>
                  <a:srgbClr val="FF0000"/>
                </a:solidFill>
                <a:latin typeface="Times New Roman" panose="02020603050405020304" pitchFamily="18" charset="0"/>
                <a:cs typeface="Times New Roman" panose="02020603050405020304" pitchFamily="18" charset="0"/>
                <a:sym typeface="+mn-ea"/>
              </a:rPr>
              <a:t>Andy</a:t>
            </a:r>
            <a:r>
              <a:rPr lang="en-US" altLang="zh-CN" sz="2000" b="1">
                <a:solidFill>
                  <a:srgbClr val="FF0000"/>
                </a:solidFill>
                <a:latin typeface="Times New Roman" panose="02020603050405020304" pitchFamily="18" charset="0"/>
                <a:cs typeface="Times New Roman" panose="02020603050405020304" pitchFamily="18" charset="0"/>
                <a:sym typeface="+mn-ea"/>
              </a:rPr>
              <a:t>'</a:t>
            </a:r>
            <a:r>
              <a:rPr lang="zh-CN" altLang="en-US" sz="2000" b="1">
                <a:solidFill>
                  <a:srgbClr val="FF0000"/>
                </a:solidFill>
                <a:latin typeface="Times New Roman" panose="02020603050405020304" pitchFamily="18" charset="0"/>
                <a:cs typeface="Times New Roman" panose="02020603050405020304" pitchFamily="18" charset="0"/>
                <a:sym typeface="+mn-ea"/>
              </a:rPr>
              <a:t>s</a:t>
            </a:r>
            <a:endParaRPr lang="en-US" altLang="zh-CN" sz="2000" b="1">
              <a:solidFill>
                <a:srgbClr val="FF0000"/>
              </a:solidFill>
              <a:latin typeface="Times New Roman" panose="02020603050405020304" pitchFamily="18" charset="0"/>
              <a:cs typeface="Times New Roman" panose="02020603050405020304" pitchFamily="18" charset="0"/>
              <a:sym typeface="+mn-ea"/>
            </a:endParaRPr>
          </a:p>
          <a:p>
            <a:pPr algn="l"/>
            <a:endParaRPr lang="en-US" altLang="zh-CN" sz="2000" b="1">
              <a:solidFill>
                <a:srgbClr val="FF0000"/>
              </a:solidFill>
              <a:latin typeface="Times New Roman" panose="02020603050405020304" pitchFamily="18" charset="0"/>
              <a:cs typeface="Times New Roman" panose="02020603050405020304" pitchFamily="18" charset="0"/>
              <a:sym typeface="+mn-ea"/>
            </a:endParaRPr>
          </a:p>
        </p:txBody>
      </p:sp>
      <p:sp>
        <p:nvSpPr>
          <p:cNvPr id="23" name="文本框 22"/>
          <p:cNvSpPr txBox="1"/>
          <p:nvPr/>
        </p:nvSpPr>
        <p:spPr>
          <a:xfrm>
            <a:off x="4095750" y="3580130"/>
            <a:ext cx="4067175" cy="398780"/>
          </a:xfrm>
          <a:prstGeom prst="rect">
            <a:avLst/>
          </a:prstGeom>
          <a:noFill/>
        </p:spPr>
        <p:txBody>
          <a:bodyPr wrap="square" rtlCol="0" anchor="t">
            <a:spAutoFit/>
          </a:bodyPr>
          <a:p>
            <a:pPr algn="l"/>
            <a:r>
              <a:rPr lang="zh-CN" altLang="en-US" sz="2000" b="1">
                <a:solidFill>
                  <a:srgbClr val="FF0000"/>
                </a:solidFill>
                <a:latin typeface="Times New Roman" panose="02020603050405020304" pitchFamily="18" charset="0"/>
                <a:cs typeface="Times New Roman" panose="02020603050405020304" pitchFamily="18" charset="0"/>
                <a:sym typeface="+mn-ea"/>
              </a:rPr>
              <a:t>my grandma</a:t>
            </a:r>
            <a:r>
              <a:rPr lang="en-US" altLang="zh-CN" sz="2000" b="1">
                <a:solidFill>
                  <a:srgbClr val="FF0000"/>
                </a:solidFill>
                <a:latin typeface="Times New Roman" panose="02020603050405020304" pitchFamily="18" charset="0"/>
                <a:cs typeface="Times New Roman" panose="02020603050405020304" pitchFamily="18" charset="0"/>
                <a:sym typeface="+mn-ea"/>
              </a:rPr>
              <a:t>'</a:t>
            </a:r>
            <a:r>
              <a:rPr lang="zh-CN" altLang="en-US" sz="2000" b="1">
                <a:solidFill>
                  <a:srgbClr val="FF0000"/>
                </a:solidFill>
                <a:latin typeface="Times New Roman" panose="02020603050405020304" pitchFamily="18" charset="0"/>
                <a:cs typeface="Times New Roman" panose="02020603050405020304" pitchFamily="18" charset="0"/>
                <a:sym typeface="+mn-ea"/>
              </a:rPr>
              <a:t>s</a:t>
            </a:r>
            <a:endParaRPr lang="zh-CN" altLang="en-US" sz="2000" b="1">
              <a:solidFill>
                <a:srgbClr val="FF0000"/>
              </a:solidFill>
              <a:latin typeface="Times New Roman" panose="02020603050405020304" pitchFamily="18" charset="0"/>
              <a:cs typeface="Times New Roman" panose="02020603050405020304" pitchFamily="18" charset="0"/>
              <a:sym typeface="+mn-ea"/>
            </a:endParaRPr>
          </a:p>
        </p:txBody>
      </p:sp>
      <p:sp>
        <p:nvSpPr>
          <p:cNvPr id="24" name="文本框 23"/>
          <p:cNvSpPr txBox="1"/>
          <p:nvPr/>
        </p:nvSpPr>
        <p:spPr>
          <a:xfrm>
            <a:off x="1464945" y="4231005"/>
            <a:ext cx="4067175" cy="398780"/>
          </a:xfrm>
          <a:prstGeom prst="rect">
            <a:avLst/>
          </a:prstGeom>
          <a:noFill/>
        </p:spPr>
        <p:txBody>
          <a:bodyPr wrap="square" rtlCol="0" anchor="t">
            <a:spAutoFit/>
          </a:bodyPr>
          <a:p>
            <a:pPr algn="l"/>
            <a:r>
              <a:rPr lang="zh-CN" altLang="en-US" sz="2000" b="1">
                <a:solidFill>
                  <a:srgbClr val="FF0000"/>
                </a:solidFill>
                <a:latin typeface="Times New Roman" panose="02020603050405020304" pitchFamily="18" charset="0"/>
                <a:cs typeface="Times New Roman" panose="02020603050405020304" pitchFamily="18" charset="0"/>
                <a:sym typeface="+mn-ea"/>
              </a:rPr>
              <a:t>my </a:t>
            </a:r>
            <a:r>
              <a:rPr lang="en-US" altLang="zh-CN" sz="2000" b="1">
                <a:solidFill>
                  <a:srgbClr val="FF0000"/>
                </a:solidFill>
                <a:latin typeface="Times New Roman" panose="02020603050405020304" pitchFamily="18" charset="0"/>
                <a:cs typeface="Times New Roman" panose="02020603050405020304" pitchFamily="18" charset="0"/>
                <a:sym typeface="+mn-ea"/>
              </a:rPr>
              <a:t>aunt'</a:t>
            </a:r>
            <a:r>
              <a:rPr lang="zh-CN" altLang="en-US" sz="2000" b="1">
                <a:solidFill>
                  <a:srgbClr val="FF0000"/>
                </a:solidFill>
                <a:latin typeface="Times New Roman" panose="02020603050405020304" pitchFamily="18" charset="0"/>
                <a:cs typeface="Times New Roman" panose="02020603050405020304" pitchFamily="18" charset="0"/>
                <a:sym typeface="+mn-ea"/>
              </a:rPr>
              <a:t>s</a:t>
            </a:r>
            <a:endParaRPr lang="zh-CN" altLang="en-US" sz="2000" b="1">
              <a:solidFill>
                <a:srgbClr val="FF0000"/>
              </a:solidFill>
              <a:latin typeface="Times New Roman" panose="02020603050405020304" pitchFamily="18" charset="0"/>
              <a:cs typeface="Times New Roman" panose="02020603050405020304" pitchFamily="18" charset="0"/>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5" grpId="1"/>
      <p:bldP spid="22" grpId="0"/>
      <p:bldP spid="22" grpId="1"/>
      <p:bldP spid="23" grpId="0"/>
      <p:bldP spid="23" grpId="1"/>
      <p:bldP spid="24" grpId="0"/>
      <p:bldP spid="2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文本框 1"/>
          <p:cNvSpPr txBox="1"/>
          <p:nvPr/>
        </p:nvSpPr>
        <p:spPr>
          <a:xfrm>
            <a:off x="814149" y="390875"/>
            <a:ext cx="3056966" cy="683895"/>
          </a:xfrm>
          <a:prstGeom prst="rect">
            <a:avLst/>
          </a:prstGeom>
          <a:noFill/>
          <a:ln w="9525">
            <a:noFill/>
          </a:ln>
        </p:spPr>
        <p:txBody>
          <a:bodyPr wrap="square" lIns="68580" tIns="34290" rIns="68580" bIns="34290">
            <a:spAutoFit/>
          </a:bodyPr>
          <a:p>
            <a:pPr>
              <a:buNone/>
            </a:pPr>
            <a:r>
              <a:rPr lang="en-US" altLang="zh-CN" sz="4000" b="1" i="1">
                <a:latin typeface="Times New Roman" panose="02020603050405020304" pitchFamily="18" charset="0"/>
                <a:ea typeface="微软雅黑" panose="020B0503020204020204" pitchFamily="34" charset="-122"/>
              </a:rPr>
              <a:t>Production</a:t>
            </a:r>
            <a:endParaRPr lang="en-US" altLang="zh-CN" sz="4000" b="1" i="1">
              <a:latin typeface="Times New Roman" panose="02020603050405020304" pitchFamily="18" charset="0"/>
              <a:ea typeface="微软雅黑" panose="020B0503020204020204" pitchFamily="34" charset="-122"/>
            </a:endParaRPr>
          </a:p>
        </p:txBody>
      </p:sp>
      <p:pic>
        <p:nvPicPr>
          <p:cNvPr id="2" name="图片 1" descr="f70ce6ee7587a0c58c1f0c479416b26"/>
          <p:cNvPicPr>
            <a:picLocks noChangeAspect="1"/>
          </p:cNvPicPr>
          <p:nvPr/>
        </p:nvPicPr>
        <p:blipFill>
          <a:blip r:embed="rId1"/>
          <a:srcRect l="8875" t="92516" r="18175" b="4799"/>
          <a:stretch>
            <a:fillRect/>
          </a:stretch>
        </p:blipFill>
        <p:spPr>
          <a:xfrm>
            <a:off x="3260725" y="412115"/>
            <a:ext cx="5578475" cy="662940"/>
          </a:xfrm>
          <a:prstGeom prst="rect">
            <a:avLst/>
          </a:prstGeom>
        </p:spPr>
      </p:pic>
      <p:sp>
        <p:nvSpPr>
          <p:cNvPr id="3" name="文本框 2"/>
          <p:cNvSpPr txBox="1"/>
          <p:nvPr/>
        </p:nvSpPr>
        <p:spPr>
          <a:xfrm>
            <a:off x="213995" y="1660525"/>
            <a:ext cx="5055235" cy="1994535"/>
          </a:xfrm>
          <a:prstGeom prst="rect">
            <a:avLst/>
          </a:prstGeom>
          <a:noFill/>
          <a:ln>
            <a:solidFill>
              <a:schemeClr val="accent1">
                <a:lumMod val="50000"/>
              </a:schemeClr>
            </a:solidFill>
          </a:ln>
        </p:spPr>
        <p:txBody>
          <a:bodyPr wrap="square" rtlCol="0">
            <a:no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This is my___handicraft.(mum)</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1">
                    <a:lumMod val="75000"/>
                  </a:schemeClr>
                </a:solidFill>
                <a:latin typeface="Times New Roman" panose="02020603050405020304" pitchFamily="18" charset="0"/>
                <a:cs typeface="Times New Roman" panose="02020603050405020304" pitchFamily="18" charset="0"/>
              </a:rPr>
              <a:t>It’s ____</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1">
                    <a:lumMod val="75000"/>
                  </a:schemeClr>
                </a:solidFill>
                <a:latin typeface="Times New Roman" panose="02020603050405020304" pitchFamily="18" charset="0"/>
                <a:cs typeface="Times New Roman" panose="02020603050405020304" pitchFamily="18" charset="0"/>
              </a:rPr>
              <a:t>These are my ___ woodcarvings. (dad)</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1">
                    <a:lumMod val="75000"/>
                  </a:schemeClr>
                </a:solidFill>
                <a:latin typeface="Times New Roman" panose="02020603050405020304" pitchFamily="18" charset="0"/>
                <a:cs typeface="Times New Roman" panose="02020603050405020304" pitchFamily="18" charset="0"/>
              </a:rPr>
              <a:t>They are ______</a:t>
            </a:r>
            <a:endParaRPr lang="en-US" altLang="zh-CN" sz="280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28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图片 3" descr="59ffa397600a027ac2728d41b616306"/>
          <p:cNvPicPr>
            <a:picLocks noChangeAspect="1"/>
          </p:cNvPicPr>
          <p:nvPr/>
        </p:nvPicPr>
        <p:blipFill>
          <a:blip r:embed="rId2"/>
          <a:stretch>
            <a:fillRect/>
          </a:stretch>
        </p:blipFill>
        <p:spPr>
          <a:xfrm>
            <a:off x="7084695" y="1028700"/>
            <a:ext cx="1754505" cy="1744345"/>
          </a:xfrm>
          <a:prstGeom prst="rect">
            <a:avLst/>
          </a:prstGeom>
        </p:spPr>
      </p:pic>
      <p:pic>
        <p:nvPicPr>
          <p:cNvPr id="6" name="图片 5" descr="838a710c29723681e206462d7da8688"/>
          <p:cNvPicPr>
            <a:picLocks noChangeAspect="1"/>
          </p:cNvPicPr>
          <p:nvPr/>
        </p:nvPicPr>
        <p:blipFill>
          <a:blip r:embed="rId3"/>
          <a:srcRect l="37259" t="7667" r="10938" b="7840"/>
          <a:stretch>
            <a:fillRect/>
          </a:stretch>
        </p:blipFill>
        <p:spPr>
          <a:xfrm>
            <a:off x="5294630" y="2991485"/>
            <a:ext cx="1586230" cy="1795145"/>
          </a:xfrm>
          <a:prstGeom prst="rect">
            <a:avLst/>
          </a:prstGeom>
        </p:spPr>
      </p:pic>
      <p:pic>
        <p:nvPicPr>
          <p:cNvPr id="7" name="图片 6" descr="98257904204b1127b181d3bdb14f743"/>
          <p:cNvPicPr>
            <a:picLocks noChangeAspect="1"/>
          </p:cNvPicPr>
          <p:nvPr/>
        </p:nvPicPr>
        <p:blipFill>
          <a:blip r:embed="rId4"/>
          <a:srcRect r="4865" b="8920"/>
          <a:stretch>
            <a:fillRect/>
          </a:stretch>
        </p:blipFill>
        <p:spPr>
          <a:xfrm>
            <a:off x="7084060" y="2991485"/>
            <a:ext cx="1755140" cy="1794510"/>
          </a:xfrm>
          <a:prstGeom prst="rect">
            <a:avLst/>
          </a:prstGeom>
        </p:spPr>
      </p:pic>
      <p:pic>
        <p:nvPicPr>
          <p:cNvPr id="8" name="图片 7" descr="27236921c79e6122a34c7ee6a94bf2f"/>
          <p:cNvPicPr>
            <a:picLocks noChangeAspect="1"/>
          </p:cNvPicPr>
          <p:nvPr/>
        </p:nvPicPr>
        <p:blipFill>
          <a:blip r:embed="rId5"/>
          <a:srcRect l="35432" t="6469" r="-1049" b="9333"/>
          <a:stretch>
            <a:fillRect/>
          </a:stretch>
        </p:blipFill>
        <p:spPr>
          <a:xfrm>
            <a:off x="5293995" y="1028700"/>
            <a:ext cx="1640205" cy="1744345"/>
          </a:xfrm>
          <a:prstGeom prst="rect">
            <a:avLst/>
          </a:prstGeom>
        </p:spPr>
      </p:pic>
      <p:sp>
        <p:nvSpPr>
          <p:cNvPr id="9" name="左箭头 8"/>
          <p:cNvSpPr/>
          <p:nvPr/>
        </p:nvSpPr>
        <p:spPr>
          <a:xfrm>
            <a:off x="6769735" y="1765935"/>
            <a:ext cx="573405" cy="47244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左箭头 9"/>
          <p:cNvSpPr/>
          <p:nvPr/>
        </p:nvSpPr>
        <p:spPr>
          <a:xfrm>
            <a:off x="6769735" y="3605530"/>
            <a:ext cx="573405" cy="47244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BEAUTIFY_FLAG" val="#wm#"/>
  <p:tag name="KSO_WM_TEMPLATE_CATEGORY" val="custom"/>
  <p:tag name="KSO_WM_TEMPLATE_INDEX" val="20187308"/>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187308"/>
</p:tagLst>
</file>

<file path=ppt/tags/tag24.xml><?xml version="1.0" encoding="utf-8"?>
<p:tagLst xmlns:p="http://schemas.openxmlformats.org/presentationml/2006/main">
  <p:tag name="KSO_WM_BEAUTIFY_FLAG" val="#wm#"/>
  <p:tag name="KSO_WM_TEMPLATE_CATEGORY" val="custom"/>
  <p:tag name="KSO_WM_TEMPLATE_INDEX" val="20187308"/>
</p:tagLst>
</file>

<file path=ppt/tags/tag25.xml><?xml version="1.0" encoding="utf-8"?>
<p:tagLst xmlns:p="http://schemas.openxmlformats.org/presentationml/2006/main">
  <p:tag name="KSO_WM_BEAUTIFY_FLAG" val="#wm#"/>
  <p:tag name="KSO_WM_TEMPLATE_CATEGORY" val="custom"/>
  <p:tag name="KSO_WM_TEMPLATE_INDEX" val="20187308"/>
</p:tagLst>
</file>

<file path=ppt/tags/tag26.xml><?xml version="1.0" encoding="utf-8"?>
<p:tagLst xmlns:p="http://schemas.openxmlformats.org/presentationml/2006/main">
  <p:tag name="TABLE_ENDDRAG_ORIGIN_RECT" val="658*255"/>
  <p:tag name="TABLE_ENDDRAG_RECT" val="38*101*658*255"/>
</p:tagLst>
</file>

<file path=ppt/tags/tag27.xml><?xml version="1.0" encoding="utf-8"?>
<p:tagLst xmlns:p="http://schemas.openxmlformats.org/presentationml/2006/main">
  <p:tag name="KSO_WM_DIAGRAM_VIRTUALLY_FRAME" val="{&quot;height&quot;:273.4,&quot;left&quot;:153.5,&quot;top&quot;:56.1,&quot;width&quot;:479.05}"/>
</p:tagLst>
</file>

<file path=ppt/tags/tag28.xml><?xml version="1.0" encoding="utf-8"?>
<p:tagLst xmlns:p="http://schemas.openxmlformats.org/presentationml/2006/main">
  <p:tag name="KSO_WM_DIAGRAM_VIRTUALLY_FRAME" val="{&quot;height&quot;:273.4,&quot;left&quot;:153.5,&quot;top&quot;:56.1,&quot;width&quot;:479.05}"/>
</p:tagLst>
</file>

<file path=ppt/tags/tag29.xml><?xml version="1.0" encoding="utf-8"?>
<p:tagLst xmlns:p="http://schemas.openxmlformats.org/presentationml/2006/main">
  <p:tag name="KSO_WM_DIAGRAM_VIRTUALLY_FRAME" val="{&quot;height&quot;:273.4,&quot;left&quot;:153.5,&quot;top&quot;:56.1,&quot;width&quot;:479.05}"/>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p="http://schemas.openxmlformats.org/presentationml/2006/main">
  <p:tag name="KSO_WM_DIAGRAM_VIRTUALLY_FRAME" val="{&quot;height&quot;:273.4,&quot;left&quot;:153.5,&quot;top&quot;:56.1,&quot;width&quot;:479.05}"/>
</p:tagLst>
</file>

<file path=ppt/tags/tag31.xml><?xml version="1.0" encoding="utf-8"?>
<p:tagLst xmlns:p="http://schemas.openxmlformats.org/presentationml/2006/main">
  <p:tag name="KSO_WM_DIAGRAM_VIRTUALLY_FRAME" val="{&quot;height&quot;:273.4,&quot;left&quot;:153.5,&quot;top&quot;:56.1,&quot;width&quot;:479.05}"/>
</p:tagLst>
</file>

<file path=ppt/tags/tag32.xml><?xml version="1.0" encoding="utf-8"?>
<p:tagLst xmlns:p="http://schemas.openxmlformats.org/presentationml/2006/main">
  <p:tag name="KSO_WM_DIAGRAM_VIRTUALLY_FRAME" val="{&quot;height&quot;:273.4,&quot;left&quot;:153.5,&quot;top&quot;:56.1,&quot;width&quot;:479.05}"/>
</p:tagLst>
</file>

<file path=ppt/tags/tag33.xml><?xml version="1.0" encoding="utf-8"?>
<p:tagLst xmlns:p="http://schemas.openxmlformats.org/presentationml/2006/main">
  <p:tag name="KSO_WM_BEAUTIFY_FLAG" val="#wm#"/>
  <p:tag name="KSO_WM_TEMPLATE_CATEGORY" val="custom"/>
  <p:tag name="KSO_WM_TEMPLATE_INDEX" val="20187308"/>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wm#"/>
  <p:tag name="KSO_WM_TEMPLATE_CATEGORY" val="custom"/>
  <p:tag name="KSO_WM_TEMPLATE_INDEX" val="20187308"/>
</p:tagLst>
</file>

<file path=ppt/tags/tag38.xml><?xml version="1.0" encoding="utf-8"?>
<p:tagLst xmlns:p="http://schemas.openxmlformats.org/presentationml/2006/main">
  <p:tag name="KSO_WM_BEAUTIFY_FLAG" val="#wm#"/>
  <p:tag name="KSO_WM_TEMPLATE_CATEGORY" val="custom"/>
  <p:tag name="KSO_WM_TEMPLATE_INDEX" val="20187308"/>
</p:tagLst>
</file>

<file path=ppt/tags/tag39.xml><?xml version="1.0" encoding="utf-8"?>
<p:tagLst xmlns:p="http://schemas.openxmlformats.org/presentationml/2006/main">
  <p:tag name="KSO_WM_BEAUTIFY_FLAG" val="#wm#"/>
  <p:tag name="KSO_WM_TEMPLATE_CATEGORY" val="custom"/>
  <p:tag name="KSO_WM_TEMPLATE_INDEX" val="20187308"/>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187308"/>
</p:tagLst>
</file>

<file path=ppt/tags/tag42.xml><?xml version="1.0" encoding="utf-8"?>
<p:tagLst xmlns:p="http://schemas.openxmlformats.org/presentationml/2006/main">
  <p:tag name="KSO_WM_BEAUTIFY_FLAG" val="#wm#"/>
  <p:tag name="KSO_WM_TEMPLATE_CATEGORY" val="custom"/>
  <p:tag name="KSO_WM_TEMPLATE_INDEX" val="20187308"/>
</p:tagLst>
</file>

<file path=ppt/tags/tag43.xml><?xml version="1.0" encoding="utf-8"?>
<p:tagLst xmlns:p="http://schemas.openxmlformats.org/presentationml/2006/main">
  <p:tag name="AS_OS" val="Unix 3.10 unknown"/>
  <p:tag name="AS_RELEASE_DATE" val="2023.03.31"/>
  <p:tag name="AS_TITLE" val="Aspose.Slides for Java"/>
  <p:tag name="AS_VERSION" val="23.3"/>
  <p:tag name="COMMONDATA" val="eyJoZGlkIjoiN2JhNmMwZWEwYzY5ZTk1MWUzMGIxMGNjMGExOTk5ZDUifQ=="/>
  <p:tag name="KSO_WPP_MARK_KEY" val="52512e93-0d4d-4b93-97d7-7b51bfc49476"/>
  <p:tag name="commondata" val="eyJoZGlkIjoiNjk5ODhhMTQxY2IzM2IyMGRjYTQ4NGRjOTJiOWMxNzIifQ=="/>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TEMPLATE_CATEGORY" val="custom"/>
  <p:tag name="KSO_WM_TEMPLATE_INDEX" val="20187308"/>
  <p:tag name="KSO_WM_TEMPLATE_SUBCATEGORY" val="0"/>
  <p:tag name="KSO_WM_TEMPLATE_THUMBS_INDEX" val="1、2、3、6、8、10、11、12、15"/>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5045</Words>
  <Application>WPS 演示</Application>
  <PresentationFormat>On-screen Show (16:9)</PresentationFormat>
  <Paragraphs>381</Paragraphs>
  <Slides>24</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vt:lpstr>
      <vt:lpstr>宋体</vt:lpstr>
      <vt:lpstr>Wingdings</vt:lpstr>
      <vt:lpstr>微软雅黑</vt:lpstr>
      <vt:lpstr>Times New Roman</vt:lpstr>
      <vt:lpstr>方正中粗雅宋_GBK</vt:lpstr>
      <vt:lpstr>Calibri</vt:lpstr>
      <vt:lpstr>Arial Unicode MS</vt:lpstr>
      <vt:lpstr>Comic Sans MS</vt:lpstr>
      <vt:lpstr>Times New Roman</vt:lpstr>
      <vt:lpstr>黑体</vt:lpstr>
      <vt:lpstr>,isEnd</vt:lpstr>
      <vt:lpstr>Segoe Print</vt:lpstr>
      <vt:lpstr>_⨹_54_43e2a,isEnd</vt:lpstr>
      <vt:lpstr>W:0.00496063,H:35.88</vt:lpstr>
      <vt:lpstr>W:5.754961,H:35.88</vt:lpstr>
      <vt:lpstr>_⨹_23_eaaab,isEnd</vt:lpstr>
      <vt:lpstr>_⨹_12_40b45,isEnd</vt:lpstr>
      <vt:lpstr>_⨹_52_c450d,isEnd</vt:lpstr>
      <vt:lpstr>_⨹_1_f70ab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Happy</cp:lastModifiedBy>
  <cp:revision>14</cp:revision>
  <cp:lastPrinted>2024-12-17T14:02:00Z</cp:lastPrinted>
  <dcterms:created xsi:type="dcterms:W3CDTF">2024-12-17T14:02:00Z</dcterms:created>
  <dcterms:modified xsi:type="dcterms:W3CDTF">2025-03-21T00:33:24Z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AE9DE9D6ED4A4A39BD6C128A2C3F0CF7_13</vt:lpwstr>
  </property>
  <property fmtid="{D5CDD505-2E9C-101B-9397-08002B2CF9AE}" pid="7" name="KSOProductBuildVer">
    <vt:lpwstr>2052-12.1.0.15990</vt:lpwstr>
  </property>
</Properties>
</file>