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embedTrueTypeFonts="1" saveSubsetFonts="1">
  <p:sldMasterIdLst>
    <p:sldMasterId id="2147483648" r:id="rId2"/>
  </p:sldMasterIdLst>
  <p:notesMasterIdLst>
    <p:notesMasterId r:id="rId3"/>
  </p:notesMasterIdLst>
  <p:handoutMasterIdLst>
    <p:handoutMasterId r:id="rId4"/>
  </p:handoutMasterIdLst>
  <p:sldIdLst>
    <p:sldId id="263" r:id="rId5"/>
    <p:sldId id="318" r:id="rId6"/>
    <p:sldId id="1145" r:id="rId7"/>
    <p:sldId id="1194" r:id="rId8"/>
    <p:sldId id="1150" r:id="rId9"/>
    <p:sldId id="1210" r:id="rId10"/>
    <p:sldId id="1211" r:id="rId11"/>
    <p:sldId id="1168" r:id="rId12"/>
    <p:sldId id="1212" r:id="rId13"/>
    <p:sldId id="1152" r:id="rId14"/>
    <p:sldId id="1170" r:id="rId15"/>
    <p:sldId id="1218" r:id="rId16"/>
    <p:sldId id="1242" r:id="rId17"/>
    <p:sldId id="1243" r:id="rId18"/>
    <p:sldId id="1251" r:id="rId19"/>
    <p:sldId id="1246" r:id="rId20"/>
    <p:sldId id="1247" r:id="rId21"/>
    <p:sldId id="1224" r:id="rId22"/>
    <p:sldId id="1248" r:id="rId23"/>
    <p:sldId id="1249" r:id="rId24"/>
    <p:sldId id="1250" r:id="rId25"/>
    <p:sldId id="1213" r:id="rId26"/>
    <p:sldId id="1153" r:id="rId27"/>
    <p:sldId id="1144" r:id="rId28"/>
    <p:sldId id="1161" r:id="rId29"/>
    <p:sldId id="271" r:id="rId30"/>
    <p:sldId id="1252" r:id="rId31"/>
  </p:sldIdLst>
  <p:sldSz cx="12192000" cy="6858000"/>
  <p:notesSz cx="6858000" cy="12192000"/>
  <p:embeddedFontLst>
    <p:embeddedFont>
      <p:font typeface="微软雅黑" panose="020B0503020204020204" charset="-122"/>
      <p:regular r:id="rId33"/>
    </p:embeddedFont>
    <p:embeddedFont>
      <p:font typeface="华文彩云" panose="02010800040101010101" charset="-122"/>
      <p:regular r:id="rId34"/>
    </p:embeddedFont>
    <p:embeddedFont>
      <p:font typeface="Calibri" panose="020F0502020204030204" charset="0"/>
      <p:regular r:id="rId35"/>
      <p:bold r:id="rId36"/>
      <p:italic r:id="rId37"/>
      <p:boldItalic r:id="rId38"/>
    </p:embeddedFont>
    <p:embeddedFont>
      <p:font typeface="Impact" panose="020B0806030902050204" charset="0"/>
      <p:regular r:id="rId39"/>
    </p:embeddedFont>
  </p:embeddedFont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0" userDrawn="1">
          <p15:clr>
            <a:srgbClr val="A4A3A4"/>
          </p15:clr>
        </p15:guide>
        <p15:guide id="2" pos="2943" userDrawn="1">
          <p15:clr>
            <a:srgbClr val="A4A3A4"/>
          </p15:clr>
        </p15:guide>
      </p15:sldGuideLst>
    </p:ext>
  </p:extLst>
</p:presentation>
</file>

<file path=ppt/commentAuthors.xml><?xml version="1.0" encoding="utf-8"?>
<p:cmAuthorLst xmlns:p="http://schemas.openxmlformats.org/presentationml/2006/main">
  <p:cmAuthor id="0" name="Mia Vida Villanueva" initials="MVV" lastIdx="0" clrIdx="0"/>
  <p:cmAuthor id="1" name="Administrators" initials="A" lastIdx="0" clrIdx="0"/>
  <p:cmAuthor id="2" name="作者" initials="A" lastIdx="0" clrIdx="1"/>
  <p:cmAuthor id="3" name="Author" initials="A" lastIdx="0" clrIdx="2"/>
  <p:cmAuthor id="4" name="Administrator" initials="A" lastIdx="0" clrIdx="3"/>
  <p:cmAuthor id="5" name="宋洁然" initials="宋" lastIdx="0" clrIdx="1"/>
  <p:cmAuthor id="6" name="ming qiu" initials="m" lastIdx="0" clrIdx="1"/>
  <p:cmAuthor id="7" name="1206988966@qq.com" initials="1" lastIdx="0" clrIdx="2"/>
  <p:cmAuthor id="8" name="姜伟光" initials="姜" lastIdx="0" clrIdx="0"/>
  <p:cmAuthor id="9" name="MyPC" initials="M" lastIdx="0" clrIdx="11"/>
  <p:cmAuthor id="10" name="霞妹" initials="霞" lastIdx="0" clrIdx="9"/>
  <p:cmAuthor id="11" name="PC" initials="P" lastIdx="0" clrIdx="12"/>
  <p:cmAuthor id="12" name="user" initials="u" lastIdx="0" clrIdx="0"/>
  <p:cmAuthor id="13" name="Nicole Li  李倩" initials="N" lastIdx="0" clrIdx="0"/>
  <p:cmAuthor id="14" name="admin" initials="a" lastIdx="0" clrIdx="0"/>
  <p:cmAuthor id="15" name="www.xkb1.com" initials="w" lastIdx="0" clrIdx="1"/>
  <p:cmAuthor id="16" name="新课标第一网" initials="新" lastIdx="0" clrIdx="0"/>
  <p:cmAuthor id="17" name="八九年" initials="八" lastIdx="0" clrIdx="4"/>
  <p:cmAuthor id="18" name="李丽" initials="李" lastIdx="0" clrIdx="14"/>
  <p:cmAuthor id="19" name="刘浩" initials="刘" lastIdx="0" clrIdx="0"/>
  <p:cmAuthor id="20" name="Vivian Liu" initials="V" lastIdx="0" clrIdx="1"/>
  <p:cmAuthor id="21" name="微软用户" initials="微" lastIdx="0" clrIdx="0"/>
  <p:cmAuthor id="22" name="Windows 用户" initials="W" lastIdx="0" clrIdx="0"/>
  <p:cmAuthor id="2000" name="张瑞霞" initials="authorId_524709945" lastIdx="0" clrIdx="0"/>
  <p:cmAuthor id="23" name="孙宇婷" initials="孙" lastIdx="0" clrIdx="21"/>
  <p:cmAuthor id="24" name="杜B格小生" initials="杜" lastIdx="0" clrIdx="0"/>
  <p:cmAuthor id="25" name="ASUS" initials="A" lastIdx="0" clrIdx="0"/>
  <p:cmAuthor id="26" name="刘刘" initials="" lastIdx="0" clrIdx="20"/>
  <p:cmAuthor id="27" name="张 林娜" initials="张" lastIdx="0" clrIdx="0"/>
  <p:cmAuthor id="29" name="李彦利" initials="李" lastIdx="0" clrIdx="25"/>
  <p:cmAuthor id="30" name="LJH" initials="L" lastIdx="0" clrIdx="0"/>
  <p:cmAuthor id="31" name="未知用户1" initials="未" lastIdx="0" clrIdx="22"/>
  <p:cmAuthor id="34" name="a'su's" initials="a" lastIdx="0" clrIdx="33"/>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9" autoAdjust="0"/>
    <p:restoredTop sz="92886" autoAdjust="0"/>
  </p:normalViewPr>
  <p:slideViewPr>
    <p:cSldViewPr showGuides="1">
      <p:cViewPr varScale="1">
        <p:scale>
          <a:sx n="70" d="100"/>
          <a:sy n="70" d="100"/>
        </p:scale>
        <p:origin x="78" y="570"/>
      </p:cViewPr>
      <p:guideLst>
        <p:guide orient="horz" pos="2130"/>
        <p:guide pos="2943"/>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tags" Target="tags/tag302.xml" /><Relationship Id="rId33" Type="http://schemas.openxmlformats.org/officeDocument/2006/relationships/font" Target="fonts/font1.fntdata" /><Relationship Id="rId34" Type="http://schemas.openxmlformats.org/officeDocument/2006/relationships/font" Target="fonts/font2.fntdata" /><Relationship Id="rId35" Type="http://schemas.openxmlformats.org/officeDocument/2006/relationships/font" Target="fonts/font3.fntdata" /><Relationship Id="rId36" Type="http://schemas.openxmlformats.org/officeDocument/2006/relationships/font" Target="fonts/font4.fntdata" /><Relationship Id="rId37" Type="http://schemas.openxmlformats.org/officeDocument/2006/relationships/font" Target="fonts/font5.fntdata" /><Relationship Id="rId38" Type="http://schemas.openxmlformats.org/officeDocument/2006/relationships/font" Target="fonts/font6.fntdata" /><Relationship Id="rId39" Type="http://schemas.openxmlformats.org/officeDocument/2006/relationships/font" Target="fonts/font7.fntdata" /><Relationship Id="rId4" Type="http://schemas.openxmlformats.org/officeDocument/2006/relationships/handoutMaster" Target="handoutMasters/handoutMaster1.xml" /><Relationship Id="rId40" Type="http://schemas.openxmlformats.org/officeDocument/2006/relationships/presProps" Target="presProps.xml" /><Relationship Id="rId41" Type="http://schemas.openxmlformats.org/officeDocument/2006/relationships/viewProps" Target="viewProps.xml" /><Relationship Id="rId42" Type="http://schemas.openxmlformats.org/officeDocument/2006/relationships/theme" Target="theme/theme1.xml" /><Relationship Id="rId43" Type="http://schemas.openxmlformats.org/officeDocument/2006/relationships/tableStyles" Target="tableStyles.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ags" Target="../tags/tag97.xml" /><Relationship Id="rId2" Type="http://schemas.openxmlformats.org/officeDocument/2006/relationships/tags" Target="../tags/tag98.xml" /><Relationship Id="rId3" Type="http://schemas.openxmlformats.org/officeDocument/2006/relationships/tags" Target="../tags/tag99.xml" /><Relationship Id="rId4" Type="http://schemas.openxmlformats.org/officeDocument/2006/relationships/tags" Target="../tags/tag100.xml" /><Relationship Id="rId5" Type="http://schemas.openxmlformats.org/officeDocument/2006/relationships/tags" Target="../tags/tag101.xml" /><Relationship Id="rId6"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611717"/>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custDataLst>
              <p:tags r:id="rId3"/>
            </p:custDataLst>
          </p:nvPr>
        </p:nvSpPr>
        <p:spPr>
          <a:xfrm>
            <a:off x="3884613" y="0"/>
            <a:ext cx="2971800" cy="611717"/>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
            </a:fld>
            <a:endParaRPr lang="zh-CN" altLang="en-US"/>
          </a:p>
        </p:txBody>
      </p:sp>
      <p:sp>
        <p:nvSpPr>
          <p:cNvPr id="4" name="页脚占位符 3"/>
          <p:cNvSpPr>
            <a:spLocks noGrp="1"/>
          </p:cNvSpPr>
          <p:nvPr>
            <p:ph type="ftr" sz="quarter" idx="2"/>
            <p:custDataLst>
              <p:tags r:id="rId4"/>
            </p:custDataLst>
          </p:nvPr>
        </p:nvSpPr>
        <p:spPr>
          <a:xfrm>
            <a:off x="0" y="11580284"/>
            <a:ext cx="2971800" cy="611716"/>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custDataLst>
              <p:tags r:id="rId5"/>
            </p:custDataLst>
          </p:nvPr>
        </p:nvSpPr>
        <p:spPr>
          <a:xfrm>
            <a:off x="3884613" y="11580284"/>
            <a:ext cx="2971800" cy="611716"/>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ags" Target="../tags/tag90.xml" /><Relationship Id="rId2" Type="http://schemas.openxmlformats.org/officeDocument/2006/relationships/tags" Target="../tags/tag91.xml" /><Relationship Id="rId3" Type="http://schemas.openxmlformats.org/officeDocument/2006/relationships/tags" Target="../tags/tag92.xml" /><Relationship Id="rId4" Type="http://schemas.openxmlformats.org/officeDocument/2006/relationships/tags" Target="../tags/tag93.xml" /><Relationship Id="rId5" Type="http://schemas.openxmlformats.org/officeDocument/2006/relationships/tags" Target="../tags/tag94.xml" /><Relationship Id="rId6" Type="http://schemas.openxmlformats.org/officeDocument/2006/relationships/tags" Target="../tags/tag95.xml" /><Relationship Id="rId7" Type="http://schemas.openxmlformats.org/officeDocument/2006/relationships/tags" Target="../tags/tag96.xml" /><Relationship Id="rId8"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611717"/>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611717"/>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custDataLst>
              <p:tags r:id="rId4"/>
            </p:custDataLst>
          </p:nvPr>
        </p:nvSpPr>
        <p:spPr>
          <a:xfrm>
            <a:off x="-228600" y="1524000"/>
            <a:ext cx="7315200" cy="41148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5867400"/>
            <a:ext cx="5486400" cy="48006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6"/>
            </p:custDataLst>
          </p:nvPr>
        </p:nvSpPr>
        <p:spPr>
          <a:xfrm>
            <a:off x="0" y="11580284"/>
            <a:ext cx="2971800" cy="61171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11580284"/>
            <a:ext cx="2971800" cy="611716"/>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 Id="rId3" Type="http://schemas.openxmlformats.org/officeDocument/2006/relationships/tags" Target="../tags/tag203.xml" /><Relationship Id="rId4" Type="http://schemas.openxmlformats.org/officeDocument/2006/relationships/tags" Target="../tags/tag204.xml" /><Relationship Id="rId5" Type="http://schemas.openxmlformats.org/officeDocument/2006/relationships/tags" Target="../tags/tag205.xml" /><Relationship Id="rId6" Type="http://schemas.openxmlformats.org/officeDocument/2006/relationships/tags" Target="../tags/tag206.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 Id="rId3" Type="http://schemas.openxmlformats.org/officeDocument/2006/relationships/tags" Target="../tags/tag232.xml" /><Relationship Id="rId4" Type="http://schemas.openxmlformats.org/officeDocument/2006/relationships/tags" Target="../tags/tag233.xml" /><Relationship Id="rId5" Type="http://schemas.openxmlformats.org/officeDocument/2006/relationships/tags" Target="../tags/tag234.xml" /><Relationship Id="rId6" Type="http://schemas.openxmlformats.org/officeDocument/2006/relationships/tags" Target="../tags/tag235.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 Id="rId3" Type="http://schemas.openxmlformats.org/officeDocument/2006/relationships/tags" Target="../tags/tag262.xml" /><Relationship Id="rId4" Type="http://schemas.openxmlformats.org/officeDocument/2006/relationships/tags" Target="../tags/tag263.xml" /><Relationship Id="rId5" Type="http://schemas.openxmlformats.org/officeDocument/2006/relationships/tags" Target="../tags/tag264.xml" /><Relationship Id="rId6" Type="http://schemas.openxmlformats.org/officeDocument/2006/relationships/tags" Target="../tags/tag265.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 Id="rId3" Type="http://schemas.openxmlformats.org/officeDocument/2006/relationships/tags" Target="../tags/tag272.xml" /><Relationship Id="rId4" Type="http://schemas.openxmlformats.org/officeDocument/2006/relationships/tags" Target="../tags/tag273.xml" /><Relationship Id="rId5" Type="http://schemas.openxmlformats.org/officeDocument/2006/relationships/tags" Target="../tags/tag274.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 Id="rId3" Type="http://schemas.openxmlformats.org/officeDocument/2006/relationships/tags" Target="../tags/tag278.xml" /><Relationship Id="rId4" Type="http://schemas.openxmlformats.org/officeDocument/2006/relationships/tags" Target="../tags/tag279.xml" /><Relationship Id="rId5" Type="http://schemas.openxmlformats.org/officeDocument/2006/relationships/tags" Target="../tags/tag280.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5"/>
            <p:custDataLst>
              <p:tags r:id="rId6"/>
            </p:custDataLst>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p:cNvSpPr>
          <p:nvPr>
            <p:ph type="sldImg" idx="2"/>
            <p:custDataLst>
              <p:tags r:id="rId4"/>
            </p:custDataLst>
          </p:nvPr>
        </p:nvSpPr>
        <p:spPr/>
      </p:sp>
      <p:sp>
        <p:nvSpPr>
          <p:cNvPr id="3" name="文本占位符 2"/>
          <p:cNvSpPr txBox="1">
            <a:spLocks noGrp="1"/>
          </p:cNvSpPr>
          <p:nvPr>
            <p:ph type="body" idx="3"/>
            <p:custDataLst>
              <p:tags r:id="rId5"/>
            </p:custDataLst>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p:cNvSpPr>
          <p:nvPr>
            <p:ph type="sldImg" idx="2"/>
            <p:custDataLst>
              <p:tags r:id="rId4"/>
            </p:custDataLst>
          </p:nvPr>
        </p:nvSpPr>
        <p:spPr/>
      </p:sp>
      <p:sp>
        <p:nvSpPr>
          <p:cNvPr id="3" name="文本占位符 2"/>
          <p:cNvSpPr txBox="1">
            <a:spLocks noGrp="1"/>
          </p:cNvSpPr>
          <p:nvPr>
            <p:ph type="body" idx="3"/>
            <p:custDataLst>
              <p:tags r:id="rId5"/>
            </p:custDataLst>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7.xml" /><Relationship Id="rId2" Type="http://schemas.openxmlformats.org/officeDocument/2006/relationships/tags" Target="../tags/tag58.xml" /><Relationship Id="rId3" Type="http://schemas.openxmlformats.org/officeDocument/2006/relationships/tags" Target="../tags/tag59.xml" /><Relationship Id="rId4" Type="http://schemas.openxmlformats.org/officeDocument/2006/relationships/tags" Target="../tags/tag60.xml" /><Relationship Id="rId5" Type="http://schemas.openxmlformats.org/officeDocument/2006/relationships/tags" Target="../tags/tag61.xml" /><Relationship Id="rId6"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2.xml" /><Relationship Id="rId2" Type="http://schemas.openxmlformats.org/officeDocument/2006/relationships/tags" Target="../tags/tag63.xml" /><Relationship Id="rId3" Type="http://schemas.openxmlformats.org/officeDocument/2006/relationships/tags" Target="../tags/tag64.xml" /><Relationship Id="rId4" Type="http://schemas.openxmlformats.org/officeDocument/2006/relationships/tags" Target="../tags/tag65.xml" /><Relationship Id="rId5" Type="http://schemas.openxmlformats.org/officeDocument/2006/relationships/tags" Target="../tags/tag66.xml" /><Relationship Id="rId6" Type="http://schemas.openxmlformats.org/officeDocument/2006/relationships/tags" Target="../tags/tag67.xml"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68.xml" /><Relationship Id="rId2" Type="http://schemas.openxmlformats.org/officeDocument/2006/relationships/tags" Target="../tags/tag69.xml" /><Relationship Id="rId3" Type="http://schemas.openxmlformats.org/officeDocument/2006/relationships/tags" Target="../tags/tag70.xml" /><Relationship Id="rId4" Type="http://schemas.openxmlformats.org/officeDocument/2006/relationships/tags" Target="../tags/tag71.xml" /><Relationship Id="rId5" Type="http://schemas.openxmlformats.org/officeDocument/2006/relationships/tags" Target="../tags/tag72.xml" /><Relationship Id="rId6"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73.xml" /><Relationship Id="rId2" Type="http://schemas.openxmlformats.org/officeDocument/2006/relationships/tags" Target="../tags/tag74.xml" /><Relationship Id="rId3" Type="http://schemas.openxmlformats.org/officeDocument/2006/relationships/tags" Target="../tags/tag75.xml" /><Relationship Id="rId4" Type="http://schemas.openxmlformats.org/officeDocument/2006/relationships/tags" Target="../tags/tag76.xml" /><Relationship Id="rId5" Type="http://schemas.openxmlformats.org/officeDocument/2006/relationships/tags" Target="../tags/tag77.xml" /><Relationship Id="rId6"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78.xml" /><Relationship Id="rId2" Type="http://schemas.openxmlformats.org/officeDocument/2006/relationships/tags" Target="../tags/tag79.xml" /><Relationship Id="rId3" Type="http://schemas.openxmlformats.org/officeDocument/2006/relationships/tags" Target="../tags/tag80.xml" /><Relationship Id="rId4" Type="http://schemas.openxmlformats.org/officeDocument/2006/relationships/tags" Target="../tags/tag81.xml" /><Relationship Id="rId5" Type="http://schemas.openxmlformats.org/officeDocument/2006/relationships/tags" Target="../tags/tag82.xml" /><Relationship Id="rId6"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83.xml" /><Relationship Id="rId2" Type="http://schemas.openxmlformats.org/officeDocument/2006/relationships/tags" Target="../tags/tag84.xml" /><Relationship Id="rId3" Type="http://schemas.openxmlformats.org/officeDocument/2006/relationships/tags" Target="../tags/tag85.xml" /><Relationship Id="rId4" Type="http://schemas.openxmlformats.org/officeDocument/2006/relationships/image" Target="../media/image1.jpeg" /><Relationship Id="rId5"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tags" Target="../tags/tag49.xml" /><Relationship Id="rId7" Type="http://schemas.openxmlformats.org/officeDocument/2006/relationships/tags" Target="../tags/tag50.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18" name="灯片编号占位符 17"/>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custDataLst>
            <p:tags r:id="rId1"/>
          </p:custDataLst>
        </p:nvPr>
      </p:nvGrpSpPr>
      <p:grpSpPr>
        <a:xfrm>
          <a:off x="0" y="0"/>
          <a:ext cx="0" cy="0"/>
        </a:xfrm>
      </p:grpSpPr>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5"/>
            </p:custDataLst>
          </p:nvPr>
        </p:nvSpPr>
        <p:spPr>
          <a:xfrm>
            <a:off x="608400" y="774000"/>
            <a:ext cx="10972800" cy="548280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custDataLst>
            <p:tags r:id="rId1"/>
          </p:custDataLst>
        </p:nvPr>
      </p:nvGrpSpPr>
      <p:grpSpPr>
        <a:xfrm>
          <a:off x="0" y="0"/>
          <a:ext cx="0" cy="0"/>
        </a:xfrm>
      </p:grpSpPr>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a:prstGeom prst="rect">
            <a:avLst/>
          </a:prstGeom>
        </p:spPr>
        <p:txBody>
          <a:bodyPr/>
          <a:lstStyle/>
          <a:p>
            <a:fld id="{263DB197-84B0-484E-9C0F-88358ECCB797}"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a:prstGeom prst="rect">
            <a:avLst/>
          </a:prstGeom>
        </p:spPr>
        <p:txBody>
          <a:bodyPr/>
          <a:lstStyle/>
          <a:p>
            <a:fld id="{E077DA78-E013-4A8C-AD75-63A150561B10}"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a:prstGeom prst="rect">
            <a:avLst/>
          </a:prstGeom>
        </p:spPr>
        <p:txBody>
          <a:bodyPr/>
          <a:lstStyle/>
          <a:p>
            <a:fld id="{263DB197-84B0-484E-9C0F-88358ECCB797}"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a:prstGeom prst="rect">
            <a:avLst/>
          </a:prstGeom>
        </p:spPr>
        <p:txBody>
          <a:bodyPr/>
          <a:lstStyle/>
          <a:p>
            <a:fld id="{E077DA78-E013-4A8C-AD75-63A150561B10}"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a:prstGeom prst="rect">
            <a:avLst/>
          </a:prstGeom>
        </p:spPr>
        <p:txBody>
          <a:bodyPr/>
          <a:lstStyle/>
          <a:p>
            <a:fld id="{263DB197-84B0-484E-9C0F-88358ECCB797}"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a:prstGeom prst="rect">
            <a:avLst/>
          </a:prstGeom>
        </p:spPr>
        <p:txBody>
          <a:bodyPr/>
          <a:lstStyle/>
          <a:p>
            <a:fld id="{E077DA78-E013-4A8C-AD75-63A150561B10}"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正文">
    <p:bg>
      <p:bgPr>
        <a:blipFill dpi="0" rotWithShape="1">
          <a:blip r:embed="rId4">
            <a:lum/>
          </a:blip>
          <a:stretch>
            <a:fillRect/>
          </a:stretch>
        </a:blipFill>
        <a:effectLst/>
      </p:bgPr>
    </p:bg>
    <p:spTree>
      <p:nvGrpSpPr>
        <p:cNvPr id="1" name=""/>
        <p:cNvGrpSpPr/>
        <p:nvPr>
          <p:custDataLst>
            <p:tags r:id="rId1"/>
          </p:custDataLst>
        </p:nvPr>
      </p:nvGrpSpPr>
      <p:grpSpPr>
        <a:xfrm>
          <a:off x="0" y="0"/>
          <a:ext cx="0" cy="0"/>
        </a:xfrm>
      </p:grpSpPr>
      <p:sp>
        <p:nvSpPr>
          <p:cNvPr id="2" name="标题 1" descr="{&quot;rangeId&quot;:0,&quot;isTitleShape&quot;:true}"/>
          <p:cNvSpPr txBox="1"/>
          <p:nvPr userDrawn="1">
            <p:custDataLst>
              <p:tags r:id="rId2"/>
            </p:custDataLst>
          </p:nvPr>
        </p:nvSpPr>
        <p:spPr>
          <a:xfrm>
            <a:off x="883098" y="75703"/>
            <a:ext cx="5432612" cy="8964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a:solidFill>
                  <a:schemeClr val="tx1"/>
                </a:solidFill>
                <a:latin typeface="方正兰亭大黑_GBK" panose="02000500000000000000" pitchFamily="2" charset="-122"/>
                <a:ea typeface="方正兰亭大黑_GBK" panose="02000500000000000000" pitchFamily="2" charset="-122"/>
              </a:rPr>
              <a:t>Period 1　Welcome to the unit</a:t>
            </a:r>
            <a:endParaRPr lang="zh-CN" altLang="en-US" sz="2800">
              <a:solidFill>
                <a:schemeClr val="tx1"/>
              </a:solidFill>
              <a:latin typeface="方正兰亭大黑_GBK" panose="02000500000000000000" pitchFamily="2" charset="-122"/>
              <a:ea typeface="方正兰亭大黑_GBK" panose="02000500000000000000" pitchFamily="2" charset="-122"/>
            </a:endParaRPr>
          </a:p>
        </p:txBody>
      </p:sp>
      <p:sp>
        <p:nvSpPr>
          <p:cNvPr id="4" name="标题 1" descr="{&quot;rangeId&quot;:0,&quot;isTitleShape&quot;:true}">
            <a:hlinkClick action="ppaction://noaction"/>
          </p:cNvPr>
          <p:cNvSpPr txBox="1"/>
          <p:nvPr userDrawn="1">
            <p:custDataLst>
              <p:tags r:id="rId3"/>
            </p:custDataLst>
          </p:nvPr>
        </p:nvSpPr>
        <p:spPr>
          <a:xfrm>
            <a:off x="9684622" y="295834"/>
            <a:ext cx="1846979" cy="4915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a:solidFill>
                  <a:schemeClr val="bg1"/>
                </a:solidFill>
                <a:latin typeface="方正兰亭大黑_GBK" panose="02000500000000000000" pitchFamily="2" charset="-122"/>
                <a:ea typeface="方正兰亭大黑_GBK" panose="02000500000000000000" pitchFamily="2" charset="-122"/>
              </a:rPr>
              <a:t>返回目录</a:t>
            </a:r>
            <a:endParaRPr lang="zh-CN" altLang="en-US" sz="2800" b="1">
              <a:solidFill>
                <a:schemeClr val="bg1"/>
              </a:solidFill>
              <a:latin typeface="方正兰亭大黑_GBK" panose="02000500000000000000" pitchFamily="2" charset="-122"/>
              <a:ea typeface="方正兰亭大黑_GBK" panose="02000500000000000000" pitchFamily="2" charset="-122"/>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hasCustomPrompt="1"/>
            <p:custDataLst>
              <p:tags r:id="rId2"/>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a:prstGeom prst="rect">
            <a:avLst/>
          </a:prstGeo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a:xfrm>
            <a:off x="612000" y="6314400"/>
            <a:ext cx="2700000" cy="316800"/>
          </a:xfrm>
          <a:prstGeom prst="rect">
            <a:avLst/>
          </a:prstGeom>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a:xfrm>
            <a:off x="4116000" y="6314400"/>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877600" y="6314400"/>
            <a:ext cx="2700000" cy="316800"/>
          </a:xfrm>
          <a:prstGeom prst="rect">
            <a:avLst/>
          </a:prstGeom>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a:t>单击此处编辑文本</a:t>
            </a:r>
            <a:endParaRPr lang="zh-CN" altLang="en-US" b="1"/>
          </a:p>
        </p:txBody>
      </p:sp>
      <p:sp>
        <p:nvSpPr>
          <p:cNvPr id="4" name="内容占位符 3"/>
          <p:cNvSpPr>
            <a:spLocks noGrp="1"/>
          </p:cNvSpPr>
          <p:nvPr>
            <p:ph sz="half" idx="2"/>
            <p:custDataLst>
              <p:tags r:id="rId4"/>
            </p:custDataLst>
          </p:nvPr>
        </p:nvSpPr>
        <p:spPr>
          <a:xfrm>
            <a:off x="608400" y="1854000"/>
            <a:ext cx="5342400" cy="4395600"/>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smtClean="0"/>
              <a:t>单击此处编辑文本</a:t>
            </a:r>
            <a:endParaRPr lang="zh-CN" altLang="en-US" b="1"/>
          </a:p>
        </p:txBody>
      </p:sp>
      <p:sp>
        <p:nvSpPr>
          <p:cNvPr id="6" name="内容占位符 5"/>
          <p:cNvSpPr>
            <a:spLocks noGrp="1"/>
          </p:cNvSpPr>
          <p:nvPr>
            <p:ph sz="quarter" idx="4"/>
            <p:custDataLst>
              <p:tags r:id="rId6"/>
            </p:custDataLst>
          </p:nvPr>
        </p:nvSpPr>
        <p:spPr>
          <a:xfrm>
            <a:off x="6235750" y="1854000"/>
            <a:ext cx="5342400" cy="4395600"/>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a:prstGeom prst="rect">
            <a:avLst/>
          </a:prstGeom>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a:prstGeom prst="rect">
            <a:avLst/>
          </a:prstGeom>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custDataLst>
            <p:tags r:id="rId1"/>
          </p:custDataLst>
        </p:nvPr>
      </p:nvGrpSpPr>
      <p:grpSpPr>
        <a:xfrm>
          <a:off x="0" y="0"/>
          <a:ext cx="0" cy="0"/>
        </a:xfrm>
      </p:grpSpPr>
      <p:sp>
        <p:nvSpPr>
          <p:cNvPr id="3" name="图片占位符 2"/>
          <p:cNvSpPr>
            <a:spLocks noGrp="1"/>
          </p:cNvSpPr>
          <p:nvPr>
            <p:ph type="pic" idx="1"/>
            <p:custDataLst>
              <p:tags r:id="rId2"/>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a:prstGeom prst="rect">
            <a:avLst/>
          </a:prstGeom>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a:prstGeom prst="rect">
            <a:avLst/>
          </a:prstGeom>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7"/>
            </p:custDataLst>
          </p:nvPr>
        </p:nvSpPr>
        <p:spPr>
          <a:xfrm>
            <a:off x="608400" y="608400"/>
            <a:ext cx="10969200" cy="705600"/>
          </a:xfrm>
          <a:prstGeom prst="rect">
            <a:avLst/>
          </a:prstGeo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hasCustomPrompt="1"/>
            <p:custDataLst>
              <p:tags r:id="rId2"/>
            </p:custDataLst>
          </p:nvPr>
        </p:nvSpPr>
        <p:spPr>
          <a:xfrm>
            <a:off x="10234800" y="914400"/>
            <a:ext cx="1044000" cy="5029200"/>
          </a:xfrm>
          <a:prstGeom prst="rect">
            <a:avLst/>
          </a:prstGeom>
        </p:spPr>
        <p:txBody>
          <a:bodyPr vert="eaVert" lIns="90000" tIns="46800" rIns="90000" bIns="46800" rtlCol="0" anchor="ctr" anchorCtr="0">
            <a:normAutofit fontScale="90000"/>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tags" Target="../tags/tag86.xml" /><Relationship Id="rId17" Type="http://schemas.openxmlformats.org/officeDocument/2006/relationships/tags" Target="../tags/tag87.xml" /><Relationship Id="rId18" Type="http://schemas.openxmlformats.org/officeDocument/2006/relationships/image" Target="file:///D:\qq&#25991;&#20214;\712321467\Image\C2C\Image2\%7b75232B38-A165-1FB7-499C-2E1C792CACB5%7d.png" TargetMode="External" /><Relationship Id="rId19" Type="http://schemas.openxmlformats.org/officeDocument/2006/relationships/image" Target="../media/image2.png" /><Relationship Id="rId2" Type="http://schemas.openxmlformats.org/officeDocument/2006/relationships/slideLayout" Target="../slideLayouts/slideLayout2.xml" /><Relationship Id="rId20" Type="http://schemas.openxmlformats.org/officeDocument/2006/relationships/tags" Target="../tags/tag88.xml" /><Relationship Id="rId21" Type="http://schemas.openxmlformats.org/officeDocument/2006/relationships/image" Target="../media/image3.png" /><Relationship Id="rId22" Type="http://schemas.openxmlformats.org/officeDocument/2006/relationships/tags" Target="../tags/tag89.xml" /><Relationship Id="rId23"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rotWithShape="0">
          <a:blip r:embed="rId21"/>
          <a:stretch>
            <a:fillRect/>
          </a:stretch>
        </a:blipFill>
        <a:effectLst/>
      </p:bgPr>
    </p:bg>
    <p:spTree>
      <p:nvGrpSpPr>
        <p:cNvPr id="1" name=""/>
        <p:cNvGrpSpPr/>
        <p:nvPr>
          <p:custDataLst>
            <p:tags r:id="rId16"/>
          </p:custDataLst>
        </p:nvPr>
      </p:nvGrpSpPr>
      <p:grpSpPr>
        <a:xfrm>
          <a:off x="0" y="0"/>
          <a:ext cx="0" cy="0"/>
        </a:xfrm>
      </p:grpSpPr>
      <p:sp>
        <p:nvSpPr>
          <p:cNvPr id="7" name="文本框 6"/>
          <p:cNvSpPr txBox="1"/>
          <p:nvPr userDrawn="1">
            <p:custDataLst>
              <p:tags r:id="rId17"/>
            </p:custDataLst>
          </p:nvPr>
        </p:nvSpPr>
        <p:spPr>
          <a:xfrm>
            <a:off x="609600" y="5943600"/>
            <a:ext cx="555625" cy="164465"/>
          </a:xfrm>
          <a:prstGeom prst="rect">
            <a:avLst/>
          </a:prstGeom>
          <a:noFill/>
        </p:spPr>
        <p:txBody>
          <a:bodyPr wrap="square" rtlCol="0">
            <a:noAutofit/>
          </a:bodyPr>
          <a:lstStyle/>
          <a:p>
            <a:r>
              <a:rPr lang="en-US" altLang="zh-CN" sz="100">
                <a:noFill/>
                <a:latin typeface="Times New Roman" panose="02020603050405020304" charset="0"/>
                <a:ea typeface="宋体" panose="02010600030101010101" pitchFamily="2" charset="-122"/>
                <a:cs typeface="Times New Roman" panose="02020603050405020304" charset="0"/>
              </a:rPr>
              <a:t>23021</a:t>
            </a:r>
            <a:endParaRPr lang="en-US" altLang="zh-CN" sz="100">
              <a:noFill/>
              <a:latin typeface="Times New Roman" panose="02020603050405020304" charset="0"/>
              <a:ea typeface="宋体" panose="02010600030101010101" pitchFamily="2" charset="-122"/>
              <a:cs typeface="Times New Roman" panose="02020603050405020304" charset="0"/>
            </a:endParaRPr>
          </a:p>
        </p:txBody>
      </p:sp>
      <p:pic>
        <p:nvPicPr>
          <p:cNvPr id="8" name="图片 1073743875" descr="学科网 zxxk.com" title=""/>
          <p:cNvPicPr>
            <a:picLocks noChangeAspect="1"/>
          </p:cNvPicPr>
          <p:nvPr>
            <p:custDataLst>
              <p:tags r:id="rId20"/>
            </p:custDataLst>
          </p:nvPr>
        </p:nvPicPr>
        <p:blipFill>
          <a:blip r:embed="rId19" r:link="rId18"/>
          <a:stretch>
            <a:fillRect/>
          </a:stretch>
        </p:blipFill>
        <p:spPr>
          <a:xfrm>
            <a:off x="838200" y="365125"/>
            <a:ext cx="9525" cy="9525"/>
          </a:xfrm>
          <a:prstGeom prst="rect">
            <a:avLst/>
          </a:prstGeom>
          <a:noFill/>
          <a:ln>
            <a:noFill/>
            <a:miter lim="800000"/>
          </a:ln>
        </p:spPr>
      </p:pic>
    </p:spTree>
    <p:custDataLst>
      <p:tags r:id="rId22"/>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timing/>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ags" Target="../tags/tag102.xml" /><Relationship Id="rId3" Type="http://schemas.openxmlformats.org/officeDocument/2006/relationships/tags" Target="../tags/tag103.xml" /><Relationship Id="rId4" Type="http://schemas.openxmlformats.org/officeDocument/2006/relationships/tags" Target="../tags/tag104.xml" /><Relationship Id="rId5" Type="http://schemas.openxmlformats.org/officeDocument/2006/relationships/image" Target="../media/image4.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94.xml" /><Relationship Id="rId3" Type="http://schemas.openxmlformats.org/officeDocument/2006/relationships/tags" Target="../tags/tag195.xml" /><Relationship Id="rId4" Type="http://schemas.openxmlformats.org/officeDocument/2006/relationships/tags" Target="../tags/tag196.xml" /><Relationship Id="rId5" Type="http://schemas.openxmlformats.org/officeDocument/2006/relationships/tags" Target="../tags/tag197.xml" /><Relationship Id="rId6" Type="http://schemas.openxmlformats.org/officeDocument/2006/relationships/tags" Target="../tags/tag198.xml" /><Relationship Id="rId7" Type="http://schemas.openxmlformats.org/officeDocument/2006/relationships/tags" Target="../tags/tag199.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00.xml" /><Relationship Id="rId3" Type="http://schemas.openxmlformats.org/officeDocument/2006/relationships/tags" Target="../tags/tag201.xml" /><Relationship Id="rId4" Type="http://schemas.openxmlformats.org/officeDocument/2006/relationships/tags" Target="../tags/tag20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xml" /><Relationship Id="rId3" Type="http://schemas.openxmlformats.org/officeDocument/2006/relationships/tags" Target="../tags/tag207.xml" /><Relationship Id="rId4" Type="http://schemas.openxmlformats.org/officeDocument/2006/relationships/tags" Target="../tags/tag208.xml" /><Relationship Id="rId5" Type="http://schemas.openxmlformats.org/officeDocument/2006/relationships/tags" Target="../tags/tag209.xml" /><Relationship Id="rId6" Type="http://schemas.openxmlformats.org/officeDocument/2006/relationships/tags" Target="../tags/tag210.xml" /><Relationship Id="rId7" Type="http://schemas.openxmlformats.org/officeDocument/2006/relationships/tags" Target="../tags/tag21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212.xml" /><Relationship Id="rId3" Type="http://schemas.openxmlformats.org/officeDocument/2006/relationships/tags" Target="../tags/tag213.xml" /><Relationship Id="rId4" Type="http://schemas.openxmlformats.org/officeDocument/2006/relationships/tags" Target="../tags/tag214.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215.xml" /><Relationship Id="rId3" Type="http://schemas.openxmlformats.org/officeDocument/2006/relationships/tags" Target="../tags/tag216.xml" /><Relationship Id="rId4" Type="http://schemas.openxmlformats.org/officeDocument/2006/relationships/tags" Target="../tags/tag217.xml" /><Relationship Id="rId5" Type="http://schemas.openxmlformats.org/officeDocument/2006/relationships/tags" Target="../tags/tag218.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219.xml" /><Relationship Id="rId3" Type="http://schemas.openxmlformats.org/officeDocument/2006/relationships/tags" Target="../tags/tag220.xml" /><Relationship Id="rId4" Type="http://schemas.openxmlformats.org/officeDocument/2006/relationships/tags" Target="../tags/tag221.xml" /><Relationship Id="rId5" Type="http://schemas.openxmlformats.org/officeDocument/2006/relationships/tags" Target="../tags/tag222.xml" /><Relationship Id="rId6" Type="http://schemas.openxmlformats.org/officeDocument/2006/relationships/tags" Target="../tags/tag223.xml" /><Relationship Id="rId7" Type="http://schemas.openxmlformats.org/officeDocument/2006/relationships/tags" Target="../tags/tag22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225.xml" /><Relationship Id="rId3" Type="http://schemas.openxmlformats.org/officeDocument/2006/relationships/tags" Target="../tags/tag226.xml" /><Relationship Id="rId4" Type="http://schemas.openxmlformats.org/officeDocument/2006/relationships/tags" Target="../tags/tag227.xml" /><Relationship Id="rId5" Type="http://schemas.openxmlformats.org/officeDocument/2006/relationships/tags" Target="../tags/tag228.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229.xml" /><Relationship Id="rId3" Type="http://schemas.openxmlformats.org/officeDocument/2006/relationships/tags" Target="../tags/tag230.xml" /><Relationship Id="rId4" Type="http://schemas.openxmlformats.org/officeDocument/2006/relationships/tags" Target="../tags/tag231.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2.xml" /><Relationship Id="rId3" Type="http://schemas.openxmlformats.org/officeDocument/2006/relationships/tags" Target="../tags/tag236.xml" /><Relationship Id="rId4" Type="http://schemas.openxmlformats.org/officeDocument/2006/relationships/image" Target="../media/image27.jpeg" /><Relationship Id="rId5" Type="http://schemas.openxmlformats.org/officeDocument/2006/relationships/tags" Target="../tags/tag237.xml" /><Relationship Id="rId6" Type="http://schemas.openxmlformats.org/officeDocument/2006/relationships/tags" Target="../tags/tag238.xml" /><Relationship Id="rId7" Type="http://schemas.openxmlformats.org/officeDocument/2006/relationships/tags" Target="../tags/tag239.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240.xml" /><Relationship Id="rId3" Type="http://schemas.openxmlformats.org/officeDocument/2006/relationships/tags" Target="../tags/tag241.xml" /><Relationship Id="rId4" Type="http://schemas.openxmlformats.org/officeDocument/2006/relationships/tags" Target="../tags/tag242.xml" /><Relationship Id="rId5" Type="http://schemas.openxmlformats.org/officeDocument/2006/relationships/tags" Target="../tags/tag243.xml" /><Relationship Id="rId6" Type="http://schemas.openxmlformats.org/officeDocument/2006/relationships/tags" Target="../tags/tag244.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11.xml" /><Relationship Id="rId11" Type="http://schemas.openxmlformats.org/officeDocument/2006/relationships/tags" Target="../tags/tag112.xml" /><Relationship Id="rId2" Type="http://schemas.openxmlformats.org/officeDocument/2006/relationships/tags" Target="../tags/tag105.xml" /><Relationship Id="rId3" Type="http://schemas.openxmlformats.org/officeDocument/2006/relationships/tags" Target="../tags/tag106.xml" /><Relationship Id="rId4" Type="http://schemas.openxmlformats.org/officeDocument/2006/relationships/image" Target="../media/image5.emf" /><Relationship Id="rId5" Type="http://schemas.openxmlformats.org/officeDocument/2006/relationships/tags" Target="../tags/tag107.xml" /><Relationship Id="rId6" Type="http://schemas.openxmlformats.org/officeDocument/2006/relationships/tags" Target="../tags/tag108.xml" /><Relationship Id="rId7" Type="http://schemas.openxmlformats.org/officeDocument/2006/relationships/image" Target="../media/image6.emf" /><Relationship Id="rId8" Type="http://schemas.openxmlformats.org/officeDocument/2006/relationships/tags" Target="../tags/tag109.xml" /><Relationship Id="rId9" Type="http://schemas.openxmlformats.org/officeDocument/2006/relationships/tags" Target="../tags/tag110.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245.xml" /><Relationship Id="rId3" Type="http://schemas.openxmlformats.org/officeDocument/2006/relationships/tags" Target="../tags/tag246.xml" /><Relationship Id="rId4" Type="http://schemas.openxmlformats.org/officeDocument/2006/relationships/tags" Target="../tags/tag247.xml" /><Relationship Id="rId5" Type="http://schemas.openxmlformats.org/officeDocument/2006/relationships/tags" Target="../tags/tag248.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249.xml" /><Relationship Id="rId3" Type="http://schemas.openxmlformats.org/officeDocument/2006/relationships/tags" Target="../tags/tag250.xml" /><Relationship Id="rId4" Type="http://schemas.openxmlformats.org/officeDocument/2006/relationships/tags" Target="../tags/tag251.xml" /><Relationship Id="rId5" Type="http://schemas.openxmlformats.org/officeDocument/2006/relationships/tags" Target="../tags/tag252.xml" /><Relationship Id="rId6" Type="http://schemas.openxmlformats.org/officeDocument/2006/relationships/tags" Target="../tags/tag253.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54.xml" /><Relationship Id="rId3" Type="http://schemas.openxmlformats.org/officeDocument/2006/relationships/tags" Target="../tags/tag255.xml" /><Relationship Id="rId4" Type="http://schemas.openxmlformats.org/officeDocument/2006/relationships/tags" Target="../tags/tag256.xml" /><Relationship Id="rId5" Type="http://schemas.openxmlformats.org/officeDocument/2006/relationships/image" Target="../media/image28.png" /><Relationship Id="rId6" Type="http://schemas.openxmlformats.org/officeDocument/2006/relationships/tags" Target="../tags/tag257.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58.xml" /><Relationship Id="rId3" Type="http://schemas.openxmlformats.org/officeDocument/2006/relationships/tags" Target="../tags/tag259.xml" /><Relationship Id="rId4" Type="http://schemas.openxmlformats.org/officeDocument/2006/relationships/tags" Target="../tags/tag260.xml" /><Relationship Id="rId5" Type="http://schemas.openxmlformats.org/officeDocument/2006/relationships/tags" Target="../tags/tag261.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31.png" /><Relationship Id="rId11" Type="http://schemas.openxmlformats.org/officeDocument/2006/relationships/tags" Target="../tags/tag271.xml" /><Relationship Id="rId2" Type="http://schemas.openxmlformats.org/officeDocument/2006/relationships/notesSlide" Target="../notesSlides/notesSlide3.xml" /><Relationship Id="rId3" Type="http://schemas.openxmlformats.org/officeDocument/2006/relationships/tags" Target="../tags/tag266.xml" /><Relationship Id="rId4" Type="http://schemas.openxmlformats.org/officeDocument/2006/relationships/tags" Target="../tags/tag267.xml" /><Relationship Id="rId5" Type="http://schemas.openxmlformats.org/officeDocument/2006/relationships/image" Target="../media/image29.png" /><Relationship Id="rId6" Type="http://schemas.openxmlformats.org/officeDocument/2006/relationships/tags" Target="../tags/tag268.xml" /><Relationship Id="rId7" Type="http://schemas.openxmlformats.org/officeDocument/2006/relationships/image" Target="../media/image30.png" /><Relationship Id="rId8" Type="http://schemas.openxmlformats.org/officeDocument/2006/relationships/tags" Target="../tags/tag269.xml" /><Relationship Id="rId9" Type="http://schemas.openxmlformats.org/officeDocument/2006/relationships/tags" Target="../tags/tag270.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tags" Target="../tags/tag275.xml" /><Relationship Id="rId4" Type="http://schemas.openxmlformats.org/officeDocument/2006/relationships/tags" Target="../tags/tag276.xml" /><Relationship Id="rId5" Type="http://schemas.openxmlformats.org/officeDocument/2006/relationships/image" Target="../media/image32.jpeg" /><Relationship Id="rId6" Type="http://schemas.openxmlformats.org/officeDocument/2006/relationships/tags" Target="../tags/tag277.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287.xml" /><Relationship Id="rId11" Type="http://schemas.openxmlformats.org/officeDocument/2006/relationships/tags" Target="../tags/tag288.xml" /><Relationship Id="rId12" Type="http://schemas.openxmlformats.org/officeDocument/2006/relationships/tags" Target="../tags/tag289.xml" /><Relationship Id="rId13" Type="http://schemas.openxmlformats.org/officeDocument/2006/relationships/tags" Target="../tags/tag290.xml" /><Relationship Id="rId14" Type="http://schemas.openxmlformats.org/officeDocument/2006/relationships/tags" Target="../tags/tag291.xml" /><Relationship Id="rId15" Type="http://schemas.openxmlformats.org/officeDocument/2006/relationships/tags" Target="../tags/tag292.xml" /><Relationship Id="rId16" Type="http://schemas.openxmlformats.org/officeDocument/2006/relationships/tags" Target="../tags/tag293.xml" /><Relationship Id="rId2" Type="http://schemas.openxmlformats.org/officeDocument/2006/relationships/notesSlide" Target="../notesSlides/notesSlide5.xml" /><Relationship Id="rId3" Type="http://schemas.openxmlformats.org/officeDocument/2006/relationships/tags" Target="../tags/tag281.xml" /><Relationship Id="rId4" Type="http://schemas.openxmlformats.org/officeDocument/2006/relationships/tags" Target="../tags/tag282.xml" /><Relationship Id="rId5" Type="http://schemas.openxmlformats.org/officeDocument/2006/relationships/tags" Target="../tags/tag283.xml" /><Relationship Id="rId6" Type="http://schemas.openxmlformats.org/officeDocument/2006/relationships/image" Target="../media/image5.emf" /><Relationship Id="rId7" Type="http://schemas.openxmlformats.org/officeDocument/2006/relationships/tags" Target="../tags/tag284.xml" /><Relationship Id="rId8" Type="http://schemas.openxmlformats.org/officeDocument/2006/relationships/tags" Target="../tags/tag285.xml" /><Relationship Id="rId9" Type="http://schemas.openxmlformats.org/officeDocument/2006/relationships/tags" Target="../tags/tag28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ags" Target="../tags/tag294.xml" /><Relationship Id="rId3" Type="http://schemas.openxmlformats.org/officeDocument/2006/relationships/tags" Target="../tags/tag295.xml" /><Relationship Id="rId4" Type="http://schemas.openxmlformats.org/officeDocument/2006/relationships/tags" Target="../tags/tag296.xml" /><Relationship Id="rId5" Type="http://schemas.openxmlformats.org/officeDocument/2006/relationships/tags" Target="../tags/tag297.xml" /><Relationship Id="rId6" Type="http://schemas.openxmlformats.org/officeDocument/2006/relationships/tags" Target="../tags/tag298.xml" /><Relationship Id="rId7" Type="http://schemas.openxmlformats.org/officeDocument/2006/relationships/tags" Target="../tags/tag299.xml" /><Relationship Id="rId8" Type="http://schemas.openxmlformats.org/officeDocument/2006/relationships/tags" Target="../tags/tag300.xml" /><Relationship Id="rId9" Type="http://schemas.openxmlformats.org/officeDocument/2006/relationships/tags" Target="../tags/tag30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20.xml" /><Relationship Id="rId11" Type="http://schemas.openxmlformats.org/officeDocument/2006/relationships/tags" Target="../tags/tag121.xml" /><Relationship Id="rId12" Type="http://schemas.openxmlformats.org/officeDocument/2006/relationships/tags" Target="../tags/tag122.xml" /><Relationship Id="rId13" Type="http://schemas.openxmlformats.org/officeDocument/2006/relationships/tags" Target="../tags/tag123.xml" /><Relationship Id="rId14" Type="http://schemas.openxmlformats.org/officeDocument/2006/relationships/tags" Target="../tags/tag124.xml" /><Relationship Id="rId15" Type="http://schemas.openxmlformats.org/officeDocument/2006/relationships/tags" Target="../tags/tag125.xml" /><Relationship Id="rId16" Type="http://schemas.openxmlformats.org/officeDocument/2006/relationships/tags" Target="../tags/tag126.xml" /><Relationship Id="rId17" Type="http://schemas.openxmlformats.org/officeDocument/2006/relationships/tags" Target="../tags/tag127.xml" /><Relationship Id="rId18" Type="http://schemas.openxmlformats.org/officeDocument/2006/relationships/tags" Target="../tags/tag128.xml" /><Relationship Id="rId19" Type="http://schemas.openxmlformats.org/officeDocument/2006/relationships/tags" Target="../tags/tag129.xml" /><Relationship Id="rId2" Type="http://schemas.openxmlformats.org/officeDocument/2006/relationships/tags" Target="../tags/tag113.xml" /><Relationship Id="rId3" Type="http://schemas.openxmlformats.org/officeDocument/2006/relationships/tags" Target="../tags/tag114.xml" /><Relationship Id="rId4" Type="http://schemas.openxmlformats.org/officeDocument/2006/relationships/image" Target="../media/image5.emf" /><Relationship Id="rId5" Type="http://schemas.openxmlformats.org/officeDocument/2006/relationships/tags" Target="../tags/tag115.xml" /><Relationship Id="rId6" Type="http://schemas.openxmlformats.org/officeDocument/2006/relationships/tags" Target="../tags/tag116.xml" /><Relationship Id="rId7" Type="http://schemas.openxmlformats.org/officeDocument/2006/relationships/tags" Target="../tags/tag117.xml" /><Relationship Id="rId8" Type="http://schemas.openxmlformats.org/officeDocument/2006/relationships/tags" Target="../tags/tag118.xml" /><Relationship Id="rId9" Type="http://schemas.openxmlformats.org/officeDocument/2006/relationships/tags" Target="../tags/tag11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38.xml" /><Relationship Id="rId11" Type="http://schemas.openxmlformats.org/officeDocument/2006/relationships/tags" Target="../tags/tag139.xml" /><Relationship Id="rId12" Type="http://schemas.openxmlformats.org/officeDocument/2006/relationships/tags" Target="../tags/tag140.xml" /><Relationship Id="rId13" Type="http://schemas.openxmlformats.org/officeDocument/2006/relationships/tags" Target="../tags/tag141.xml" /><Relationship Id="rId14" Type="http://schemas.openxmlformats.org/officeDocument/2006/relationships/tags" Target="../tags/tag142.xml" /><Relationship Id="rId2" Type="http://schemas.openxmlformats.org/officeDocument/2006/relationships/tags" Target="../tags/tag130.xml" /><Relationship Id="rId3" Type="http://schemas.openxmlformats.org/officeDocument/2006/relationships/tags" Target="../tags/tag131.xml" /><Relationship Id="rId4" Type="http://schemas.openxmlformats.org/officeDocument/2006/relationships/tags" Target="../tags/tag132.xml" /><Relationship Id="rId5" Type="http://schemas.openxmlformats.org/officeDocument/2006/relationships/tags" Target="../tags/tag133.xml" /><Relationship Id="rId6" Type="http://schemas.openxmlformats.org/officeDocument/2006/relationships/tags" Target="../tags/tag134.xml" /><Relationship Id="rId7" Type="http://schemas.openxmlformats.org/officeDocument/2006/relationships/tags" Target="../tags/tag135.xml" /><Relationship Id="rId8" Type="http://schemas.openxmlformats.org/officeDocument/2006/relationships/tags" Target="../tags/tag136.xml" /><Relationship Id="rId9" Type="http://schemas.openxmlformats.org/officeDocument/2006/relationships/tags" Target="../tags/tag13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7.png" /><Relationship Id="rId11" Type="http://schemas.openxmlformats.org/officeDocument/2006/relationships/tags" Target="../tags/tag151.xml" /><Relationship Id="rId12" Type="http://schemas.openxmlformats.org/officeDocument/2006/relationships/image" Target="../media/image8.png" /><Relationship Id="rId13" Type="http://schemas.openxmlformats.org/officeDocument/2006/relationships/tags" Target="../tags/tag152.xml" /><Relationship Id="rId14" Type="http://schemas.openxmlformats.org/officeDocument/2006/relationships/image" Target="../media/image9.png" /><Relationship Id="rId15" Type="http://schemas.openxmlformats.org/officeDocument/2006/relationships/tags" Target="../tags/tag153.xml" /><Relationship Id="rId16" Type="http://schemas.openxmlformats.org/officeDocument/2006/relationships/image" Target="../media/image10.png" /><Relationship Id="rId17" Type="http://schemas.openxmlformats.org/officeDocument/2006/relationships/tags" Target="../tags/tag154.xml" /><Relationship Id="rId18" Type="http://schemas.openxmlformats.org/officeDocument/2006/relationships/image" Target="../media/image11.png" /><Relationship Id="rId19" Type="http://schemas.openxmlformats.org/officeDocument/2006/relationships/tags" Target="../tags/tag155.xml" /><Relationship Id="rId2" Type="http://schemas.openxmlformats.org/officeDocument/2006/relationships/tags" Target="../tags/tag143.xml" /><Relationship Id="rId20" Type="http://schemas.openxmlformats.org/officeDocument/2006/relationships/image" Target="../media/image12.png" /><Relationship Id="rId21" Type="http://schemas.openxmlformats.org/officeDocument/2006/relationships/tags" Target="../tags/tag156.xml" /><Relationship Id="rId22" Type="http://schemas.openxmlformats.org/officeDocument/2006/relationships/tags" Target="../tags/tag157.xml" /><Relationship Id="rId3" Type="http://schemas.openxmlformats.org/officeDocument/2006/relationships/tags" Target="../tags/tag144.xml" /><Relationship Id="rId4" Type="http://schemas.openxmlformats.org/officeDocument/2006/relationships/tags" Target="../tags/tag145.xml" /><Relationship Id="rId5" Type="http://schemas.openxmlformats.org/officeDocument/2006/relationships/tags" Target="../tags/tag146.xml" /><Relationship Id="rId6" Type="http://schemas.openxmlformats.org/officeDocument/2006/relationships/tags" Target="../tags/tag147.xml" /><Relationship Id="rId7" Type="http://schemas.openxmlformats.org/officeDocument/2006/relationships/tags" Target="../tags/tag148.xml" /><Relationship Id="rId8" Type="http://schemas.openxmlformats.org/officeDocument/2006/relationships/tags" Target="../tags/tag149.xml" /><Relationship Id="rId9" Type="http://schemas.openxmlformats.org/officeDocument/2006/relationships/tags" Target="../tags/tag150.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15.png" /><Relationship Id="rId11" Type="http://schemas.openxmlformats.org/officeDocument/2006/relationships/tags" Target="../tags/tag164.xml" /><Relationship Id="rId12" Type="http://schemas.openxmlformats.org/officeDocument/2006/relationships/image" Target="../media/image16.jpeg" /><Relationship Id="rId13" Type="http://schemas.openxmlformats.org/officeDocument/2006/relationships/tags" Target="../tags/tag165.xml" /><Relationship Id="rId14" Type="http://schemas.openxmlformats.org/officeDocument/2006/relationships/tags" Target="../tags/tag166.xml" /><Relationship Id="rId15" Type="http://schemas.openxmlformats.org/officeDocument/2006/relationships/image" Target="../media/image17.jpeg" /><Relationship Id="rId16" Type="http://schemas.openxmlformats.org/officeDocument/2006/relationships/tags" Target="../tags/tag167.xml" /><Relationship Id="rId17" Type="http://schemas.openxmlformats.org/officeDocument/2006/relationships/tags" Target="../tags/tag168.xml" /><Relationship Id="rId2" Type="http://schemas.openxmlformats.org/officeDocument/2006/relationships/tags" Target="../tags/tag158.xml" /><Relationship Id="rId3" Type="http://schemas.openxmlformats.org/officeDocument/2006/relationships/tags" Target="../tags/tag159.xml" /><Relationship Id="rId4" Type="http://schemas.openxmlformats.org/officeDocument/2006/relationships/tags" Target="../tags/tag160.xml" /><Relationship Id="rId5" Type="http://schemas.openxmlformats.org/officeDocument/2006/relationships/tags" Target="../tags/tag161.xml" /><Relationship Id="rId6" Type="http://schemas.openxmlformats.org/officeDocument/2006/relationships/image" Target="../media/image13.png" /><Relationship Id="rId7" Type="http://schemas.openxmlformats.org/officeDocument/2006/relationships/tags" Target="../tags/tag162.xml" /><Relationship Id="rId8" Type="http://schemas.openxmlformats.org/officeDocument/2006/relationships/image" Target="../media/image14.png" /><Relationship Id="rId9" Type="http://schemas.openxmlformats.org/officeDocument/2006/relationships/tags" Target="../tags/tag16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74.xml" /><Relationship Id="rId11" Type="http://schemas.openxmlformats.org/officeDocument/2006/relationships/tags" Target="../tags/tag175.xml" /><Relationship Id="rId12" Type="http://schemas.openxmlformats.org/officeDocument/2006/relationships/image" Target="../media/image21.png" /><Relationship Id="rId13" Type="http://schemas.openxmlformats.org/officeDocument/2006/relationships/tags" Target="../tags/tag176.xml" /><Relationship Id="rId14" Type="http://schemas.openxmlformats.org/officeDocument/2006/relationships/tags" Target="../tags/tag177.xml" /><Relationship Id="rId2" Type="http://schemas.openxmlformats.org/officeDocument/2006/relationships/tags" Target="../tags/tag169.xml" /><Relationship Id="rId3" Type="http://schemas.openxmlformats.org/officeDocument/2006/relationships/tags" Target="../tags/tag170.xml" /><Relationship Id="rId4" Type="http://schemas.openxmlformats.org/officeDocument/2006/relationships/tags" Target="../tags/tag171.xml" /><Relationship Id="rId5" Type="http://schemas.openxmlformats.org/officeDocument/2006/relationships/image" Target="../media/image18.png" /><Relationship Id="rId6" Type="http://schemas.openxmlformats.org/officeDocument/2006/relationships/tags" Target="../tags/tag172.xml" /><Relationship Id="rId7" Type="http://schemas.openxmlformats.org/officeDocument/2006/relationships/image" Target="../media/image19.png" /><Relationship Id="rId8" Type="http://schemas.openxmlformats.org/officeDocument/2006/relationships/tags" Target="../tags/tag173.xml" /><Relationship Id="rId9" Type="http://schemas.openxmlformats.org/officeDocument/2006/relationships/image" Target="../media/image2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85.xml" /><Relationship Id="rId11" Type="http://schemas.openxmlformats.org/officeDocument/2006/relationships/image" Target="../media/image23.png" /><Relationship Id="rId12" Type="http://schemas.openxmlformats.org/officeDocument/2006/relationships/tags" Target="../tags/tag186.xml" /><Relationship Id="rId13" Type="http://schemas.openxmlformats.org/officeDocument/2006/relationships/image" Target="../media/image24.png" /><Relationship Id="rId14" Type="http://schemas.openxmlformats.org/officeDocument/2006/relationships/tags" Target="../tags/tag187.xml" /><Relationship Id="rId15" Type="http://schemas.openxmlformats.org/officeDocument/2006/relationships/image" Target="../media/image25.png" /><Relationship Id="rId16" Type="http://schemas.openxmlformats.org/officeDocument/2006/relationships/tags" Target="../tags/tag188.xml" /><Relationship Id="rId17" Type="http://schemas.openxmlformats.org/officeDocument/2006/relationships/tags" Target="../tags/tag189.xml" /><Relationship Id="rId2" Type="http://schemas.openxmlformats.org/officeDocument/2006/relationships/tags" Target="../tags/tag178.xml" /><Relationship Id="rId3" Type="http://schemas.openxmlformats.org/officeDocument/2006/relationships/tags" Target="../tags/tag179.xml" /><Relationship Id="rId4" Type="http://schemas.openxmlformats.org/officeDocument/2006/relationships/tags" Target="../tags/tag180.xml" /><Relationship Id="rId5" Type="http://schemas.openxmlformats.org/officeDocument/2006/relationships/tags" Target="../tags/tag181.xml" /><Relationship Id="rId6" Type="http://schemas.openxmlformats.org/officeDocument/2006/relationships/tags" Target="../tags/tag182.xml" /><Relationship Id="rId7" Type="http://schemas.openxmlformats.org/officeDocument/2006/relationships/tags" Target="../tags/tag183.xml" /><Relationship Id="rId8" Type="http://schemas.openxmlformats.org/officeDocument/2006/relationships/image" Target="../media/image22.png" /><Relationship Id="rId9" Type="http://schemas.openxmlformats.org/officeDocument/2006/relationships/tags" Target="../tags/tag18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90.xml" /><Relationship Id="rId3" Type="http://schemas.openxmlformats.org/officeDocument/2006/relationships/tags" Target="../tags/tag191.xml" /><Relationship Id="rId4" Type="http://schemas.openxmlformats.org/officeDocument/2006/relationships/tags" Target="../tags/tag192.xml" /><Relationship Id="rId5" Type="http://schemas.openxmlformats.org/officeDocument/2006/relationships/image" Target="../media/image26.png" /><Relationship Id="rId6" Type="http://schemas.openxmlformats.org/officeDocument/2006/relationships/tags" Target="../tags/tag193.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5"/>
          <a:stretch>
            <a:fillRect/>
          </a:stretch>
        </a:blipFill>
        <a:effectLst/>
      </p:bgPr>
    </p:bg>
    <p:spTree>
      <p:nvGrpSpPr>
        <p:cNvPr id="1" name=""/>
        <p:cNvGrpSpPr/>
        <p:nvPr>
          <p:custDataLst>
            <p:tags r:id="rId2"/>
          </p:custDataLst>
        </p:nvPr>
      </p:nvGrpSpPr>
      <p:grpSpPr>
        <a:xfrm>
          <a:off x="0" y="0"/>
          <a:ext cx="0" cy="0"/>
        </a:xfrm>
      </p:grpSpPr>
      <p:sp>
        <p:nvSpPr>
          <p:cNvPr id="3" name="TextBox 17" title=""/>
          <p:cNvSpPr>
            <a:spLocks noChangeArrowheads="1"/>
          </p:cNvSpPr>
          <p:nvPr>
            <p:custDataLst>
              <p:tags r:id="rId3"/>
            </p:custDataLst>
          </p:nvPr>
        </p:nvSpPr>
        <p:spPr>
          <a:xfrm>
            <a:off x="2765425" y="1676400"/>
            <a:ext cx="6661150" cy="199199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Comic Sans MS" panose="030f0702030302020204" charset="0"/>
                <a:ea typeface="微软雅黑"/>
              </a:defRPr>
            </a:lvl1pPr>
            <a:lvl2pPr marL="742950" indent="-285750">
              <a:lnSpc>
                <a:spcPct val="90000"/>
              </a:lnSpc>
              <a:spcBef>
                <a:spcPts val="500"/>
              </a:spcBef>
              <a:buFont typeface="Arial" panose="020b0604020202020204" pitchFamily="34" charset="0"/>
              <a:buChar char="•"/>
              <a:defRPr sz="2400">
                <a:solidFill>
                  <a:schemeClr val="tx1"/>
                </a:solidFill>
                <a:latin typeface="Comic Sans MS" panose="030f0702030302020204" charset="0"/>
                <a:ea typeface="微软雅黑"/>
              </a:defRPr>
            </a:lvl2pPr>
            <a:lvl3pPr marL="1143000" indent="-228600">
              <a:lnSpc>
                <a:spcPct val="90000"/>
              </a:lnSpc>
              <a:spcBef>
                <a:spcPts val="500"/>
              </a:spcBef>
              <a:buFont typeface="Arial" panose="020b0604020202020204" pitchFamily="34" charset="0"/>
              <a:buChar char="•"/>
              <a:defRPr sz="2000">
                <a:solidFill>
                  <a:schemeClr val="tx1"/>
                </a:solidFill>
                <a:latin typeface="Comic Sans MS" panose="030f0702030302020204" charset="0"/>
                <a:ea typeface="微软雅黑"/>
              </a:defRPr>
            </a:lvl3pPr>
            <a:lvl4pPr marL="1600200" indent="-228600">
              <a:lnSpc>
                <a:spcPct val="90000"/>
              </a:lnSpc>
              <a:spcBef>
                <a:spcPts val="500"/>
              </a:spcBef>
              <a:buFont typeface="Arial" panose="020b0604020202020204" pitchFamily="34" charset="0"/>
              <a:buChar char="•"/>
              <a:defRPr>
                <a:solidFill>
                  <a:schemeClr val="tx1"/>
                </a:solidFill>
                <a:latin typeface="Comic Sans MS" panose="030f0702030302020204" charset="0"/>
                <a:ea typeface="微软雅黑"/>
              </a:defRPr>
            </a:lvl4pPr>
            <a:lvl5pPr marL="2057400" indent="-228600">
              <a:lnSpc>
                <a:spcPct val="90000"/>
              </a:lnSpc>
              <a:spcBef>
                <a:spcPts val="500"/>
              </a:spcBef>
              <a:buFont typeface="Arial" panose="020b0604020202020204" pitchFamily="34" charset="0"/>
              <a:buChar char="•"/>
              <a:defRPr>
                <a:solidFill>
                  <a:schemeClr val="tx1"/>
                </a:solidFill>
                <a:latin typeface="Comic Sans MS" panose="030f0702030302020204" charset="0"/>
                <a:ea typeface="微软雅黑"/>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mic Sans MS" panose="030f0702030302020204" charset="0"/>
                <a:ea typeface="微软雅黑"/>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mic Sans MS" panose="030f0702030302020204" charset="0"/>
                <a:ea typeface="微软雅黑"/>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mic Sans MS" panose="030f0702030302020204" charset="0"/>
                <a:ea typeface="微软雅黑"/>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mic Sans MS" panose="030f0702030302020204" charset="0"/>
                <a:ea typeface="微软雅黑"/>
              </a:defRPr>
            </a:lvl9pPr>
          </a:lstStyle>
          <a:p>
            <a:pPr lvl="0" algn="ctr" defTabSz="914400" eaLnBrk="1" fontAlgn="auto" hangingPunct="1">
              <a:lnSpc>
                <a:spcPct val="120000"/>
              </a:lnSpc>
              <a:buClrTx/>
              <a:buSzTx/>
              <a:buNone/>
            </a:pPr>
            <a:r>
              <a:rPr sz="4800" b="1">
                <a:solidFill>
                  <a:srgbClr val="8CB271"/>
                </a:solidFill>
                <a:latin typeface="Times New Roman" panose="02020603050405020304" charset="0"/>
                <a:ea typeface="思源宋体 CN Heavy" panose="02020900000000000000" charset="-122"/>
                <a:cs typeface="Times New Roman" panose="02020603050405020304" charset="0"/>
                <a:sym typeface="+mn-ea"/>
              </a:rPr>
              <a:t>Unit </a:t>
            </a:r>
            <a:r>
              <a:rPr lang="en-US" sz="4800" b="1">
                <a:solidFill>
                  <a:srgbClr val="8CB271"/>
                </a:solidFill>
                <a:latin typeface="Times New Roman" panose="02020603050405020304" charset="0"/>
                <a:ea typeface="思源宋体 CN Heavy" panose="02020900000000000000" charset="-122"/>
                <a:cs typeface="Times New Roman" panose="02020603050405020304" charset="0"/>
                <a:sym typeface="+mn-ea"/>
              </a:rPr>
              <a:t>2</a:t>
            </a:r>
            <a:r>
              <a:rPr sz="4800" b="1">
                <a:solidFill>
                  <a:srgbClr val="8CB271"/>
                </a:solidFill>
                <a:latin typeface="Times New Roman" panose="02020603050405020304" charset="0"/>
                <a:ea typeface="思源宋体 CN Heavy" panose="02020900000000000000" charset="-122"/>
                <a:cs typeface="Times New Roman" panose="02020603050405020304" charset="0"/>
                <a:sym typeface="+mn-ea"/>
              </a:rPr>
              <a:t> </a:t>
            </a:r>
            <a:endParaRPr sz="4800" b="1">
              <a:solidFill>
                <a:srgbClr val="8CB271"/>
              </a:solidFill>
              <a:latin typeface="Times New Roman" panose="02020603050405020304" charset="0"/>
              <a:ea typeface="思源宋体 CN Heavy" panose="02020900000000000000" charset="-122"/>
              <a:cs typeface="Times New Roman" panose="02020603050405020304" charset="0"/>
              <a:sym typeface="+mn-ea"/>
            </a:endParaRPr>
          </a:p>
          <a:p>
            <a:pPr lvl="0" algn="ctr" defTabSz="914400" eaLnBrk="1" fontAlgn="auto" hangingPunct="1">
              <a:lnSpc>
                <a:spcPct val="120000"/>
              </a:lnSpc>
              <a:buClrTx/>
              <a:buSzTx/>
              <a:buNone/>
            </a:pPr>
            <a:r>
              <a:rPr lang="en-US" sz="4800" b="1">
                <a:solidFill>
                  <a:srgbClr val="8CB271"/>
                </a:solidFill>
                <a:latin typeface="Times New Roman" panose="02020603050405020304" charset="0"/>
                <a:ea typeface="思源宋体 CN Heavy" panose="02020900000000000000" charset="-122"/>
                <a:cs typeface="Times New Roman" panose="02020603050405020304" charset="0"/>
                <a:sym typeface="+mn-ea"/>
              </a:rPr>
              <a:t>Neighbourhood</a:t>
            </a:r>
            <a:endParaRPr lang="en-US" sz="4800" b="1">
              <a:solidFill>
                <a:srgbClr val="8CB271"/>
              </a:solidFill>
              <a:latin typeface="Times New Roman" panose="02020603050405020304" charset="0"/>
              <a:ea typeface="思源宋体 CN Heavy" panose="02020900000000000000" charset="-122"/>
              <a:cs typeface="Times New Roman" panose="02020603050405020304" charset="0"/>
              <a:sym typeface="+mn-ea"/>
            </a:endParaRPr>
          </a:p>
        </p:txBody>
      </p:sp>
      <p:sp>
        <p:nvSpPr>
          <p:cNvPr id="5" name="TextBox 17" title=""/>
          <p:cNvSpPr>
            <a:spLocks noChangeArrowheads="1"/>
          </p:cNvSpPr>
          <p:nvPr>
            <p:custDataLst>
              <p:tags r:id="rId4"/>
            </p:custDataLst>
          </p:nvPr>
        </p:nvSpPr>
        <p:spPr>
          <a:xfrm>
            <a:off x="3548698" y="3809976"/>
            <a:ext cx="5094605" cy="829945"/>
          </a:xfrm>
          <a:prstGeom prst="rect">
            <a:avLst/>
          </a:prstGeom>
        </p:spPr>
        <p:txBody>
          <a:bodyPr wrap="none" lIns="91440" tIns="45720" rIns="91440" bIns="45720">
            <a:spAutoFit/>
          </a:bodyPr>
          <a:lstStyle/>
          <a:p>
            <a:pPr lvl="0" algn="ctr" defTabSz="914400" eaLnBrk="1" fontAlgn="auto" hangingPunct="1">
              <a:buClrTx/>
              <a:buSzTx/>
              <a:buFontTx/>
            </a:pPr>
            <a:r>
              <a:rPr lang="zh-CN" altLang="en-US" sz="4800">
                <a:latin typeface="Times New Roman" panose="02020603050405020304" charset="0"/>
                <a:ea typeface="阿里巴巴普惠体" panose="00020600040101010101" charset="-122"/>
                <a:cs typeface="Times New Roman" panose="02020603050405020304" charset="0"/>
                <a:sym typeface="+mn-ea"/>
              </a:rPr>
              <a:t>Welcome to the unit</a:t>
            </a:r>
            <a:endParaRPr lang="zh-CN" altLang="en-US" sz="4800">
              <a:latin typeface="Times New Roman" panose="02020603050405020304" charset="0"/>
              <a:ea typeface="阿里巴巴普惠体" panose="00020600040101010101" charset="-122"/>
              <a:cs typeface="Times New Roman" panose="02020603050405020304" charset="0"/>
              <a:sym typeface="+mn-ea"/>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文本框 2" title=""/>
          <p:cNvSpPr txBox="1"/>
          <p:nvPr>
            <p:custDataLst>
              <p:tags r:id="rId3"/>
            </p:custDataLst>
          </p:nvPr>
        </p:nvSpPr>
        <p:spPr>
          <a:xfrm>
            <a:off x="1021080" y="2320290"/>
            <a:ext cx="7816850" cy="2245360"/>
          </a:xfrm>
          <a:prstGeom prst="rect">
            <a:avLst/>
          </a:prstGeom>
        </p:spPr>
        <p:txBody>
          <a:bodyPr wrap="square">
            <a:spAutoFit/>
          </a:bodyPr>
          <a:lstStyle/>
          <a:p>
            <a:pPr algn="l"/>
            <a:r>
              <a:rPr lang="en-US" altLang="zh-CN" sz="2800">
                <a:effectLst/>
                <a:latin typeface="Times New Roman" panose="02020603050405020304" charset="0"/>
                <a:ea typeface="宋体" panose="02010600030101010101" pitchFamily="2" charset="-122"/>
                <a:cs typeface="Times New Roman" panose="02020603050405020304" charset="0"/>
              </a:rPr>
              <a:t>1. What is Simon’s neighbourhood like?</a:t>
            </a:r>
            <a:endParaRPr lang="en-US" altLang="zh-CN" sz="2800">
              <a:effectLst/>
              <a:latin typeface="Times New Roman" panose="02020603050405020304" charset="0"/>
              <a:ea typeface="宋体" panose="02010600030101010101" pitchFamily="2" charset="-122"/>
              <a:cs typeface="Times New Roman" panose="02020603050405020304" charset="0"/>
            </a:endParaRPr>
          </a:p>
          <a:p>
            <a:pPr algn="l"/>
            <a:endParaRPr lang="en-US" altLang="zh-CN" sz="2800">
              <a:effectLst/>
              <a:latin typeface="Times New Roman" panose="02020603050405020304" charset="0"/>
              <a:ea typeface="宋体" panose="02010600030101010101" pitchFamily="2" charset="-122"/>
              <a:cs typeface="Times New Roman" panose="02020603050405020304" charset="0"/>
            </a:endParaRPr>
          </a:p>
          <a:p>
            <a:pPr algn="l"/>
            <a:endParaRPr lang="en-US" altLang="zh-CN" sz="2800">
              <a:effectLst/>
              <a:latin typeface="Times New Roman" panose="02020603050405020304" charset="0"/>
              <a:ea typeface="宋体" panose="02010600030101010101" pitchFamily="2" charset="-122"/>
              <a:cs typeface="Times New Roman" panose="02020603050405020304" charset="0"/>
            </a:endParaRPr>
          </a:p>
          <a:p>
            <a:pPr algn="l"/>
            <a:endParaRPr lang="en-US" altLang="zh-CN" sz="2800">
              <a:effectLst/>
              <a:latin typeface="Times New Roman" panose="02020603050405020304" charset="0"/>
              <a:ea typeface="宋体" panose="02010600030101010101" pitchFamily="2" charset="-122"/>
              <a:cs typeface="Times New Roman" panose="02020603050405020304" charset="0"/>
            </a:endParaRPr>
          </a:p>
          <a:p>
            <a:pPr algn="l"/>
            <a:r>
              <a:rPr lang="en-US" altLang="zh-CN" sz="2800">
                <a:effectLst/>
                <a:latin typeface="Times New Roman" panose="02020603050405020304" charset="0"/>
                <a:ea typeface="宋体" panose="02010600030101010101" pitchFamily="2" charset="-122"/>
                <a:cs typeface="Times New Roman" panose="02020603050405020304" charset="0"/>
                <a:sym typeface="+mn-ea"/>
              </a:rPr>
              <a:t>2. What is Amy’s neighbourhood like?</a:t>
            </a:r>
            <a:endParaRPr lang="en-US" altLang="zh-CN" sz="2800">
              <a:effectLst/>
              <a:latin typeface="Times New Roman" panose="02020603050405020304" charset="0"/>
              <a:ea typeface="宋体" panose="02010600030101010101" pitchFamily="2" charset="-122"/>
              <a:cs typeface="Times New Roman" panose="02020603050405020304" charset="0"/>
            </a:endParaRPr>
          </a:p>
        </p:txBody>
      </p:sp>
      <p:sp>
        <p:nvSpPr>
          <p:cNvPr id="16" name="文本框 15" title=""/>
          <p:cNvSpPr txBox="1"/>
          <p:nvPr>
            <p:custDataLst>
              <p:tags r:id="rId4"/>
            </p:custDataLst>
          </p:nvPr>
        </p:nvSpPr>
        <p:spPr>
          <a:xfrm>
            <a:off x="1410970" y="3002280"/>
            <a:ext cx="9810115" cy="953135"/>
          </a:xfrm>
          <a:prstGeom prst="rect">
            <a:avLst/>
          </a:prstGeom>
        </p:spPr>
        <p:txBody>
          <a:bodyPr wrap="square">
            <a:spAutoFit/>
          </a:bodyPr>
          <a:lstStyle/>
          <a:p>
            <a:pPr algn="l"/>
            <a:r>
              <a:rPr lang="en-US" altLang="zh-CN" sz="2800">
                <a:solidFill>
                  <a:srgbClr val="FF0000"/>
                </a:solidFill>
                <a:effectLst/>
                <a:latin typeface="Times New Roman" panose="02020603050405020304" charset="0"/>
                <a:ea typeface="宋体" panose="02010600030101010101" pitchFamily="2" charset="-122"/>
                <a:cs typeface="Times New Roman" panose="02020603050405020304" charset="0"/>
              </a:rPr>
              <a:t>It's nice. There's a school, a hospital and a big supermarket. He also has some lovely neighbours.</a:t>
            </a:r>
            <a:endParaRPr lang="en-US" altLang="zh-CN" sz="2800">
              <a:solidFill>
                <a:srgbClr val="FF0000"/>
              </a:solidFill>
              <a:effectLst/>
              <a:latin typeface="Times New Roman" panose="02020603050405020304" charset="0"/>
              <a:ea typeface="宋体" panose="02010600030101010101" pitchFamily="2" charset="-122"/>
              <a:cs typeface="Times New Roman" panose="02020603050405020304" charset="0"/>
            </a:endParaRPr>
          </a:p>
        </p:txBody>
      </p:sp>
      <p:sp>
        <p:nvSpPr>
          <p:cNvPr id="20" name="文本框 19" title=""/>
          <p:cNvSpPr txBox="1"/>
          <p:nvPr>
            <p:custDataLst>
              <p:tags r:id="rId5"/>
            </p:custDataLst>
          </p:nvPr>
        </p:nvSpPr>
        <p:spPr>
          <a:xfrm>
            <a:off x="1410970" y="4699635"/>
            <a:ext cx="9658985" cy="953135"/>
          </a:xfrm>
          <a:prstGeom prst="rect">
            <a:avLst/>
          </a:prstGeom>
        </p:spPr>
        <p:txBody>
          <a:bodyPr wrap="square">
            <a:spAutoFit/>
          </a:bodyPr>
          <a:lstStyle/>
          <a:p>
            <a:pPr algn="l"/>
            <a:r>
              <a:rPr lang="en-US" altLang="zh-CN" sz="2800">
                <a:solidFill>
                  <a:srgbClr val="FF0000"/>
                </a:solidFill>
                <a:effectLst/>
                <a:latin typeface="Times New Roman" panose="02020603050405020304" charset="0"/>
                <a:ea typeface="宋体" panose="02010600030101010101" pitchFamily="2" charset="-122"/>
                <a:cs typeface="Times New Roman" panose="02020603050405020304" charset="0"/>
                <a:sym typeface="+mn-ea"/>
              </a:rPr>
              <a:t>She also likes her neighbourhood. Her neighbours are very kind. They're always ready to help others.</a:t>
            </a:r>
            <a:endParaRPr lang="en-US" altLang="zh-CN" sz="2800">
              <a:solidFill>
                <a:srgbClr val="FF0000"/>
              </a:solidFill>
              <a:effectLst/>
              <a:latin typeface="Times New Roman" panose="02020603050405020304" charset="0"/>
              <a:ea typeface="宋体" panose="02010600030101010101" pitchFamily="2" charset="-122"/>
              <a:cs typeface="Times New Roman" panose="02020603050405020304" charset="0"/>
              <a:sym typeface="+mn-ea"/>
            </a:endParaRPr>
          </a:p>
        </p:txBody>
      </p:sp>
      <p:sp>
        <p:nvSpPr>
          <p:cNvPr id="27650" name="文本框 3" title=""/>
          <p:cNvSpPr txBox="1"/>
          <p:nvPr>
            <p:custDataLst>
              <p:tags r:id="rId6"/>
            </p:custDataLst>
          </p:nvPr>
        </p:nvSpPr>
        <p:spPr>
          <a:xfrm>
            <a:off x="993775" y="1212215"/>
            <a:ext cx="10204450" cy="953135"/>
          </a:xfrm>
          <a:prstGeom prst="rect">
            <a:avLst/>
          </a:prstGeom>
          <a:noFill/>
          <a:ln w="9525">
            <a:noFill/>
          </a:ln>
        </p:spPr>
        <p:txBody>
          <a:bodyPr wrap="square" anchor="t" anchorCtr="0">
            <a:spAutoFit/>
          </a:bodyPr>
          <a:lstStyle/>
          <a:p>
            <a:r>
              <a:rPr lang="en-US" altLang="zh-CN" sz="2800" b="1">
                <a:solidFill>
                  <a:schemeClr val="tx1"/>
                </a:solidFill>
                <a:latin typeface="Times New Roman" panose="02020603050405020304" charset="0"/>
                <a:ea typeface="微软雅黑"/>
              </a:rPr>
              <a:t>Amy and Simon are talking about their neighbourhoods</a:t>
            </a:r>
            <a:r>
              <a:rPr lang="en-US" sz="2800" b="1">
                <a:solidFill>
                  <a:schemeClr val="tx1"/>
                </a:solidFill>
                <a:latin typeface="Times New Roman" panose="02020603050405020304" charset="0"/>
                <a:ea typeface="微软雅黑"/>
              </a:rPr>
              <a:t>. Listen to the conversation and answer the questions.</a:t>
            </a:r>
            <a:endParaRPr lang="en-US" sz="2800" b="1">
              <a:solidFill>
                <a:schemeClr val="tx1"/>
              </a:solidFill>
              <a:latin typeface="Times New Roman" panose="02020603050405020304" charset="0"/>
              <a:ea typeface="微软雅黑"/>
            </a:endParaRPr>
          </a:p>
        </p:txBody>
      </p:sp>
      <p:sp>
        <p:nvSpPr>
          <p:cNvPr id="6" name="圆角矩形 5" title=""/>
          <p:cNvSpPr/>
          <p:nvPr>
            <p:custDataLst>
              <p:tags r:id="rId7"/>
            </p:custDataLst>
          </p:nvPr>
        </p:nvSpPr>
        <p:spPr>
          <a:xfrm>
            <a:off x="543560" y="418465"/>
            <a:ext cx="2101850" cy="561340"/>
          </a:xfrm>
          <a:prstGeom prst="roundRect">
            <a:avLst>
              <a:gd name="adj" fmla="val 50000"/>
            </a:avLst>
          </a:prstGeom>
          <a:gradFill>
            <a:gsLst>
              <a:gs pos="0">
                <a:schemeClr val="bg1"/>
              </a:gs>
              <a:gs pos="62000">
                <a:srgbClr val="DBEFCE"/>
              </a:gs>
            </a:gsLst>
            <a:path path="circle">
              <a:fillToRect l="50000" t="50000" r="50000" b="50000"/>
            </a:path>
          </a:gradFill>
        </p:spPr>
        <p:style>
          <a:lnRef idx="0">
            <a:srgbClr val="FFFFFF"/>
          </a:lnRef>
          <a:fillRef idx="1">
            <a:schemeClr val="accent4"/>
          </a:fillRef>
          <a:effectRef idx="0">
            <a:srgbClr val="FFFFFF"/>
          </a:effectRef>
          <a:fontRef idx="minor">
            <a:schemeClr val="lt1"/>
          </a:fontRef>
        </p:style>
        <p:txBody>
          <a:bodyPr rtlCol="0" anchor="ctr"/>
          <a:lstStyle/>
          <a:p>
            <a:pPr algn="ctr"/>
            <a:r>
              <a:rPr lang="en-US" altLang="zh-CN" sz="3200" b="1">
                <a:solidFill>
                  <a:schemeClr val="tx1"/>
                </a:solidFill>
                <a:effectLst/>
                <a:latin typeface="Times New Roman" panose="02020603050405020304" charset="0"/>
                <a:ea typeface="汉仪超粗宋简" panose="02010600000101010101" charset="-122"/>
                <a:cs typeface="Times New Roman" panose="02020603050405020304" charset="0"/>
                <a:sym typeface="思源黑体" panose="020b0500000000000000" pitchFamily="34" charset="-122"/>
              </a:rPr>
              <a:t>Listening</a:t>
            </a:r>
            <a:endParaRPr lang="en-US" altLang="zh-CN" sz="3200" b="1">
              <a:solidFill>
                <a:schemeClr val="tx1"/>
              </a:solidFill>
              <a:effectLst/>
              <a:latin typeface="Times New Roman" panose="02020603050405020304" charset="0"/>
              <a:ea typeface="汉仪超粗宋简" panose="02010600000101010101" charset="-122"/>
              <a:cs typeface="Times New Roman" panose="02020603050405020304" charset="0"/>
              <a:sym typeface="思源黑体" panose="020b0500000000000000"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rLst="">
                                      <p:cBhvr>
                                        <p:cTn id="7" dur="500"/>
                                        <p:tgtEl>
                                          <p:spTgt spid="1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rLs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dvAuto="0"/>
      <p:bldP spid="20" grpId="1" advAuto="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0" name="文本框 19" title=""/>
          <p:cNvSpPr txBox="1"/>
          <p:nvPr>
            <p:custDataLst>
              <p:tags r:id="rId3"/>
            </p:custDataLst>
          </p:nvPr>
        </p:nvSpPr>
        <p:spPr>
          <a:xfrm>
            <a:off x="1150620" y="1295400"/>
            <a:ext cx="9890760" cy="4742815"/>
          </a:xfrm>
          <a:prstGeom prst="rect">
            <a:avLst/>
          </a:prstGeom>
          <a:noFill/>
        </p:spPr>
        <p:txBody>
          <a:bodyPr wrap="square" rtlCol="0" anchor="t">
            <a:spAutoFit/>
          </a:bodyPr>
          <a:lstStyle/>
          <a:p>
            <a:pPr marL="1169670" indent="-1169670" defTabSz="914400" fontAlgn="auto">
              <a:lnSpc>
                <a:spcPct val="120000"/>
              </a:lnSpc>
              <a:spcBef>
                <a:spcPct val="0"/>
              </a:spcBef>
              <a:spcAft>
                <a:spcPct val="0"/>
              </a:spcAft>
              <a:tabLst>
                <a:tab pos="1163955"/>
              </a:tabLst>
            </a:pPr>
            <a:r>
              <a:rPr lang="en-US" altLang="zh-CN" sz="2800" b="1">
                <a:latin typeface="Times New Roman" panose="02020603050405020304" charset="0"/>
                <a:cs typeface="Times New Roman" panose="02020603050405020304" charset="0"/>
              </a:rPr>
              <a:t>Amy:    </a:t>
            </a:r>
            <a:r>
              <a:rPr lang="en-US" altLang="zh-CN" sz="2800">
                <a:latin typeface="Times New Roman" panose="02020603050405020304" charset="0"/>
                <a:cs typeface="Times New Roman" panose="02020603050405020304" charset="0"/>
              </a:rPr>
              <a:t>What's your neighbourhood like?</a:t>
            </a:r>
            <a:endParaRPr lang="en-US" altLang="zh-CN" sz="2800">
              <a:latin typeface="Times New Roman" panose="02020603050405020304" charset="0"/>
              <a:cs typeface="Times New Roman" panose="02020603050405020304" charset="0"/>
            </a:endParaRPr>
          </a:p>
          <a:p>
            <a:pPr marL="1169670" indent="-1169670" defTabSz="914400" fontAlgn="auto">
              <a:lnSpc>
                <a:spcPct val="120000"/>
              </a:lnSpc>
              <a:spcBef>
                <a:spcPct val="0"/>
              </a:spcBef>
              <a:spcAft>
                <a:spcPct val="0"/>
              </a:spcAft>
              <a:tabLst>
                <a:tab pos="1163955"/>
              </a:tabLst>
            </a:pPr>
            <a:r>
              <a:rPr lang="en-US" altLang="zh-CN" sz="2800" b="1">
                <a:latin typeface="Times New Roman" panose="02020603050405020304" charset="0"/>
                <a:cs typeface="Times New Roman" panose="02020603050405020304" charset="0"/>
              </a:rPr>
              <a:t>Simon: </a:t>
            </a:r>
            <a:r>
              <a:rPr lang="en-US" altLang="zh-CN" sz="2800">
                <a:latin typeface="Times New Roman" panose="02020603050405020304" charset="0"/>
                <a:cs typeface="Times New Roman" panose="02020603050405020304" charset="0"/>
              </a:rPr>
              <a:t>It's nice. There's a school, a hospital and a big supermarket. I also have some lovely neighbours. What about you?</a:t>
            </a:r>
            <a:endParaRPr lang="en-US" altLang="zh-CN" sz="2800">
              <a:latin typeface="Times New Roman" panose="02020603050405020304" charset="0"/>
              <a:cs typeface="Times New Roman" panose="02020603050405020304" charset="0"/>
            </a:endParaRPr>
          </a:p>
          <a:p>
            <a:pPr marL="1169670" indent="-1169670" defTabSz="914400" fontAlgn="auto">
              <a:lnSpc>
                <a:spcPct val="120000"/>
              </a:lnSpc>
              <a:spcBef>
                <a:spcPct val="0"/>
              </a:spcBef>
              <a:spcAft>
                <a:spcPct val="0"/>
              </a:spcAft>
              <a:tabLst>
                <a:tab pos="1163955"/>
              </a:tabLst>
            </a:pPr>
            <a:r>
              <a:rPr lang="en-US" altLang="zh-CN" sz="2800" b="1">
                <a:latin typeface="Times New Roman" panose="02020603050405020304" charset="0"/>
                <a:cs typeface="Times New Roman" panose="02020603050405020304" charset="0"/>
              </a:rPr>
              <a:t>Amy:    </a:t>
            </a:r>
            <a:r>
              <a:rPr lang="en-US" altLang="zh-CN" sz="2800">
                <a:latin typeface="Times New Roman" panose="02020603050405020304" charset="0"/>
                <a:cs typeface="Times New Roman" panose="02020603050405020304" charset="0"/>
              </a:rPr>
              <a:t>I also like my neighbourhood. My neighbours are very kind. </a:t>
            </a:r>
            <a:r>
              <a:rPr lang="en-US" altLang="zh-CN" sz="2800">
                <a:latin typeface="Times New Roman" panose="02020603050405020304" charset="0"/>
                <a:cs typeface="Times New Roman" panose="02020603050405020304" charset="0"/>
                <a:sym typeface="+mn-ea"/>
              </a:rPr>
              <a:t>They're always ready to help others.</a:t>
            </a:r>
            <a:endParaRPr lang="en-US" altLang="zh-CN" sz="2800">
              <a:latin typeface="Times New Roman" panose="02020603050405020304" charset="0"/>
              <a:cs typeface="Times New Roman" panose="02020603050405020304" charset="0"/>
              <a:sym typeface="+mn-ea"/>
            </a:endParaRPr>
          </a:p>
          <a:p>
            <a:pPr marL="1169670" indent="-1169670" defTabSz="914400" fontAlgn="auto">
              <a:lnSpc>
                <a:spcPct val="120000"/>
              </a:lnSpc>
              <a:spcBef>
                <a:spcPct val="0"/>
              </a:spcBef>
              <a:spcAft>
                <a:spcPct val="0"/>
              </a:spcAft>
              <a:tabLst>
                <a:tab pos="1163955"/>
              </a:tabLst>
            </a:pPr>
            <a:r>
              <a:rPr lang="en-US" altLang="zh-CN" sz="2800" b="1">
                <a:latin typeface="Times New Roman" panose="02020603050405020304" charset="0"/>
                <a:cs typeface="Times New Roman" panose="02020603050405020304" charset="0"/>
              </a:rPr>
              <a:t>Simon:</a:t>
            </a:r>
            <a:r>
              <a:rPr lang="en-US" altLang="zh-CN" sz="2800">
                <a:latin typeface="Times New Roman" panose="02020603050405020304" charset="0"/>
                <a:cs typeface="Times New Roman" panose="02020603050405020304" charset="0"/>
              </a:rPr>
              <a:t> How do they help?</a:t>
            </a:r>
            <a:endParaRPr lang="en-US" altLang="zh-CN" sz="2800">
              <a:latin typeface="Times New Roman" panose="02020603050405020304" charset="0"/>
              <a:cs typeface="Times New Roman" panose="02020603050405020304" charset="0"/>
            </a:endParaRPr>
          </a:p>
          <a:p>
            <a:pPr marL="1169670" indent="-1169670" defTabSz="914400" fontAlgn="auto">
              <a:lnSpc>
                <a:spcPct val="120000"/>
              </a:lnSpc>
              <a:spcBef>
                <a:spcPct val="0"/>
              </a:spcBef>
              <a:spcAft>
                <a:spcPct val="0"/>
              </a:spcAft>
              <a:tabLst>
                <a:tab pos="1163955"/>
              </a:tabLst>
            </a:pPr>
            <a:r>
              <a:rPr lang="en-US" altLang="zh-CN" sz="2800" b="1">
                <a:latin typeface="Times New Roman" panose="02020603050405020304" charset="0"/>
                <a:cs typeface="Times New Roman" panose="02020603050405020304" charset="0"/>
              </a:rPr>
              <a:t>Amy:    </a:t>
            </a:r>
            <a:r>
              <a:rPr lang="en-US" altLang="zh-CN" sz="2800">
                <a:latin typeface="Times New Roman" panose="02020603050405020304" charset="0"/>
                <a:cs typeface="Times New Roman" panose="02020603050405020304" charset="0"/>
              </a:rPr>
              <a:t>Well, Mr Zhang lives above us. He's a lawyer. He helps us learn about laws at the community centre from time to time.</a:t>
            </a:r>
            <a:endParaRPr lang="en-US" altLang="zh-CN" sz="2800">
              <a:latin typeface="Times New Roman" panose="02020603050405020304" charset="0"/>
              <a:cs typeface="Times New Roman" panose="02020603050405020304" charset="0"/>
            </a:endParaRPr>
          </a:p>
          <a:p>
            <a:pPr marL="1169670" indent="-1169670" defTabSz="914400" fontAlgn="auto">
              <a:lnSpc>
                <a:spcPct val="120000"/>
              </a:lnSpc>
              <a:spcBef>
                <a:spcPct val="0"/>
              </a:spcBef>
              <a:spcAft>
                <a:spcPct val="0"/>
              </a:spcAft>
              <a:tabLst>
                <a:tab pos="1163955"/>
              </a:tabLst>
            </a:pPr>
            <a:r>
              <a:rPr lang="en-US" altLang="zh-CN" sz="2800" b="1">
                <a:latin typeface="Times New Roman" panose="02020603050405020304" charset="0"/>
                <a:cs typeface="Times New Roman" panose="02020603050405020304" charset="0"/>
              </a:rPr>
              <a:t>Simon: </a:t>
            </a:r>
            <a:r>
              <a:rPr lang="en-US" altLang="zh-CN" sz="2800">
                <a:latin typeface="Times New Roman" panose="02020603050405020304" charset="0"/>
                <a:cs typeface="Times New Roman" panose="02020603050405020304" charset="0"/>
              </a:rPr>
              <a:t>That's great!</a:t>
            </a:r>
            <a:endParaRPr lang="en-US" altLang="zh-CN" sz="2800">
              <a:latin typeface="Times New Roman" panose="02020603050405020304" charset="0"/>
              <a:cs typeface="Times New Roman" panose="02020603050405020304" charset="0"/>
            </a:endParaRPr>
          </a:p>
        </p:txBody>
      </p:sp>
      <p:sp>
        <p:nvSpPr>
          <p:cNvPr id="22" name="圆角矩形 21" title=""/>
          <p:cNvSpPr/>
          <p:nvPr>
            <p:custDataLst>
              <p:tags r:id="rId4"/>
            </p:custDataLst>
          </p:nvPr>
        </p:nvSpPr>
        <p:spPr>
          <a:xfrm>
            <a:off x="479425" y="476885"/>
            <a:ext cx="2147570" cy="561340"/>
          </a:xfrm>
          <a:prstGeom prst="roundRect">
            <a:avLst>
              <a:gd name="adj" fmla="val 50000"/>
            </a:avLst>
          </a:prstGeom>
          <a:gradFill>
            <a:gsLst>
              <a:gs pos="0">
                <a:schemeClr val="bg1"/>
              </a:gs>
              <a:gs pos="62000">
                <a:srgbClr val="DBEFCE"/>
              </a:gs>
            </a:gsLst>
            <a:path path="circle">
              <a:fillToRect l="50000" t="50000" r="50000" b="50000"/>
            </a:path>
          </a:gradFill>
        </p:spPr>
        <p:style>
          <a:lnRef idx="0">
            <a:srgbClr val="FFFFFF"/>
          </a:lnRef>
          <a:fillRef idx="1">
            <a:schemeClr val="accent4"/>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b="1">
                <a:solidFill>
                  <a:schemeClr val="tx1"/>
                </a:solidFill>
                <a:effectLst/>
                <a:latin typeface="Times New Roman" panose="02020603050405020304" charset="0"/>
                <a:ea typeface="汉仪超粗宋简" panose="02010600000101010101" charset="-122"/>
                <a:cs typeface="Times New Roman" panose="02020603050405020304" charset="0"/>
                <a:sym typeface="思源黑体" panose="020b0500000000000000" pitchFamily="34" charset="-122"/>
              </a:rPr>
              <a:t>Reading</a:t>
            </a:r>
            <a:endParaRPr lang="en-US" altLang="zh-CN" sz="3200" b="1">
              <a:solidFill>
                <a:schemeClr val="tx1"/>
              </a:solidFill>
              <a:effectLst/>
              <a:latin typeface="Times New Roman" panose="02020603050405020304" charset="0"/>
              <a:ea typeface="汉仪超粗宋简" panose="02010600000101010101" charset="-122"/>
              <a:cs typeface="Times New Roman" panose="02020603050405020304" charset="0"/>
              <a:sym typeface="思源黑体" panose="020b0500000000000000" pitchFamily="34" charset="-122"/>
            </a:endParaRP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2" name="圆角矩形 21" title=""/>
          <p:cNvSpPr/>
          <p:nvPr>
            <p:custDataLst>
              <p:tags r:id="rId4"/>
            </p:custDataLst>
          </p:nvPr>
        </p:nvSpPr>
        <p:spPr>
          <a:xfrm>
            <a:off x="479425" y="476885"/>
            <a:ext cx="3266440" cy="561340"/>
          </a:xfrm>
          <a:prstGeom prst="roundRect">
            <a:avLst>
              <a:gd name="adj" fmla="val 50000"/>
            </a:avLst>
          </a:prstGeom>
          <a:gradFill>
            <a:gsLst>
              <a:gs pos="0">
                <a:schemeClr val="bg1"/>
              </a:gs>
              <a:gs pos="62000">
                <a:srgbClr val="DBEFCE"/>
              </a:gs>
            </a:gsLst>
            <a:path path="circle">
              <a:fillToRect l="50000" t="50000" r="50000" b="50000"/>
            </a:path>
          </a:gradFill>
        </p:spPr>
        <p:style>
          <a:lnRef idx="0">
            <a:srgbClr val="FFFFFF"/>
          </a:lnRef>
          <a:fillRef idx="1">
            <a:schemeClr val="accent4"/>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b="1">
                <a:solidFill>
                  <a:schemeClr val="tx1"/>
                </a:solidFill>
                <a:effectLst/>
                <a:latin typeface="Times New Roman" panose="02020603050405020304" charset="0"/>
                <a:ea typeface="汉仪超粗宋简" panose="02010600000101010101" charset="-122"/>
                <a:cs typeface="Times New Roman" panose="02020603050405020304" charset="0"/>
                <a:sym typeface="思源黑体" panose="020b0500000000000000" pitchFamily="34" charset="-122"/>
              </a:rPr>
              <a:t>Language points</a:t>
            </a:r>
            <a:endParaRPr lang="en-US" altLang="zh-CN" sz="3200" b="1">
              <a:solidFill>
                <a:schemeClr val="tx1"/>
              </a:solidFill>
              <a:effectLst/>
              <a:latin typeface="Times New Roman" panose="02020603050405020304" charset="0"/>
              <a:ea typeface="汉仪超粗宋简" panose="02010600000101010101" charset="-122"/>
              <a:cs typeface="Times New Roman" panose="02020603050405020304" charset="0"/>
              <a:sym typeface="思源黑体" panose="020b0500000000000000" pitchFamily="34" charset="-122"/>
            </a:endParaRPr>
          </a:p>
        </p:txBody>
      </p:sp>
      <p:sp>
        <p:nvSpPr>
          <p:cNvPr id="8" name="文本框 7" title=""/>
          <p:cNvSpPr txBox="1"/>
          <p:nvPr>
            <p:custDataLst>
              <p:tags r:id="rId5"/>
            </p:custDataLst>
          </p:nvPr>
        </p:nvSpPr>
        <p:spPr>
          <a:xfrm>
            <a:off x="1371600" y="1524000"/>
            <a:ext cx="8669655" cy="607695"/>
          </a:xfrm>
          <a:prstGeom prst="rect">
            <a:avLst/>
          </a:prstGeom>
          <a:noFill/>
        </p:spPr>
        <p:txBody>
          <a:bodyPr wrap="square" rtlCol="0" anchor="t">
            <a:spAutoFit/>
          </a:bodyPr>
          <a:lstStyle/>
          <a:p>
            <a:pPr algn="l">
              <a:lnSpc>
                <a:spcPct val="120000"/>
              </a:lnSpc>
              <a:spcBef>
                <a:spcPct val="0"/>
              </a:spcBef>
              <a:spcAft>
                <a:spcPct val="0"/>
              </a:spcAft>
            </a:pPr>
            <a:r>
              <a:rPr lang="en-US" altLang="zh-CN" sz="2800" b="1">
                <a:latin typeface="Times New Roman" panose="02020603050405020304" charset="0"/>
                <a:ea typeface="宋体" panose="02010600030101010101" pitchFamily="2" charset="-122"/>
                <a:cs typeface="Times New Roman" panose="02020603050405020304" charset="0"/>
                <a:sym typeface="+mn-ea"/>
              </a:rPr>
              <a:t>1. </a:t>
            </a:r>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sym typeface="+mn-ea"/>
              </a:rPr>
              <a:t>What’s your neighbourhood like? </a:t>
            </a:r>
            <a:r>
              <a:rPr lang="zh-CN" altLang="en-US" sz="2800" b="1">
                <a:latin typeface="Times New Roman" panose="02020603050405020304" charset="0"/>
                <a:ea typeface="宋体" panose="02010600030101010101" pitchFamily="2" charset="-122"/>
                <a:cs typeface="Times New Roman" panose="02020603050405020304" charset="0"/>
                <a:sym typeface="+mn-ea"/>
              </a:rPr>
              <a:t>你的街区怎么样？</a:t>
            </a:r>
            <a:endParaRPr lang="zh-CN" altLang="en-US" sz="2800" b="1">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title=""/>
          <p:cNvSpPr txBox="1"/>
          <p:nvPr>
            <p:custDataLst>
              <p:tags r:id="rId6"/>
            </p:custDataLst>
          </p:nvPr>
        </p:nvSpPr>
        <p:spPr>
          <a:xfrm>
            <a:off x="1752600" y="2185670"/>
            <a:ext cx="8858885" cy="1641475"/>
          </a:xfrm>
          <a:prstGeom prst="rect">
            <a:avLst/>
          </a:prstGeom>
          <a:noFill/>
        </p:spPr>
        <p:txBody>
          <a:bodyPr wrap="square" rtlCol="0" anchor="t">
            <a:spAutoFit/>
          </a:bodyPr>
          <a:lstStyle/>
          <a:p>
            <a:pPr>
              <a:lnSpc>
                <a:spcPct val="120000"/>
              </a:lnSpc>
              <a:spcBef>
                <a:spcPct val="0"/>
              </a:spcBef>
              <a:spcAft>
                <a:spcPct val="0"/>
              </a:spcAft>
            </a:pP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What+be+主语+like?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该句型意为</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是什么样的？</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或</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怎么样？</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常用来询问某人的性格或品质</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也可用于询问某物的特点。</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title=""/>
          <p:cNvSpPr txBox="1"/>
          <p:nvPr>
            <p:custDataLst>
              <p:tags r:id="rId7"/>
            </p:custDataLst>
          </p:nvPr>
        </p:nvSpPr>
        <p:spPr>
          <a:xfrm>
            <a:off x="1752600" y="3810000"/>
            <a:ext cx="8990965" cy="2158365"/>
          </a:xfrm>
          <a:prstGeom prst="rect">
            <a:avLst/>
          </a:prstGeom>
          <a:noFill/>
        </p:spPr>
        <p:txBody>
          <a:bodyPr wrap="square" rtlCol="0" anchor="t">
            <a:spAutoFit/>
          </a:bodyPr>
          <a:lstStyle/>
          <a:p>
            <a:pPr>
              <a:lnSpc>
                <a:spcPct val="12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e.g. —What is your mother like?</a:t>
            </a:r>
            <a:r>
              <a:rPr lang="zh-CN" altLang="en-US" sz="2800">
                <a:latin typeface="Times New Roman" panose="02020603050405020304" charset="0"/>
                <a:ea typeface="宋体" panose="02010600030101010101" pitchFamily="2" charset="-122"/>
                <a:cs typeface="Times New Roman" panose="02020603050405020304" charset="0"/>
              </a:rPr>
              <a:t>你妈妈是什么样的人？</a:t>
            </a:r>
            <a:endParaRPr lang="zh-CN" altLang="en-US" sz="2800">
              <a:latin typeface="Times New Roman" panose="02020603050405020304" charset="0"/>
              <a:ea typeface="宋体" panose="02010600030101010101" pitchFamily="2" charset="-122"/>
              <a:cs typeface="Times New Roman" panose="02020603050405020304" charset="0"/>
            </a:endParaRPr>
          </a:p>
          <a:p>
            <a:pPr indent="600710">
              <a:lnSpc>
                <a:spcPct val="12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—She is quite kind.</a:t>
            </a:r>
            <a:r>
              <a:rPr lang="zh-CN" altLang="en-US" sz="2800">
                <a:latin typeface="Times New Roman" panose="02020603050405020304" charset="0"/>
                <a:ea typeface="宋体" panose="02010600030101010101" pitchFamily="2" charset="-122"/>
                <a:cs typeface="Times New Roman" panose="02020603050405020304" charset="0"/>
              </a:rPr>
              <a:t>她相当善良。</a:t>
            </a:r>
            <a:endParaRPr lang="zh-CN" altLang="en-US" sz="2800">
              <a:latin typeface="Times New Roman" panose="02020603050405020304" charset="0"/>
              <a:ea typeface="宋体" panose="02010600030101010101" pitchFamily="2" charset="-122"/>
              <a:cs typeface="Times New Roman" panose="02020603050405020304" charset="0"/>
            </a:endParaRPr>
          </a:p>
          <a:p>
            <a:pPr indent="600710">
              <a:lnSpc>
                <a:spcPct val="12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—What’s your new school like?</a:t>
            </a:r>
            <a:r>
              <a:rPr lang="zh-CN" altLang="en-US" sz="2800">
                <a:latin typeface="Times New Roman" panose="02020603050405020304" charset="0"/>
                <a:ea typeface="宋体" panose="02010600030101010101" pitchFamily="2" charset="-122"/>
                <a:cs typeface="Times New Roman" panose="02020603050405020304" charset="0"/>
              </a:rPr>
              <a:t>你的新学校怎么样？</a:t>
            </a:r>
            <a:endParaRPr lang="zh-CN" altLang="en-US" sz="2800">
              <a:latin typeface="Times New Roman" panose="02020603050405020304" charset="0"/>
              <a:ea typeface="宋体" panose="02010600030101010101" pitchFamily="2" charset="-122"/>
              <a:cs typeface="Times New Roman" panose="02020603050405020304" charset="0"/>
            </a:endParaRPr>
          </a:p>
          <a:p>
            <a:pPr indent="600710">
              <a:lnSpc>
                <a:spcPct val="12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—It’s big and clean.</a:t>
            </a:r>
            <a:r>
              <a:rPr lang="zh-CN" altLang="en-US" sz="2800">
                <a:latin typeface="Times New Roman" panose="02020603050405020304" charset="0"/>
                <a:ea typeface="宋体" panose="02010600030101010101" pitchFamily="2" charset="-122"/>
                <a:cs typeface="Times New Roman" panose="02020603050405020304" charset="0"/>
              </a:rPr>
              <a:t>它又大又干净。</a:t>
            </a:r>
            <a:endParaRPr lang="zh-CN" altLang="en-US" sz="28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dvAuto="0"/>
      <p:bldP spid="11" grpId="1" advAuto="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9" name="文本框 8" title=""/>
          <p:cNvSpPr txBox="1"/>
          <p:nvPr>
            <p:custDataLst>
              <p:tags r:id="rId3"/>
            </p:custDataLst>
          </p:nvPr>
        </p:nvSpPr>
        <p:spPr>
          <a:xfrm>
            <a:off x="1752600" y="1347470"/>
            <a:ext cx="8858885" cy="2158365"/>
          </a:xfrm>
          <a:prstGeom prst="rect">
            <a:avLst/>
          </a:prstGeom>
          <a:noFill/>
        </p:spPr>
        <p:txBody>
          <a:bodyPr wrap="square" rtlCol="0" anchor="t">
            <a:spAutoFit/>
          </a:bodyPr>
          <a:lstStyle/>
          <a:p>
            <a:pPr>
              <a:lnSpc>
                <a:spcPct val="120000"/>
              </a:lnSpc>
              <a:spcBef>
                <a:spcPct val="0"/>
              </a:spcBef>
              <a:spcAft>
                <a:spcPct val="0"/>
              </a:spcAft>
            </a:pP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“What do/does+</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主语</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+look like?”</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意为</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长什么样？</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用于询问外貌。答语有</a:t>
            </a:r>
            <a:r>
              <a:rPr lang="en-US"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①</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主语</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+be+</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描述外貌的形容词</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a:p>
            <a:pPr>
              <a:lnSpc>
                <a:spcPct val="120000"/>
              </a:lnSpc>
              <a:spcBef>
                <a:spcPct val="0"/>
              </a:spcBef>
              <a:spcAft>
                <a:spcPct val="0"/>
              </a:spcAft>
            </a:pPr>
            <a:r>
              <a:rPr lang="en-US"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②</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主语</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+have/has+</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形容词</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名词</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a:p>
            <a:pPr>
              <a:lnSpc>
                <a:spcPct val="120000"/>
              </a:lnSpc>
              <a:spcBef>
                <a:spcPct val="0"/>
              </a:spcBef>
              <a:spcAft>
                <a:spcPct val="0"/>
              </a:spcAft>
            </a:pPr>
            <a:r>
              <a:rPr lang="en-US"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③</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主语</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+be+of...height/build.</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title=""/>
          <p:cNvSpPr txBox="1"/>
          <p:nvPr>
            <p:custDataLst>
              <p:tags r:id="rId4"/>
            </p:custDataLst>
          </p:nvPr>
        </p:nvSpPr>
        <p:spPr>
          <a:xfrm>
            <a:off x="1752600" y="3810000"/>
            <a:ext cx="8990965" cy="1641475"/>
          </a:xfrm>
          <a:prstGeom prst="rect">
            <a:avLst/>
          </a:prstGeom>
          <a:noFill/>
        </p:spPr>
        <p:txBody>
          <a:bodyPr wrap="square" rtlCol="0" anchor="t">
            <a:spAutoFit/>
          </a:bodyPr>
          <a:lstStyle/>
          <a:p>
            <a:pPr>
              <a:lnSpc>
                <a:spcPct val="12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e.g. —What does your sister look like</a:t>
            </a:r>
            <a:r>
              <a:rPr lang="zh-CN" altLang="en-US" sz="2800">
                <a:latin typeface="Times New Roman" panose="02020603050405020304" charset="0"/>
                <a:ea typeface="宋体" panose="02010600030101010101" pitchFamily="2" charset="-122"/>
                <a:cs typeface="Times New Roman" panose="02020603050405020304" charset="0"/>
              </a:rPr>
              <a:t>？你姐姐长什么样？</a:t>
            </a:r>
            <a:endParaRPr lang="zh-CN" altLang="en-US" sz="2800">
              <a:latin typeface="Times New Roman" panose="02020603050405020304" charset="0"/>
              <a:ea typeface="宋体" panose="02010600030101010101" pitchFamily="2" charset="-122"/>
              <a:cs typeface="Times New Roman" panose="02020603050405020304" charset="0"/>
            </a:endParaRPr>
          </a:p>
          <a:p>
            <a:pPr>
              <a:lnSpc>
                <a:spcPct val="12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      —She is very thin and of medium height. She has short </a:t>
            </a:r>
            <a:endParaRPr lang="en-US" altLang="zh-CN" sz="2800">
              <a:latin typeface="Times New Roman" panose="02020603050405020304" charset="0"/>
              <a:ea typeface="宋体" panose="02010600030101010101" pitchFamily="2" charset="-122"/>
              <a:cs typeface="Times New Roman" panose="02020603050405020304" charset="0"/>
            </a:endParaRPr>
          </a:p>
          <a:p>
            <a:pPr marL="717550" indent="-112395">
              <a:lnSpc>
                <a:spcPct val="12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   curly hair. </a:t>
            </a:r>
            <a:r>
              <a:rPr lang="zh-CN" altLang="en-US" sz="2800">
                <a:latin typeface="Times New Roman" panose="02020603050405020304" charset="0"/>
                <a:ea typeface="宋体" panose="02010600030101010101" pitchFamily="2" charset="-122"/>
                <a:cs typeface="Times New Roman" panose="02020603050405020304" charset="0"/>
              </a:rPr>
              <a:t>她很瘦</a:t>
            </a:r>
            <a:r>
              <a:rPr lang="en-US" altLang="zh-CN" sz="2800">
                <a:latin typeface="Times New Roman" panose="02020603050405020304" charset="0"/>
                <a:ea typeface="宋体" panose="02010600030101010101" pitchFamily="2" charset="-122"/>
                <a:cs typeface="Times New Roman" panose="02020603050405020304" charset="0"/>
              </a:rPr>
              <a:t>,</a:t>
            </a:r>
            <a:r>
              <a:rPr lang="zh-CN" altLang="en-US" sz="2800">
                <a:latin typeface="Times New Roman" panose="02020603050405020304" charset="0"/>
                <a:ea typeface="宋体" panose="02010600030101010101" pitchFamily="2" charset="-122"/>
                <a:cs typeface="Times New Roman" panose="02020603050405020304" charset="0"/>
              </a:rPr>
              <a:t>中等身高</a:t>
            </a:r>
            <a:r>
              <a:rPr lang="en-US" altLang="zh-CN" sz="2800">
                <a:latin typeface="Times New Roman" panose="02020603050405020304" charset="0"/>
                <a:ea typeface="宋体" panose="02010600030101010101" pitchFamily="2" charset="-122"/>
                <a:cs typeface="Times New Roman" panose="02020603050405020304" charset="0"/>
              </a:rPr>
              <a:t>,</a:t>
            </a:r>
            <a:r>
              <a:rPr lang="zh-CN" altLang="en-US" sz="2800">
                <a:latin typeface="Times New Roman" panose="02020603050405020304" charset="0"/>
                <a:ea typeface="宋体" panose="02010600030101010101" pitchFamily="2" charset="-122"/>
                <a:cs typeface="Times New Roman" panose="02020603050405020304" charset="0"/>
              </a:rPr>
              <a:t>留着短短的卷发。</a:t>
            </a:r>
            <a:endParaRPr lang="zh-CN" altLang="en-US" sz="28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dvAuto="0"/>
      <p:bldP spid="11" grpId="1" advAuto="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8" name="文本框 7" title=""/>
          <p:cNvSpPr txBox="1"/>
          <p:nvPr>
            <p:custDataLst>
              <p:tags r:id="rId3"/>
            </p:custDataLst>
          </p:nvPr>
        </p:nvSpPr>
        <p:spPr>
          <a:xfrm>
            <a:off x="1447800" y="1143000"/>
            <a:ext cx="8669655" cy="1124585"/>
          </a:xfrm>
          <a:prstGeom prst="rect">
            <a:avLst/>
          </a:prstGeom>
          <a:noFill/>
        </p:spPr>
        <p:txBody>
          <a:bodyPr wrap="square" rtlCol="0" anchor="t">
            <a:spAutoFit/>
          </a:bodyPr>
          <a:lstStyle/>
          <a:p>
            <a:pPr algn="l">
              <a:lnSpc>
                <a:spcPct val="120000"/>
              </a:lnSpc>
              <a:spcBef>
                <a:spcPct val="0"/>
              </a:spcBef>
              <a:spcAft>
                <a:spcPct val="0"/>
              </a:spcAft>
            </a:pPr>
            <a:r>
              <a:rPr lang="en-US" altLang="zh-CN" sz="2800" b="1">
                <a:latin typeface="Times New Roman" panose="02020603050405020304" charset="0"/>
                <a:ea typeface="宋体" panose="02010600030101010101" pitchFamily="2" charset="-122"/>
                <a:cs typeface="Times New Roman" panose="02020603050405020304" charset="0"/>
                <a:sym typeface="+mn-ea"/>
              </a:rPr>
              <a:t>2. </a:t>
            </a:r>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sym typeface="+mn-ea"/>
              </a:rPr>
              <a:t>There’s</a:t>
            </a:r>
            <a:r>
              <a:rPr lang="en-US" altLang="zh-CN" sz="2800" b="1">
                <a:latin typeface="Times New Roman" panose="02020603050405020304" charset="0"/>
                <a:ea typeface="宋体" panose="02010600030101010101" pitchFamily="2" charset="-122"/>
                <a:cs typeface="Times New Roman" panose="02020603050405020304" charset="0"/>
                <a:sym typeface="+mn-ea"/>
              </a:rPr>
              <a:t> a school, a hospital and a big supermarket.</a:t>
            </a:r>
            <a:endParaRPr lang="en-US" altLang="zh-CN" sz="2800" b="1">
              <a:latin typeface="Times New Roman" panose="02020603050405020304" charset="0"/>
              <a:ea typeface="宋体" panose="02010600030101010101" pitchFamily="2" charset="-122"/>
              <a:cs typeface="Times New Roman" panose="02020603050405020304" charset="0"/>
              <a:sym typeface="+mn-ea"/>
            </a:endParaRPr>
          </a:p>
          <a:p>
            <a:pPr algn="l">
              <a:lnSpc>
                <a:spcPct val="120000"/>
              </a:lnSpc>
              <a:spcBef>
                <a:spcPct val="0"/>
              </a:spcBef>
              <a:spcAft>
                <a:spcPct val="0"/>
              </a:spcAft>
            </a:pPr>
            <a:r>
              <a:rPr lang="en-US" altLang="zh-CN" sz="2800" b="1">
                <a:latin typeface="Times New Roman" panose="02020603050405020304" charset="0"/>
                <a:ea typeface="宋体" panose="02010600030101010101" pitchFamily="2" charset="-122"/>
                <a:cs typeface="Times New Roman" panose="02020603050405020304" charset="0"/>
                <a:sym typeface="+mn-ea"/>
              </a:rPr>
              <a:t>    </a:t>
            </a:r>
            <a:r>
              <a:rPr lang="zh-CN" altLang="en-US" sz="2800" b="1">
                <a:latin typeface="Times New Roman" panose="02020603050405020304" charset="0"/>
                <a:ea typeface="宋体" panose="02010600030101010101" pitchFamily="2" charset="-122"/>
                <a:cs typeface="Times New Roman" panose="02020603050405020304" charset="0"/>
                <a:sym typeface="+mn-ea"/>
              </a:rPr>
              <a:t>有一所学校、一家医院和一家大超市。</a:t>
            </a:r>
            <a:endParaRPr lang="zh-CN" altLang="en-US" sz="2800" b="1">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title=""/>
          <p:cNvSpPr txBox="1"/>
          <p:nvPr>
            <p:custDataLst>
              <p:tags r:id="rId4"/>
            </p:custDataLst>
          </p:nvPr>
        </p:nvSpPr>
        <p:spPr>
          <a:xfrm>
            <a:off x="1752600" y="2218690"/>
            <a:ext cx="8858885" cy="1641475"/>
          </a:xfrm>
          <a:prstGeom prst="rect">
            <a:avLst/>
          </a:prstGeom>
          <a:noFill/>
        </p:spPr>
        <p:txBody>
          <a:bodyPr wrap="square" rtlCol="0" anchor="t">
            <a:spAutoFit/>
          </a:bodyPr>
          <a:lstStyle/>
          <a:p>
            <a:pPr>
              <a:lnSpc>
                <a:spcPct val="120000"/>
              </a:lnSpc>
              <a:spcBef>
                <a:spcPct val="0"/>
              </a:spcBef>
              <a:spcAft>
                <a:spcPct val="0"/>
              </a:spcAft>
            </a:pP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在</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there be</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结构中，如果动词</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be</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后面的主语是两个或两个以上的名词，</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be</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动词的单复数形式要与离它最近的名词</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a:p>
            <a:pPr>
              <a:lnSpc>
                <a:spcPct val="120000"/>
              </a:lnSpc>
              <a:spcBef>
                <a:spcPct val="0"/>
              </a:spcBef>
              <a:spcAft>
                <a:spcPct val="0"/>
              </a:spcAft>
            </a:pP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保持一致，即遵循</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就近原则</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title=""/>
          <p:cNvSpPr txBox="1"/>
          <p:nvPr>
            <p:custDataLst>
              <p:tags r:id="rId5"/>
            </p:custDataLst>
          </p:nvPr>
        </p:nvSpPr>
        <p:spPr>
          <a:xfrm>
            <a:off x="1752600" y="3811270"/>
            <a:ext cx="8990965" cy="2158365"/>
          </a:xfrm>
          <a:prstGeom prst="rect">
            <a:avLst/>
          </a:prstGeom>
          <a:noFill/>
        </p:spPr>
        <p:txBody>
          <a:bodyPr wrap="square" rtlCol="0" anchor="t">
            <a:spAutoFit/>
          </a:bodyPr>
          <a:lstStyle/>
          <a:p>
            <a:pPr>
              <a:lnSpc>
                <a:spcPct val="12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e.g. There is a pen, two books and many pencils on the desk.   </a:t>
            </a:r>
            <a:endParaRPr lang="en-US" altLang="zh-CN" sz="2800">
              <a:latin typeface="Times New Roman" panose="02020603050405020304" charset="0"/>
              <a:ea typeface="宋体" panose="02010600030101010101" pitchFamily="2" charset="-122"/>
              <a:cs typeface="Times New Roman" panose="02020603050405020304" charset="0"/>
            </a:endParaRPr>
          </a:p>
          <a:p>
            <a:pPr>
              <a:lnSpc>
                <a:spcPct val="12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       </a:t>
            </a:r>
            <a:r>
              <a:rPr lang="zh-CN" altLang="en-US" sz="2800">
                <a:latin typeface="Times New Roman" panose="02020603050405020304" charset="0"/>
                <a:ea typeface="宋体" panose="02010600030101010101" pitchFamily="2" charset="-122"/>
                <a:cs typeface="Times New Roman" panose="02020603050405020304" charset="0"/>
              </a:rPr>
              <a:t>课桌上有一支钢笔、两本书和许多铅笔。</a:t>
            </a:r>
            <a:endParaRPr lang="zh-CN" altLang="en-US" sz="2800">
              <a:latin typeface="Times New Roman" panose="02020603050405020304" charset="0"/>
              <a:ea typeface="宋体" panose="02010600030101010101" pitchFamily="2" charset="-122"/>
              <a:cs typeface="Times New Roman" panose="02020603050405020304" charset="0"/>
            </a:endParaRPr>
          </a:p>
          <a:p>
            <a:pPr>
              <a:lnSpc>
                <a:spcPct val="120000"/>
              </a:lnSpc>
              <a:spcBef>
                <a:spcPct val="0"/>
              </a:spcBef>
              <a:spcAft>
                <a:spcPct val="0"/>
              </a:spcAft>
            </a:pPr>
            <a:r>
              <a:rPr lang="zh-CN" altLang="en-US" sz="2800">
                <a:latin typeface="Times New Roman" panose="02020603050405020304" charset="0"/>
                <a:ea typeface="宋体" panose="02010600030101010101" pitchFamily="2" charset="-122"/>
                <a:cs typeface="Times New Roman" panose="02020603050405020304" charset="0"/>
              </a:rPr>
              <a:t> </a:t>
            </a:r>
            <a:r>
              <a:rPr lang="en-US" altLang="zh-CN" sz="2800">
                <a:latin typeface="Times New Roman" panose="02020603050405020304" charset="0"/>
                <a:ea typeface="宋体" panose="02010600030101010101" pitchFamily="2" charset="-122"/>
                <a:cs typeface="Times New Roman" panose="02020603050405020304" charset="0"/>
              </a:rPr>
              <a:t>      There are two books, a pen and many pencils on the desk.</a:t>
            </a:r>
            <a:endParaRPr lang="en-US" altLang="zh-CN" sz="2800">
              <a:latin typeface="Times New Roman" panose="02020603050405020304" charset="0"/>
              <a:ea typeface="宋体" panose="02010600030101010101" pitchFamily="2" charset="-122"/>
              <a:cs typeface="Times New Roman" panose="02020603050405020304" charset="0"/>
            </a:endParaRPr>
          </a:p>
          <a:p>
            <a:pPr>
              <a:lnSpc>
                <a:spcPct val="12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       </a:t>
            </a:r>
            <a:r>
              <a:rPr lang="zh-CN" altLang="en-US" sz="2800">
                <a:latin typeface="Times New Roman" panose="02020603050405020304" charset="0"/>
                <a:ea typeface="宋体" panose="02010600030101010101" pitchFamily="2" charset="-122"/>
                <a:cs typeface="Times New Roman" panose="02020603050405020304" charset="0"/>
              </a:rPr>
              <a:t>课桌上有两本书</a:t>
            </a:r>
            <a:r>
              <a:rPr lang="en-US" altLang="zh-CN" sz="2800">
                <a:latin typeface="Times New Roman" panose="02020603050405020304" charset="0"/>
                <a:ea typeface="宋体" panose="02010600030101010101" pitchFamily="2" charset="-122"/>
                <a:cs typeface="Times New Roman" panose="02020603050405020304" charset="0"/>
              </a:rPr>
              <a:t>,</a:t>
            </a:r>
            <a:r>
              <a:rPr lang="zh-CN" altLang="en-US" sz="2800">
                <a:latin typeface="Times New Roman" panose="02020603050405020304" charset="0"/>
                <a:ea typeface="宋体" panose="02010600030101010101" pitchFamily="2" charset="-122"/>
                <a:cs typeface="Times New Roman" panose="02020603050405020304" charset="0"/>
              </a:rPr>
              <a:t>一支钢笔和许多铅笔。</a:t>
            </a:r>
            <a:endParaRPr lang="zh-CN" altLang="en-US" sz="28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dvAuto="0"/>
      <p:bldP spid="11" grpId="1" advAuto="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8" name="文本框 7" title=""/>
          <p:cNvSpPr txBox="1"/>
          <p:nvPr>
            <p:custDataLst>
              <p:tags r:id="rId3"/>
            </p:custDataLst>
          </p:nvPr>
        </p:nvSpPr>
        <p:spPr>
          <a:xfrm>
            <a:off x="1524000" y="1219200"/>
            <a:ext cx="9002395" cy="607695"/>
          </a:xfrm>
          <a:prstGeom prst="rect">
            <a:avLst/>
          </a:prstGeom>
          <a:noFill/>
        </p:spPr>
        <p:txBody>
          <a:bodyPr wrap="square" rtlCol="0" anchor="t">
            <a:spAutoFit/>
          </a:bodyPr>
          <a:lstStyle/>
          <a:p>
            <a:pPr algn="l">
              <a:lnSpc>
                <a:spcPct val="120000"/>
              </a:lnSpc>
              <a:spcBef>
                <a:spcPct val="0"/>
              </a:spcBef>
              <a:spcAft>
                <a:spcPct val="0"/>
              </a:spcAft>
            </a:pPr>
            <a:r>
              <a:rPr lang="en-US" altLang="zh-CN" sz="2800" b="1">
                <a:latin typeface="Times New Roman" panose="02020603050405020304" charset="0"/>
                <a:ea typeface="宋体" panose="02010600030101010101" pitchFamily="2" charset="-122"/>
                <a:cs typeface="Times New Roman" panose="02020603050405020304" charset="0"/>
                <a:sym typeface="+mn-ea"/>
              </a:rPr>
              <a:t>3. They</a:t>
            </a:r>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sym typeface="+mn-ea"/>
              </a:rPr>
              <a:t>'re always ready to</a:t>
            </a:r>
            <a:r>
              <a:rPr lang="en-US" altLang="zh-CN" sz="2800" b="1">
                <a:latin typeface="Times New Roman" panose="02020603050405020304" charset="0"/>
                <a:ea typeface="宋体" panose="02010600030101010101" pitchFamily="2" charset="-122"/>
                <a:cs typeface="Times New Roman" panose="02020603050405020304" charset="0"/>
                <a:sym typeface="+mn-ea"/>
              </a:rPr>
              <a:t> help others. </a:t>
            </a:r>
            <a:r>
              <a:rPr lang="zh-CN" altLang="en-US" sz="2800" b="1">
                <a:latin typeface="Times New Roman" panose="02020603050405020304" charset="0"/>
                <a:ea typeface="宋体" panose="02010600030101010101" pitchFamily="2" charset="-122"/>
                <a:cs typeface="Times New Roman" panose="02020603050405020304" charset="0"/>
                <a:sym typeface="+mn-ea"/>
              </a:rPr>
              <a:t>他们总是乐于助人。</a:t>
            </a:r>
            <a:endParaRPr lang="zh-CN" altLang="en-US" sz="2800" b="1">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title=""/>
          <p:cNvSpPr txBox="1"/>
          <p:nvPr>
            <p:custDataLst>
              <p:tags r:id="rId4"/>
            </p:custDataLst>
          </p:nvPr>
        </p:nvSpPr>
        <p:spPr>
          <a:xfrm>
            <a:off x="1905000" y="1909445"/>
            <a:ext cx="8843645" cy="607695"/>
          </a:xfrm>
          <a:prstGeom prst="rect">
            <a:avLst/>
          </a:prstGeom>
          <a:noFill/>
        </p:spPr>
        <p:txBody>
          <a:bodyPr wrap="square" rtlCol="0" anchor="t">
            <a:spAutoFit/>
          </a:bodyPr>
          <a:lstStyle/>
          <a:p>
            <a:pPr>
              <a:lnSpc>
                <a:spcPct val="120000"/>
              </a:lnSpc>
              <a:spcBef>
                <a:spcPct val="0"/>
              </a:spcBef>
              <a:spcAft>
                <a:spcPct val="0"/>
              </a:spcAft>
            </a:pPr>
            <a:r>
              <a:rPr 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be ready to do sth.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愿意（乐于）做某事，准备好做某事</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title=""/>
          <p:cNvSpPr txBox="1"/>
          <p:nvPr>
            <p:custDataLst>
              <p:tags r:id="rId5"/>
            </p:custDataLst>
          </p:nvPr>
        </p:nvSpPr>
        <p:spPr>
          <a:xfrm>
            <a:off x="1905000" y="2599690"/>
            <a:ext cx="5631815" cy="1124585"/>
          </a:xfrm>
          <a:prstGeom prst="rect">
            <a:avLst/>
          </a:prstGeom>
          <a:noFill/>
        </p:spPr>
        <p:txBody>
          <a:bodyPr wrap="square" rtlCol="0" anchor="t">
            <a:spAutoFit/>
          </a:bodyPr>
          <a:lstStyle/>
          <a:p>
            <a:pPr>
              <a:lnSpc>
                <a:spcPct val="12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e.g. Right, we're ready to go.</a:t>
            </a:r>
            <a:endParaRPr lang="en-US" altLang="zh-CN" sz="2800">
              <a:latin typeface="Times New Roman" panose="02020603050405020304" charset="0"/>
              <a:ea typeface="宋体" panose="02010600030101010101" pitchFamily="2" charset="-122"/>
              <a:cs typeface="Times New Roman" panose="02020603050405020304" charset="0"/>
            </a:endParaRPr>
          </a:p>
          <a:p>
            <a:pPr>
              <a:lnSpc>
                <a:spcPct val="12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       </a:t>
            </a:r>
            <a:r>
              <a:rPr lang="zh-CN" altLang="en-US" sz="2800">
                <a:latin typeface="Times New Roman" panose="02020603050405020304" charset="0"/>
                <a:ea typeface="宋体" panose="02010600030101010101" pitchFamily="2" charset="-122"/>
                <a:cs typeface="Times New Roman" panose="02020603050405020304" charset="0"/>
              </a:rPr>
              <a:t>对，我们准备好了，可以走了。</a:t>
            </a:r>
            <a:endParaRPr lang="zh-CN" altLang="en-US" sz="2800">
              <a:latin typeface="Times New Roman" panose="02020603050405020304" charset="0"/>
              <a:ea typeface="宋体" panose="02010600030101010101" pitchFamily="2" charset="-122"/>
              <a:cs typeface="Times New Roman" panose="02020603050405020304" charset="0"/>
            </a:endParaRPr>
          </a:p>
        </p:txBody>
      </p:sp>
      <p:sp>
        <p:nvSpPr>
          <p:cNvPr id="2" name="文本框 1" title=""/>
          <p:cNvSpPr txBox="1"/>
          <p:nvPr>
            <p:custDataLst>
              <p:tags r:id="rId6"/>
            </p:custDataLst>
          </p:nvPr>
        </p:nvSpPr>
        <p:spPr>
          <a:xfrm>
            <a:off x="1905000" y="3806825"/>
            <a:ext cx="6402705" cy="607695"/>
          </a:xfrm>
          <a:prstGeom prst="rect">
            <a:avLst/>
          </a:prstGeom>
          <a:noFill/>
        </p:spPr>
        <p:txBody>
          <a:bodyPr wrap="square" rtlCol="0" anchor="t">
            <a:spAutoFit/>
          </a:bodyPr>
          <a:lstStyle/>
          <a:p>
            <a:pPr>
              <a:lnSpc>
                <a:spcPct val="120000"/>
              </a:lnSpc>
              <a:spcBef>
                <a:spcPct val="0"/>
              </a:spcBef>
              <a:spcAft>
                <a:spcPct val="0"/>
              </a:spcAft>
            </a:pP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be ready for sth.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为某事准备好</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title=""/>
          <p:cNvSpPr txBox="1"/>
          <p:nvPr>
            <p:custDataLst>
              <p:tags r:id="rId7"/>
            </p:custDataLst>
          </p:nvPr>
        </p:nvSpPr>
        <p:spPr>
          <a:xfrm>
            <a:off x="1905000" y="4497070"/>
            <a:ext cx="7689215" cy="1210945"/>
          </a:xfrm>
          <a:prstGeom prst="rect">
            <a:avLst/>
          </a:prstGeom>
          <a:noFill/>
        </p:spPr>
        <p:txBody>
          <a:bodyPr wrap="square" rtlCol="0" anchor="t">
            <a:spAutoFit/>
          </a:bodyPr>
          <a:lstStyle/>
          <a:p>
            <a:pPr fontAlgn="auto">
              <a:lnSpc>
                <a:spcPct val="130000"/>
              </a:lnSpc>
              <a:spcBef>
                <a:spcPct val="0"/>
              </a:spcBef>
              <a:spcAft>
                <a:spcPct val="0"/>
              </a:spcAft>
              <a:buSzTx/>
              <a:buFontTx/>
            </a:pPr>
            <a:r>
              <a:rPr lang="en-US" altLang="zh-CN" sz="2800">
                <a:latin typeface="Times New Roman" panose="02020603050405020304" charset="0"/>
                <a:ea typeface="宋体" panose="02010600030101010101" pitchFamily="2" charset="-122"/>
                <a:cs typeface="Times New Roman" panose="02020603050405020304" charset="0"/>
              </a:rPr>
              <a:t>e.g. </a:t>
            </a:r>
            <a:r>
              <a:rPr lang="en-US" altLang="zh-CN" sz="2800">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The students are ready for the basketball match.</a:t>
            </a:r>
            <a:endParaRPr lang="en-US" altLang="zh-CN" sz="2800">
              <a:latin typeface="Times New Roman" panose="02020603050405020304" charset="0"/>
              <a:ea typeface="宋体" panose="02010600030101010101" pitchFamily="2" charset="-122"/>
              <a:cs typeface="Times New Roman" panose="02020603050405020304" charset="0"/>
              <a:sym typeface="宋体" panose="02010600030101010101" pitchFamily="2" charset="-122"/>
            </a:endParaRPr>
          </a:p>
          <a:p>
            <a:pPr fontAlgn="auto">
              <a:lnSpc>
                <a:spcPct val="130000"/>
              </a:lnSpc>
              <a:spcBef>
                <a:spcPct val="0"/>
              </a:spcBef>
              <a:spcAft>
                <a:spcPct val="0"/>
              </a:spcAft>
              <a:buSzTx/>
              <a:buFontTx/>
            </a:pPr>
            <a:r>
              <a:rPr lang="en-US" altLang="zh-CN" sz="2800">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       学生们为篮球赛做好了准备。</a:t>
            </a:r>
            <a:endParaRPr lang="zh-CN" altLang="en-US" sz="28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2"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3"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dvAuto="0"/>
      <p:bldP spid="11" grpId="1" advAuto="0"/>
      <p:bldP spid="2" grpId="2" advAuto="0"/>
      <p:bldP spid="3" grpId="3" advAuto="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8" name="文本框 7" title=""/>
          <p:cNvSpPr txBox="1"/>
          <p:nvPr>
            <p:custDataLst>
              <p:tags r:id="rId3"/>
            </p:custDataLst>
          </p:nvPr>
        </p:nvSpPr>
        <p:spPr>
          <a:xfrm>
            <a:off x="2133600" y="1447800"/>
            <a:ext cx="5531485" cy="1124585"/>
          </a:xfrm>
          <a:prstGeom prst="rect">
            <a:avLst/>
          </a:prstGeom>
          <a:noFill/>
        </p:spPr>
        <p:txBody>
          <a:bodyPr wrap="square" rtlCol="0" anchor="t">
            <a:spAutoFit/>
          </a:bodyPr>
          <a:lstStyle/>
          <a:p>
            <a:pPr algn="l">
              <a:lnSpc>
                <a:spcPct val="120000"/>
              </a:lnSpc>
              <a:spcBef>
                <a:spcPct val="0"/>
              </a:spcBef>
              <a:spcAft>
                <a:spcPct val="0"/>
              </a:spcAft>
            </a:pPr>
            <a:r>
              <a:rPr lang="en-US" altLang="zh-CN" sz="2800" b="1">
                <a:latin typeface="Times New Roman" panose="02020603050405020304" charset="0"/>
                <a:ea typeface="宋体" panose="02010600030101010101" pitchFamily="2" charset="-122"/>
                <a:cs typeface="Times New Roman" panose="02020603050405020304" charset="0"/>
                <a:sym typeface="+mn-ea"/>
              </a:rPr>
              <a:t>4. Well</a:t>
            </a:r>
            <a:r>
              <a:rPr lang="en-US" sz="2800" b="1">
                <a:latin typeface="Times New Roman" panose="02020603050405020304" charset="0"/>
                <a:ea typeface="宋体" panose="02010600030101010101" pitchFamily="2" charset="-122"/>
                <a:cs typeface="Times New Roman" panose="02020603050405020304" charset="0"/>
                <a:sym typeface="+mn-ea"/>
              </a:rPr>
              <a:t>, </a:t>
            </a:r>
            <a:r>
              <a:rPr lang="en-US" altLang="zh-CN" sz="2800" b="1">
                <a:latin typeface="Times New Roman" panose="02020603050405020304" charset="0"/>
                <a:ea typeface="宋体" panose="02010600030101010101" pitchFamily="2" charset="-122"/>
                <a:cs typeface="Times New Roman" panose="02020603050405020304" charset="0"/>
                <a:sym typeface="+mn-ea"/>
              </a:rPr>
              <a:t>Mr Zhang lives </a:t>
            </a:r>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sym typeface="+mn-ea"/>
              </a:rPr>
              <a:t>above</a:t>
            </a:r>
            <a:r>
              <a:rPr lang="en-US" altLang="zh-CN" sz="2800" b="1">
                <a:latin typeface="Times New Roman" panose="02020603050405020304" charset="0"/>
                <a:ea typeface="宋体" panose="02010600030101010101" pitchFamily="2" charset="-122"/>
                <a:cs typeface="Times New Roman" panose="02020603050405020304" charset="0"/>
                <a:sym typeface="+mn-ea"/>
              </a:rPr>
              <a:t> us. </a:t>
            </a:r>
            <a:endParaRPr lang="en-US" altLang="zh-CN" sz="2800" b="1">
              <a:latin typeface="Times New Roman" panose="02020603050405020304" charset="0"/>
              <a:ea typeface="宋体" panose="02010600030101010101" pitchFamily="2" charset="-122"/>
              <a:cs typeface="Times New Roman" panose="02020603050405020304" charset="0"/>
              <a:sym typeface="+mn-ea"/>
            </a:endParaRPr>
          </a:p>
          <a:p>
            <a:pPr algn="l">
              <a:lnSpc>
                <a:spcPct val="120000"/>
              </a:lnSpc>
              <a:spcBef>
                <a:spcPct val="0"/>
              </a:spcBef>
              <a:spcAft>
                <a:spcPct val="0"/>
              </a:spcAft>
            </a:pPr>
            <a:r>
              <a:rPr lang="en-US" altLang="zh-CN" sz="2800" b="1">
                <a:latin typeface="Times New Roman" panose="02020603050405020304" charset="0"/>
                <a:ea typeface="宋体" panose="02010600030101010101" pitchFamily="2" charset="-122"/>
                <a:cs typeface="Times New Roman" panose="02020603050405020304" charset="0"/>
                <a:sym typeface="+mn-ea"/>
              </a:rPr>
              <a:t>    </a:t>
            </a:r>
            <a:r>
              <a:rPr lang="zh-CN" altLang="en-US" sz="2800" b="1">
                <a:latin typeface="Times New Roman" panose="02020603050405020304" charset="0"/>
                <a:ea typeface="宋体" panose="02010600030101010101" pitchFamily="2" charset="-122"/>
                <a:cs typeface="Times New Roman" panose="02020603050405020304" charset="0"/>
                <a:sym typeface="+mn-ea"/>
              </a:rPr>
              <a:t>嗯，张先生住在我们楼上。</a:t>
            </a:r>
            <a:endParaRPr lang="zh-CN" altLang="en-US" sz="2800" b="1">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title=""/>
          <p:cNvSpPr txBox="1"/>
          <p:nvPr>
            <p:custDataLst>
              <p:tags r:id="rId4"/>
            </p:custDataLst>
          </p:nvPr>
        </p:nvSpPr>
        <p:spPr>
          <a:xfrm>
            <a:off x="2438400" y="2781935"/>
            <a:ext cx="7497445" cy="1124585"/>
          </a:xfrm>
          <a:prstGeom prst="rect">
            <a:avLst/>
          </a:prstGeom>
          <a:noFill/>
        </p:spPr>
        <p:txBody>
          <a:bodyPr wrap="square" rtlCol="0" anchor="t">
            <a:spAutoFit/>
          </a:bodyPr>
          <a:lstStyle/>
          <a:p>
            <a:pPr>
              <a:lnSpc>
                <a:spcPct val="120000"/>
              </a:lnSpc>
              <a:spcBef>
                <a:spcPct val="0"/>
              </a:spcBef>
              <a:spcAft>
                <a:spcPct val="0"/>
              </a:spcAft>
            </a:pP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(1) above</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作介词，意为</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在（或向）</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上面</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，不一定在正上方，没有接触面。</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title=""/>
          <p:cNvSpPr txBox="1"/>
          <p:nvPr>
            <p:custDataLst>
              <p:tags r:id="rId5"/>
            </p:custDataLst>
          </p:nvPr>
        </p:nvSpPr>
        <p:spPr>
          <a:xfrm>
            <a:off x="2438400" y="4116070"/>
            <a:ext cx="5574665" cy="1124585"/>
          </a:xfrm>
          <a:prstGeom prst="rect">
            <a:avLst/>
          </a:prstGeom>
          <a:noFill/>
        </p:spPr>
        <p:txBody>
          <a:bodyPr wrap="square" rtlCol="0" anchor="t">
            <a:spAutoFit/>
          </a:bodyPr>
          <a:lstStyle/>
          <a:p>
            <a:pPr>
              <a:lnSpc>
                <a:spcPct val="12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e.g. There is a light above my desk. </a:t>
            </a:r>
            <a:endParaRPr lang="en-US" altLang="zh-CN" sz="2800">
              <a:latin typeface="Times New Roman" panose="02020603050405020304" charset="0"/>
              <a:ea typeface="宋体" panose="02010600030101010101" pitchFamily="2" charset="-122"/>
              <a:cs typeface="Times New Roman" panose="02020603050405020304" charset="0"/>
            </a:endParaRPr>
          </a:p>
          <a:p>
            <a:pPr>
              <a:lnSpc>
                <a:spcPct val="12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       </a:t>
            </a:r>
            <a:r>
              <a:rPr lang="zh-CN" altLang="en-US" sz="2800">
                <a:latin typeface="Times New Roman" panose="02020603050405020304" charset="0"/>
                <a:ea typeface="宋体" panose="02010600030101010101" pitchFamily="2" charset="-122"/>
                <a:cs typeface="Times New Roman" panose="02020603050405020304" charset="0"/>
              </a:rPr>
              <a:t>在我桌子的上方有一盏灯。</a:t>
            </a:r>
            <a:endParaRPr lang="zh-CN" altLang="en-US" sz="28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dvAuto="0"/>
      <p:bldP spid="11" grpId="1" advAuto="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9" name="文本框 8" title=""/>
          <p:cNvSpPr txBox="1"/>
          <p:nvPr>
            <p:custDataLst>
              <p:tags r:id="rId3"/>
            </p:custDataLst>
          </p:nvPr>
        </p:nvSpPr>
        <p:spPr>
          <a:xfrm>
            <a:off x="573405" y="1151890"/>
            <a:ext cx="8858885" cy="607695"/>
          </a:xfrm>
          <a:prstGeom prst="rect">
            <a:avLst/>
          </a:prstGeom>
          <a:noFill/>
        </p:spPr>
        <p:txBody>
          <a:bodyPr wrap="square" rtlCol="0" anchor="t">
            <a:spAutoFit/>
          </a:bodyPr>
          <a:lstStyle/>
          <a:p>
            <a:pPr>
              <a:lnSpc>
                <a:spcPct val="120000"/>
              </a:lnSpc>
              <a:spcBef>
                <a:spcPct val="0"/>
              </a:spcBef>
              <a:spcAft>
                <a:spcPct val="0"/>
              </a:spcAft>
            </a:pPr>
            <a:r>
              <a:rPr 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辨析：</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on, over</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与</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above</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graphicFrame>
        <p:nvGraphicFramePr>
          <p:cNvPr id="14" name="P_6_BD#87123fec8?colgroup=2,10,10&amp;vcp=1&amp;pid=8df385c54&amp;color=0,0,0&amp;mp=1&amp;vtp=1&amp;bbb=1&amp;hb=1" title=""/>
          <p:cNvGraphicFramePr>
            <a:graphicFrameLocks noGrp="1"/>
          </p:cNvGraphicFramePr>
          <p:nvPr>
            <p:custDataLst>
              <p:tags r:id="rId4"/>
            </p:custDataLst>
          </p:nvPr>
        </p:nvGraphicFramePr>
        <p:xfrm>
          <a:off x="573405" y="1905000"/>
          <a:ext cx="11045190" cy="3679825"/>
        </p:xfrm>
        <a:graphic>
          <a:graphicData uri="http://schemas.openxmlformats.org/drawingml/2006/table">
            <a:tbl>
              <a:tblPr/>
              <a:tblGrid>
                <a:gridCol w="1325880"/>
                <a:gridCol w="4934585"/>
                <a:gridCol w="4784725"/>
              </a:tblGrid>
              <a:tr h="1051560">
                <a:tc>
                  <a:txBody>
                    <a:bodyPr vert="horz" wrap="square"/>
                    <a:lstStyle/>
                    <a:p>
                      <a:pPr algn="ctr" hangingPunct="0">
                        <a:lnSpc>
                          <a:spcPct val="100000"/>
                        </a:lnSpc>
                      </a:pPr>
                      <a:r>
                        <a:rPr lang="en-US" altLang="zh-CN" sz="2800" b="0" i="0">
                          <a:solidFill>
                            <a:schemeClr val="tx1"/>
                          </a:solidFill>
                          <a:latin typeface="Times New Roman" panose="02020603050405020304" charset="0"/>
                          <a:ea typeface="宋体" panose="02010600030101010101" pitchFamily="2" charset="-122"/>
                          <a:cs typeface="Times New Roman" panose="02020603050405020304" charset="0"/>
                        </a:rPr>
                        <a:t>on</a:t>
                      </a:r>
                      <a:endParaRPr lang="en-US" altLang="zh-CN" sz="2800" b="0" i="0">
                        <a:solidFill>
                          <a:schemeClr val="tx1"/>
                        </a:solidFill>
                        <a:latin typeface="Times New Roman" panose="02020603050405020304" charset="0"/>
                        <a:ea typeface="宋体" panose="02010600030101010101" pitchFamily="2" charset="-122"/>
                        <a:cs typeface="Times New Roman" panose="02020603050405020304" charset="0"/>
                      </a:endParaRPr>
                    </a:p>
                  </a:txBody>
                  <a:tcPr marL="95917" marR="95917"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vert="horz" wrap="square"/>
                    <a:lstStyle/>
                    <a:p>
                      <a:pPr marL="0" indent="0" algn="l" hangingPunct="0">
                        <a:lnSpc>
                          <a:spcPct val="100000"/>
                        </a:lnSpc>
                      </a:pPr>
                      <a:r>
                        <a:rPr lang="en-US" altLang="zh-CN" sz="2800" b="0" i="0">
                          <a:solidFill>
                            <a:schemeClr val="tx1"/>
                          </a:solidFill>
                          <a:latin typeface="Times New Roman" panose="02020603050405020304" charset="0"/>
                          <a:ea typeface="宋体" panose="02010600030101010101" pitchFamily="2" charset="-122"/>
                          <a:cs typeface="Times New Roman" panose="02020603050405020304" charset="0"/>
                        </a:rPr>
                        <a:t>表示一物在另一物的表面上</a:t>
                      </a:r>
                      <a:r>
                        <a:rPr lang="zh-CN" altLang="en-US" sz="2800" b="0" i="0">
                          <a:solidFill>
                            <a:schemeClr val="tx1"/>
                          </a:solidFill>
                          <a:latin typeface="Times New Roman" panose="02020603050405020304" charset="0"/>
                          <a:ea typeface="宋体" panose="02010600030101010101" pitchFamily="2" charset="-122"/>
                          <a:cs typeface="Times New Roman" panose="02020603050405020304" charset="0"/>
                        </a:rPr>
                        <a:t>，</a:t>
                      </a:r>
                      <a:r>
                        <a:rPr lang="en-US" altLang="zh-CN" sz="2800" b="0" i="0">
                          <a:solidFill>
                            <a:schemeClr val="tx1"/>
                          </a:solidFill>
                          <a:latin typeface="Times New Roman" panose="02020603050405020304" charset="0"/>
                          <a:ea typeface="宋体" panose="02010600030101010101" pitchFamily="2" charset="-122"/>
                          <a:cs typeface="Times New Roman" panose="02020603050405020304" charset="0"/>
                        </a:rPr>
                        <a:t>强调两者接触</a:t>
                      </a:r>
                      <a:r>
                        <a:rPr lang="en-US" altLang="zh-CN" sz="2800" b="0" i="0" spc="-100">
                          <a:solidFill>
                            <a:schemeClr val="tx1"/>
                          </a:solidFill>
                          <a:latin typeface="Times New Roman" panose="02020603050405020304" charset="0"/>
                          <a:ea typeface="宋体" panose="02010600030101010101" pitchFamily="2" charset="-122"/>
                          <a:cs typeface="Times New Roman" panose="02020603050405020304" charset="0"/>
                        </a:rPr>
                        <a:t>。</a:t>
                      </a:r>
                      <a:endParaRPr lang="en-US" altLang="zh-CN" sz="2800" b="0" i="0" spc="-100">
                        <a:solidFill>
                          <a:schemeClr val="tx1"/>
                        </a:solidFill>
                        <a:latin typeface="Times New Roman" panose="02020603050405020304" charset="0"/>
                        <a:ea typeface="宋体" panose="02010600030101010101" pitchFamily="2" charset="-122"/>
                        <a:cs typeface="Times New Roman" panose="02020603050405020304" charset="0"/>
                      </a:endParaRPr>
                    </a:p>
                  </a:txBody>
                  <a:tcPr marL="95917" marR="95917"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vert="horz" wrap="square"/>
                    <a:lstStyle/>
                    <a:p>
                      <a:pPr marL="0" indent="0" algn="l" hangingPunct="0">
                        <a:lnSpc>
                          <a:spcPct val="100000"/>
                        </a:lnSpc>
                      </a:pPr>
                      <a:r>
                        <a:rPr lang="en-US" altLang="zh-CN" sz="2800" b="0" i="0">
                          <a:solidFill>
                            <a:schemeClr val="tx1"/>
                          </a:solidFill>
                          <a:latin typeface="Times New Roman" panose="02020603050405020304" charset="0"/>
                          <a:ea typeface="宋体" panose="02010600030101010101" pitchFamily="2" charset="-122"/>
                          <a:cs typeface="Times New Roman" panose="02020603050405020304" charset="0"/>
                        </a:rPr>
                        <a:t>There is a cup on the table.</a:t>
                      </a:r>
                      <a:endParaRPr lang="en-US" altLang="zh-CN" sz="2800" b="0" i="0">
                        <a:solidFill>
                          <a:schemeClr val="tx1"/>
                        </a:solidFill>
                        <a:latin typeface="Times New Roman" panose="02020603050405020304" charset="0"/>
                        <a:ea typeface="宋体" panose="02010600030101010101" pitchFamily="2" charset="-122"/>
                        <a:cs typeface="Times New Roman" panose="02020603050405020304" charset="0"/>
                      </a:endParaRPr>
                    </a:p>
                    <a:p>
                      <a:pPr marL="0" indent="0" algn="l" hangingPunct="0">
                        <a:lnSpc>
                          <a:spcPct val="100000"/>
                        </a:lnSpc>
                      </a:pPr>
                      <a:r>
                        <a:rPr lang="en-US" altLang="zh-CN" sz="2800" b="0" i="0">
                          <a:solidFill>
                            <a:schemeClr val="tx1"/>
                          </a:solidFill>
                          <a:latin typeface="Times New Roman" panose="02020603050405020304" charset="0"/>
                          <a:ea typeface="宋体" panose="02010600030101010101" pitchFamily="2" charset="-122"/>
                          <a:cs typeface="Times New Roman" panose="02020603050405020304" charset="0"/>
                        </a:rPr>
                        <a:t>桌上有个杯子</a:t>
                      </a:r>
                      <a:r>
                        <a:rPr lang="en-US" altLang="zh-CN" sz="2800" b="0" i="0" spc="-100">
                          <a:solidFill>
                            <a:schemeClr val="tx1"/>
                          </a:solidFill>
                          <a:latin typeface="Times New Roman" panose="02020603050405020304" charset="0"/>
                          <a:ea typeface="宋体" panose="02010600030101010101" pitchFamily="2" charset="-122"/>
                          <a:cs typeface="Times New Roman" panose="02020603050405020304" charset="0"/>
                        </a:rPr>
                        <a:t>。</a:t>
                      </a:r>
                      <a:endParaRPr lang="en-US" altLang="zh-CN" sz="2800" b="0" i="0" spc="-100">
                        <a:solidFill>
                          <a:schemeClr val="tx1"/>
                        </a:solidFill>
                        <a:latin typeface="Times New Roman" panose="02020603050405020304" charset="0"/>
                        <a:ea typeface="宋体" panose="02010600030101010101" pitchFamily="2" charset="-122"/>
                        <a:cs typeface="Times New Roman" panose="02020603050405020304" charset="0"/>
                      </a:endParaRPr>
                    </a:p>
                  </a:txBody>
                  <a:tcPr marL="95917" marR="95917"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050925">
                <a:tc>
                  <a:txBody>
                    <a:bodyPr vert="horz" wrap="square"/>
                    <a:lstStyle/>
                    <a:p>
                      <a:pPr algn="ctr" hangingPunct="0">
                        <a:lnSpc>
                          <a:spcPct val="100000"/>
                        </a:lnSpc>
                        <a:buNone/>
                      </a:pPr>
                      <a:r>
                        <a:rPr lang="en-US" altLang="zh-CN" sz="2800" b="0">
                          <a:solidFill>
                            <a:schemeClr val="tx1"/>
                          </a:solidFill>
                          <a:latin typeface="Times New Roman" panose="02020603050405020304" charset="0"/>
                          <a:ea typeface="宋体" panose="02010600030101010101" pitchFamily="2" charset="-122"/>
                          <a:cs typeface="Times New Roman" panose="02020603050405020304" charset="0"/>
                          <a:sym typeface="+mn-ea"/>
                        </a:rPr>
                        <a:t>over</a:t>
                      </a:r>
                      <a:endParaRPr lang="en-US" altLang="zh-CN" sz="2800" b="0" i="0">
                        <a:solidFill>
                          <a:schemeClr val="tx1"/>
                        </a:solidFill>
                        <a:latin typeface="Times New Roman" panose="02020603050405020304" charset="0"/>
                        <a:ea typeface="宋体" panose="02010600030101010101" pitchFamily="2" charset="-122"/>
                        <a:cs typeface="Times New Roman" panose="02020603050405020304" charset="0"/>
                        <a:sym typeface="+mn-ea"/>
                      </a:endParaRPr>
                    </a:p>
                  </a:txBody>
                  <a:tcPr marL="95917" marR="95917"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vert="horz" wrap="square"/>
                    <a:lstStyle/>
                    <a:p>
                      <a:pPr marL="0" indent="0" algn="l" hangingPunct="0">
                        <a:lnSpc>
                          <a:spcPct val="100000"/>
                        </a:lnSpc>
                        <a:buNone/>
                      </a:pPr>
                      <a:r>
                        <a:rPr lang="en-US" altLang="zh-CN" sz="2800" b="0">
                          <a:solidFill>
                            <a:schemeClr val="tx1"/>
                          </a:solidFill>
                          <a:latin typeface="Times New Roman" panose="02020603050405020304" charset="0"/>
                          <a:ea typeface="宋体" panose="02010600030101010101" pitchFamily="2" charset="-122"/>
                          <a:cs typeface="Times New Roman" panose="02020603050405020304" charset="0"/>
                          <a:sym typeface="+mn-ea"/>
                        </a:rPr>
                        <a:t>表示一物在另一物的正上方</a:t>
                      </a:r>
                      <a:r>
                        <a:rPr lang="zh-CN" altLang="en-US" sz="2800" b="0">
                          <a:solidFill>
                            <a:schemeClr val="tx1"/>
                          </a:solidFill>
                          <a:latin typeface="Times New Roman" panose="02020603050405020304" charset="0"/>
                          <a:ea typeface="宋体" panose="02010600030101010101" pitchFamily="2" charset="-122"/>
                          <a:cs typeface="Times New Roman" panose="02020603050405020304" charset="0"/>
                          <a:sym typeface="+mn-ea"/>
                        </a:rPr>
                        <a:t>，</a:t>
                      </a:r>
                      <a:r>
                        <a:rPr lang="en-US" altLang="zh-CN" sz="2800" b="0">
                          <a:solidFill>
                            <a:schemeClr val="tx1"/>
                          </a:solidFill>
                          <a:latin typeface="Times New Roman" panose="02020603050405020304" charset="0"/>
                          <a:ea typeface="宋体" panose="02010600030101010101" pitchFamily="2" charset="-122"/>
                          <a:cs typeface="Times New Roman" panose="02020603050405020304" charset="0"/>
                          <a:sym typeface="+mn-ea"/>
                        </a:rPr>
                        <a:t>两者不接触</a:t>
                      </a:r>
                      <a:r>
                        <a:rPr lang="zh-CN" altLang="en-US" sz="2800" b="0">
                          <a:solidFill>
                            <a:schemeClr val="tx1"/>
                          </a:solidFill>
                          <a:latin typeface="Times New Roman" panose="02020603050405020304" charset="0"/>
                          <a:ea typeface="宋体" panose="02010600030101010101" pitchFamily="2" charset="-122"/>
                          <a:cs typeface="Times New Roman" panose="02020603050405020304" charset="0"/>
                          <a:sym typeface="+mn-ea"/>
                        </a:rPr>
                        <a:t>，</a:t>
                      </a:r>
                      <a:r>
                        <a:rPr lang="en-US" altLang="zh-CN" sz="2800" b="0">
                          <a:solidFill>
                            <a:schemeClr val="tx1"/>
                          </a:solidFill>
                          <a:latin typeface="Times New Roman" panose="02020603050405020304" charset="0"/>
                          <a:ea typeface="宋体" panose="02010600030101010101" pitchFamily="2" charset="-122"/>
                          <a:cs typeface="Times New Roman" panose="02020603050405020304" charset="0"/>
                          <a:sym typeface="+mn-ea"/>
                        </a:rPr>
                        <a:t>对应词是under</a:t>
                      </a:r>
                      <a:r>
                        <a:rPr lang="en-US" altLang="zh-CN" sz="2800" b="0" spc="-100">
                          <a:solidFill>
                            <a:schemeClr val="tx1"/>
                          </a:solidFill>
                          <a:latin typeface="Times New Roman" panose="02020603050405020304" charset="0"/>
                          <a:ea typeface="宋体" panose="02010600030101010101" pitchFamily="2" charset="-122"/>
                          <a:cs typeface="Times New Roman" panose="02020603050405020304" charset="0"/>
                          <a:sym typeface="+mn-ea"/>
                        </a:rPr>
                        <a:t>。</a:t>
                      </a:r>
                      <a:endParaRPr lang="en-US" altLang="zh-CN" sz="2800" b="0" i="0" spc="-100">
                        <a:solidFill>
                          <a:schemeClr val="tx1"/>
                        </a:solidFill>
                        <a:latin typeface="Times New Roman" panose="02020603050405020304" charset="0"/>
                        <a:ea typeface="宋体" panose="02010600030101010101" pitchFamily="2" charset="-122"/>
                        <a:cs typeface="Times New Roman" panose="02020603050405020304" charset="0"/>
                        <a:sym typeface="+mn-ea"/>
                      </a:endParaRPr>
                    </a:p>
                  </a:txBody>
                  <a:tcPr marL="95917" marR="95917"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vert="horz" wrap="square"/>
                    <a:lstStyle/>
                    <a:p>
                      <a:pPr marL="0" indent="0" algn="l" hangingPunct="0">
                        <a:lnSpc>
                          <a:spcPct val="100000"/>
                        </a:lnSpc>
                      </a:pPr>
                      <a:r>
                        <a:rPr lang="en-US" altLang="zh-CN" sz="2800" b="0">
                          <a:solidFill>
                            <a:schemeClr val="tx1"/>
                          </a:solidFill>
                          <a:latin typeface="Times New Roman" panose="02020603050405020304" charset="0"/>
                          <a:ea typeface="宋体" panose="02010600030101010101" pitchFamily="2" charset="-122"/>
                          <a:cs typeface="Times New Roman" panose="02020603050405020304" charset="0"/>
                          <a:sym typeface="+mn-ea"/>
                        </a:rPr>
                        <a:t>There is a bridge over the river. 河上有座桥</a:t>
                      </a:r>
                      <a:r>
                        <a:rPr lang="en-US" altLang="zh-CN" sz="2800" b="0" spc="-100">
                          <a:solidFill>
                            <a:schemeClr val="tx1"/>
                          </a:solidFill>
                          <a:latin typeface="Times New Roman" panose="02020603050405020304" charset="0"/>
                          <a:ea typeface="宋体" panose="02010600030101010101" pitchFamily="2" charset="-122"/>
                          <a:cs typeface="Times New Roman" panose="02020603050405020304" charset="0"/>
                          <a:sym typeface="+mn-ea"/>
                        </a:rPr>
                        <a:t>。</a:t>
                      </a:r>
                      <a:endParaRPr lang="en-US" altLang="zh-CN" sz="2800" b="0" i="0" spc="-100">
                        <a:solidFill>
                          <a:schemeClr val="tx1"/>
                        </a:solidFill>
                        <a:latin typeface="Times New Roman" panose="02020603050405020304" charset="0"/>
                        <a:ea typeface="宋体" panose="02010600030101010101" pitchFamily="2" charset="-122"/>
                        <a:cs typeface="Times New Roman" panose="02020603050405020304" charset="0"/>
                        <a:sym typeface="+mn-ea"/>
                      </a:endParaRPr>
                    </a:p>
                  </a:txBody>
                  <a:tcPr marL="95917" marR="95917"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577340">
                <a:tc>
                  <a:txBody>
                    <a:bodyPr vert="horz" wrap="square"/>
                    <a:lstStyle/>
                    <a:p>
                      <a:pPr algn="ctr" hangingPunct="0">
                        <a:lnSpc>
                          <a:spcPct val="100000"/>
                        </a:lnSpc>
                      </a:pPr>
                      <a:r>
                        <a:rPr lang="en-US" altLang="zh-CN" sz="2800" b="0">
                          <a:solidFill>
                            <a:schemeClr val="tx1"/>
                          </a:solidFill>
                          <a:latin typeface="Times New Roman" panose="02020603050405020304" charset="0"/>
                          <a:ea typeface="宋体" panose="02010600030101010101" pitchFamily="2" charset="-122"/>
                          <a:cs typeface="Times New Roman" panose="02020603050405020304" charset="0"/>
                          <a:sym typeface="+mn-ea"/>
                        </a:rPr>
                        <a:t>above</a:t>
                      </a:r>
                      <a:endParaRPr lang="en-US" altLang="zh-CN" sz="2800" b="0" i="0">
                        <a:solidFill>
                          <a:schemeClr val="tx1"/>
                        </a:solidFill>
                        <a:latin typeface="Times New Roman" panose="02020603050405020304" charset="0"/>
                        <a:ea typeface="宋体" panose="02010600030101010101" pitchFamily="2" charset="-122"/>
                        <a:cs typeface="Times New Roman" panose="02020603050405020304" charset="0"/>
                        <a:sym typeface="+mn-ea"/>
                      </a:endParaRPr>
                    </a:p>
                  </a:txBody>
                  <a:tcPr marL="95917" marR="95917"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vert="horz" wrap="square"/>
                    <a:lstStyle/>
                    <a:p>
                      <a:pPr marL="0" indent="0" algn="l" hangingPunct="0">
                        <a:lnSpc>
                          <a:spcPct val="100000"/>
                        </a:lnSpc>
                      </a:pPr>
                      <a:r>
                        <a:rPr lang="en-US" altLang="zh-CN" sz="2800" b="0">
                          <a:solidFill>
                            <a:schemeClr val="tx1"/>
                          </a:solidFill>
                          <a:latin typeface="Times New Roman" panose="02020603050405020304" charset="0"/>
                          <a:ea typeface="宋体" panose="02010600030101010101" pitchFamily="2" charset="-122"/>
                          <a:cs typeface="Times New Roman" panose="02020603050405020304" charset="0"/>
                          <a:sym typeface="+mn-ea"/>
                        </a:rPr>
                        <a:t>表示一物在另一物的上方</a:t>
                      </a:r>
                      <a:r>
                        <a:rPr lang="zh-CN" altLang="en-US" sz="2800" b="0">
                          <a:solidFill>
                            <a:schemeClr val="tx1"/>
                          </a:solidFill>
                          <a:latin typeface="Times New Roman" panose="02020603050405020304" charset="0"/>
                          <a:ea typeface="宋体" panose="02010600030101010101" pitchFamily="2" charset="-122"/>
                          <a:cs typeface="Times New Roman" panose="02020603050405020304" charset="0"/>
                          <a:sym typeface="+mn-ea"/>
                        </a:rPr>
                        <a:t>，</a:t>
                      </a:r>
                      <a:r>
                        <a:rPr lang="en-US" altLang="zh-CN" sz="2800" b="0">
                          <a:solidFill>
                            <a:schemeClr val="tx1"/>
                          </a:solidFill>
                          <a:latin typeface="Times New Roman" panose="02020603050405020304" charset="0"/>
                          <a:ea typeface="宋体" panose="02010600030101010101" pitchFamily="2" charset="-122"/>
                          <a:cs typeface="Times New Roman" panose="02020603050405020304" charset="0"/>
                          <a:sym typeface="+mn-ea"/>
                        </a:rPr>
                        <a:t>不一定是正上方</a:t>
                      </a:r>
                      <a:r>
                        <a:rPr lang="zh-CN" altLang="en-US" sz="2800" b="0">
                          <a:solidFill>
                            <a:schemeClr val="tx1"/>
                          </a:solidFill>
                          <a:latin typeface="Times New Roman" panose="02020603050405020304" charset="0"/>
                          <a:ea typeface="宋体" panose="02010600030101010101" pitchFamily="2" charset="-122"/>
                          <a:cs typeface="Times New Roman" panose="02020603050405020304" charset="0"/>
                          <a:sym typeface="+mn-ea"/>
                        </a:rPr>
                        <a:t>，</a:t>
                      </a:r>
                      <a:r>
                        <a:rPr lang="en-US" altLang="zh-CN" sz="2800" b="0">
                          <a:solidFill>
                            <a:schemeClr val="tx1"/>
                          </a:solidFill>
                          <a:latin typeface="Times New Roman" panose="02020603050405020304" charset="0"/>
                          <a:ea typeface="宋体" panose="02010600030101010101" pitchFamily="2" charset="-122"/>
                          <a:cs typeface="Times New Roman" panose="02020603050405020304" charset="0"/>
                          <a:sym typeface="+mn-ea"/>
                        </a:rPr>
                        <a:t>两者不接触</a:t>
                      </a:r>
                      <a:r>
                        <a:rPr lang="zh-CN" altLang="en-US" sz="2800" b="0">
                          <a:solidFill>
                            <a:schemeClr val="tx1"/>
                          </a:solidFill>
                          <a:latin typeface="Times New Roman" panose="02020603050405020304" charset="0"/>
                          <a:ea typeface="宋体" panose="02010600030101010101" pitchFamily="2" charset="-122"/>
                          <a:cs typeface="Times New Roman" panose="02020603050405020304" charset="0"/>
                          <a:sym typeface="+mn-ea"/>
                        </a:rPr>
                        <a:t>，</a:t>
                      </a:r>
                      <a:r>
                        <a:rPr lang="en-US" altLang="zh-CN" sz="2800" b="0">
                          <a:solidFill>
                            <a:schemeClr val="tx1"/>
                          </a:solidFill>
                          <a:latin typeface="Times New Roman" panose="02020603050405020304" charset="0"/>
                          <a:ea typeface="宋体" panose="02010600030101010101" pitchFamily="2" charset="-122"/>
                          <a:cs typeface="Times New Roman" panose="02020603050405020304" charset="0"/>
                          <a:sym typeface="+mn-ea"/>
                        </a:rPr>
                        <a:t>对应词是below</a:t>
                      </a:r>
                      <a:r>
                        <a:rPr lang="en-US" altLang="zh-CN" sz="2800" b="0" spc="-100">
                          <a:solidFill>
                            <a:schemeClr val="tx1"/>
                          </a:solidFill>
                          <a:latin typeface="Times New Roman" panose="02020603050405020304" charset="0"/>
                          <a:ea typeface="宋体" panose="02010600030101010101" pitchFamily="2" charset="-122"/>
                          <a:cs typeface="Times New Roman" panose="02020603050405020304" charset="0"/>
                          <a:sym typeface="+mn-ea"/>
                        </a:rPr>
                        <a:t>。</a:t>
                      </a:r>
                      <a:endParaRPr lang="en-US" altLang="zh-CN" sz="2800" b="0" i="0" spc="-100">
                        <a:solidFill>
                          <a:schemeClr val="tx1"/>
                        </a:solidFill>
                        <a:latin typeface="Times New Roman" panose="02020603050405020304" charset="0"/>
                        <a:ea typeface="宋体" panose="02010600030101010101" pitchFamily="2" charset="-122"/>
                        <a:cs typeface="Times New Roman" panose="02020603050405020304" charset="0"/>
                        <a:sym typeface="+mn-ea"/>
                      </a:endParaRPr>
                    </a:p>
                  </a:txBody>
                  <a:tcPr marL="95917" marR="95917"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vert="horz" wrap="square"/>
                    <a:lstStyle/>
                    <a:p>
                      <a:pPr marL="0" indent="0" algn="l" hangingPunct="0">
                        <a:lnSpc>
                          <a:spcPct val="100000"/>
                        </a:lnSpc>
                      </a:pPr>
                      <a:r>
                        <a:rPr lang="en-US" altLang="zh-CN" sz="2800" b="0">
                          <a:solidFill>
                            <a:schemeClr val="tx1"/>
                          </a:solidFill>
                          <a:latin typeface="Times New Roman" panose="02020603050405020304" charset="0"/>
                          <a:ea typeface="宋体" panose="02010600030101010101" pitchFamily="2" charset="-122"/>
                          <a:cs typeface="Times New Roman" panose="02020603050405020304" charset="0"/>
                          <a:sym typeface="+mn-ea"/>
                        </a:rPr>
                        <a:t>The moon was above the tall tree in the east.</a:t>
                      </a:r>
                      <a:endParaRPr lang="en-US" altLang="zh-CN" sz="2800" b="0" i="0">
                        <a:solidFill>
                          <a:schemeClr val="tx1"/>
                        </a:solidFill>
                        <a:latin typeface="Times New Roman" panose="02020603050405020304" charset="0"/>
                        <a:ea typeface="宋体" panose="02010600030101010101" pitchFamily="2" charset="-122"/>
                        <a:cs typeface="Times New Roman" panose="02020603050405020304" charset="0"/>
                      </a:endParaRPr>
                    </a:p>
                    <a:p>
                      <a:pPr marL="0" indent="0" algn="l" hangingPunct="0">
                        <a:lnSpc>
                          <a:spcPct val="100000"/>
                        </a:lnSpc>
                      </a:pPr>
                      <a:r>
                        <a:rPr lang="en-US" altLang="zh-CN" sz="2800" b="0">
                          <a:solidFill>
                            <a:schemeClr val="tx1"/>
                          </a:solidFill>
                          <a:latin typeface="Times New Roman" panose="02020603050405020304" charset="0"/>
                          <a:ea typeface="宋体" panose="02010600030101010101" pitchFamily="2" charset="-122"/>
                          <a:cs typeface="Times New Roman" panose="02020603050405020304" charset="0"/>
                          <a:sym typeface="+mn-ea"/>
                        </a:rPr>
                        <a:t>月亮挂在东方的高树上</a:t>
                      </a:r>
                      <a:r>
                        <a:rPr lang="en-US" altLang="zh-CN" sz="2800" b="0" spc="-100">
                          <a:solidFill>
                            <a:schemeClr val="tx1"/>
                          </a:solidFill>
                          <a:latin typeface="Times New Roman" panose="02020603050405020304" charset="0"/>
                          <a:ea typeface="宋体" panose="02010600030101010101" pitchFamily="2" charset="-122"/>
                          <a:cs typeface="Times New Roman" panose="02020603050405020304" charset="0"/>
                          <a:sym typeface="+mn-ea"/>
                        </a:rPr>
                        <a:t>。</a:t>
                      </a:r>
                      <a:endParaRPr lang="en-US" altLang="zh-CN" sz="2800" b="0" i="0" spc="-100">
                        <a:solidFill>
                          <a:schemeClr val="tx1"/>
                        </a:solidFill>
                        <a:latin typeface="Times New Roman" panose="02020603050405020304" charset="0"/>
                        <a:ea typeface="宋体" panose="02010600030101010101" pitchFamily="2" charset="-122"/>
                        <a:cs typeface="Times New Roman" panose="02020603050405020304" charset="0"/>
                        <a:sym typeface="+mn-ea"/>
                      </a:endParaRPr>
                    </a:p>
                  </a:txBody>
                  <a:tcPr marL="95917" marR="95917"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2" name="P_6_BD#87123fec8?htil=1&amp;vcp=1&amp;pid=8df385c54&amp;color=0,0,0&amp;tib=255,255,255&amp;vtp=1&amp;hs=1" title=""/>
          <p:cNvPicPr>
            <a:picLocks noChangeAspect="1"/>
          </p:cNvPicPr>
          <p:nvPr>
            <p:custDataLst>
              <p:tags r:id="rId5"/>
            </p:custDataLst>
          </p:nvPr>
        </p:nvPicPr>
        <p:blipFill>
          <a:blip r:embed="rId4">
            <a:clrChange>
              <a:clrFrom>
                <a:srgbClr val="FFFFFF"/>
              </a:clrFrom>
              <a:clrTo>
                <a:srgbClr val="FFFFFF">
                  <a:alpha val="0"/>
                </a:srgbClr>
              </a:clrTo>
            </a:clrChange>
          </a:blip>
          <a:srcRect r="2511" b="2848"/>
          <a:stretch>
            <a:fillRect/>
          </a:stretch>
        </p:blipFill>
        <p:spPr>
          <a:xfrm>
            <a:off x="4343349" y="1142999"/>
            <a:ext cx="3310992" cy="336174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文本框 3" title=""/>
          <p:cNvSpPr txBox="1"/>
          <p:nvPr>
            <p:custDataLst>
              <p:tags r:id="rId6"/>
            </p:custDataLst>
          </p:nvPr>
        </p:nvSpPr>
        <p:spPr>
          <a:xfrm>
            <a:off x="1517015" y="4572000"/>
            <a:ext cx="9157970" cy="1641475"/>
          </a:xfrm>
          <a:prstGeom prst="rect">
            <a:avLst/>
          </a:prstGeom>
          <a:noFill/>
        </p:spPr>
        <p:txBody>
          <a:bodyPr wrap="square" rtlCol="0" anchor="t">
            <a:spAutoFit/>
          </a:bodyPr>
          <a:lstStyle/>
          <a:p>
            <a:pPr algn="l">
              <a:lnSpc>
                <a:spcPct val="120000"/>
              </a:lnSpc>
              <a:spcBef>
                <a:spcPct val="0"/>
              </a:spcBef>
              <a:spcAft>
                <a:spcPct val="0"/>
              </a:spcAft>
            </a:pPr>
            <a:r>
              <a:rPr lang="zh-CN" altLang="en-US" sz="2800" b="1">
                <a:solidFill>
                  <a:srgbClr val="000000"/>
                </a:solidFill>
                <a:latin typeface="Times New Roman" panose="02020603050405020304" charset="0"/>
                <a:ea typeface="宋体" panose="02010600030101010101" pitchFamily="2" charset="-122"/>
                <a:cs typeface="Times New Roman" panose="02020603050405020304" charset="0"/>
                <a:sym typeface="+mn-ea"/>
              </a:rPr>
              <a:t>【</a:t>
            </a:r>
            <a:r>
              <a:rPr lang="en-US" altLang="zh-CN" sz="2800" b="1">
                <a:solidFill>
                  <a:srgbClr val="000000"/>
                </a:solidFill>
                <a:latin typeface="Times New Roman" panose="02020603050405020304" charset="0"/>
                <a:ea typeface="宋体" panose="02010600030101010101" pitchFamily="2" charset="-122"/>
                <a:cs typeface="Times New Roman" panose="02020603050405020304" charset="0"/>
                <a:sym typeface="+mn-ea"/>
              </a:rPr>
              <a:t>语境串记</a:t>
            </a:r>
            <a:r>
              <a:rPr lang="zh-CN" altLang="en-US" sz="2800" b="1">
                <a:solidFill>
                  <a:srgbClr val="000000"/>
                </a:solidFill>
                <a:latin typeface="Times New Roman" panose="02020603050405020304" charset="0"/>
                <a:ea typeface="宋体" panose="02010600030101010101" pitchFamily="2" charset="-122"/>
                <a:cs typeface="Times New Roman" panose="02020603050405020304" charset="0"/>
                <a:sym typeface="+mn-ea"/>
              </a:rPr>
              <a:t>】</a:t>
            </a: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Look! A boy is drawing </a:t>
            </a:r>
            <a:r>
              <a:rPr lang="en-US" altLang="zh-CN" sz="2800" u="sng">
                <a:solidFill>
                  <a:srgbClr val="000000"/>
                </a:solidFill>
                <a:latin typeface="Times New Roman" panose="02020603050405020304" charset="0"/>
                <a:ea typeface="宋体" panose="02010600030101010101" pitchFamily="2" charset="-122"/>
                <a:cs typeface="Times New Roman" panose="02020603050405020304" charset="0"/>
                <a:sym typeface="+mn-ea"/>
              </a:rPr>
              <a:t>on</a:t>
            </a: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 the bridge which is </a:t>
            </a:r>
            <a:r>
              <a:rPr lang="en-US" altLang="zh-CN" sz="2800" u="sng">
                <a:solidFill>
                  <a:srgbClr val="000000"/>
                </a:solidFill>
                <a:latin typeface="Times New Roman" panose="02020603050405020304" charset="0"/>
                <a:ea typeface="宋体" panose="02010600030101010101" pitchFamily="2" charset="-122"/>
                <a:cs typeface="Times New Roman" panose="02020603050405020304" charset="0"/>
                <a:sym typeface="+mn-ea"/>
              </a:rPr>
              <a:t>over</a:t>
            </a: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 the river. And there is a plane </a:t>
            </a:r>
            <a:r>
              <a:rPr lang="en-US" altLang="zh-CN" sz="2800" u="sng">
                <a:solidFill>
                  <a:srgbClr val="000000"/>
                </a:solidFill>
                <a:latin typeface="Times New Roman" panose="02020603050405020304" charset="0"/>
                <a:ea typeface="宋体" panose="02010600030101010101" pitchFamily="2" charset="-122"/>
                <a:cs typeface="Times New Roman" panose="02020603050405020304" charset="0"/>
                <a:sym typeface="+mn-ea"/>
              </a:rPr>
              <a:t>above</a:t>
            </a: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 his head. 看！一个男孩正在河上的桥上画画。他头顶上有一架飞机。</a:t>
            </a:r>
            <a:endPar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title=""/>
          <p:cNvSpPr txBox="1"/>
          <p:nvPr>
            <p:custDataLst>
              <p:tags r:id="rId7"/>
            </p:custDataLst>
          </p:nvPr>
        </p:nvSpPr>
        <p:spPr>
          <a:xfrm>
            <a:off x="1644015" y="762000"/>
            <a:ext cx="2771140" cy="607695"/>
          </a:xfrm>
          <a:prstGeom prst="rect">
            <a:avLst/>
          </a:prstGeom>
          <a:noFill/>
        </p:spPr>
        <p:txBody>
          <a:bodyPr wrap="square" rtlCol="0" anchor="t">
            <a:spAutoFit/>
          </a:bodyPr>
          <a:lstStyle/>
          <a:p>
            <a:pPr algn="l">
              <a:lnSpc>
                <a:spcPct val="120000"/>
              </a:lnSpc>
              <a:spcBef>
                <a:spcPct val="0"/>
              </a:spcBef>
              <a:spcAft>
                <a:spcPct val="0"/>
              </a:spcAft>
            </a:pPr>
            <a:r>
              <a:rPr lang="zh-CN" altLang="en-US" sz="2800" b="1">
                <a:solidFill>
                  <a:srgbClr val="000000"/>
                </a:solidFill>
                <a:latin typeface="Times New Roman" panose="02020603050405020304" charset="0"/>
                <a:ea typeface="宋体" panose="02010600030101010101" pitchFamily="2" charset="-122"/>
                <a:cs typeface="Times New Roman" panose="02020603050405020304" charset="0"/>
                <a:sym typeface="+mn-ea"/>
              </a:rPr>
              <a:t>【图解记忆】</a:t>
            </a:r>
            <a:endPar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dvAuto="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9" name="文本框 8" title=""/>
          <p:cNvSpPr txBox="1"/>
          <p:nvPr>
            <p:custDataLst>
              <p:tags r:id="rId3"/>
            </p:custDataLst>
          </p:nvPr>
        </p:nvSpPr>
        <p:spPr>
          <a:xfrm>
            <a:off x="2362200" y="885190"/>
            <a:ext cx="7920355" cy="607695"/>
          </a:xfrm>
          <a:prstGeom prst="rect">
            <a:avLst/>
          </a:prstGeom>
          <a:noFill/>
        </p:spPr>
        <p:txBody>
          <a:bodyPr wrap="square" rtlCol="0" anchor="t">
            <a:spAutoFit/>
          </a:bodyPr>
          <a:lstStyle/>
          <a:p>
            <a:pPr>
              <a:lnSpc>
                <a:spcPct val="120000"/>
              </a:lnSpc>
              <a:spcBef>
                <a:spcPct val="0"/>
              </a:spcBef>
              <a:spcAft>
                <a:spcPct val="0"/>
              </a:spcAft>
            </a:pPr>
            <a:r>
              <a:rPr 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(2)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［副词］在（或向）上面</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title=""/>
          <p:cNvSpPr txBox="1"/>
          <p:nvPr>
            <p:custDataLst>
              <p:tags r:id="rId4"/>
            </p:custDataLst>
          </p:nvPr>
        </p:nvSpPr>
        <p:spPr>
          <a:xfrm>
            <a:off x="2362200" y="1545590"/>
            <a:ext cx="8038465" cy="1124585"/>
          </a:xfrm>
          <a:prstGeom prst="rect">
            <a:avLst/>
          </a:prstGeom>
          <a:noFill/>
        </p:spPr>
        <p:txBody>
          <a:bodyPr wrap="square" rtlCol="0" anchor="t">
            <a:spAutoFit/>
          </a:bodyPr>
          <a:lstStyle/>
          <a:p>
            <a:pPr>
              <a:lnSpc>
                <a:spcPct val="12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e.g. Put it on the shelf above.</a:t>
            </a:r>
            <a:endParaRPr lang="en-US" altLang="zh-CN" sz="2800">
              <a:latin typeface="Times New Roman" panose="02020603050405020304" charset="0"/>
              <a:ea typeface="宋体" panose="02010600030101010101" pitchFamily="2" charset="-122"/>
              <a:cs typeface="Times New Roman" panose="02020603050405020304" charset="0"/>
            </a:endParaRPr>
          </a:p>
          <a:p>
            <a:pPr>
              <a:lnSpc>
                <a:spcPct val="12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       </a:t>
            </a:r>
            <a:r>
              <a:rPr lang="zh-CN" altLang="en-US" sz="2800">
                <a:latin typeface="Times New Roman" panose="02020603050405020304" charset="0"/>
                <a:ea typeface="宋体" panose="02010600030101010101" pitchFamily="2" charset="-122"/>
                <a:cs typeface="Times New Roman" panose="02020603050405020304" charset="0"/>
              </a:rPr>
              <a:t>把它放到上面的搁板上。</a:t>
            </a:r>
            <a:endParaRPr lang="zh-CN" altLang="en-US" sz="2800">
              <a:latin typeface="Times New Roman" panose="02020603050405020304" charset="0"/>
              <a:ea typeface="宋体" panose="02010600030101010101" pitchFamily="2" charset="-122"/>
              <a:cs typeface="Times New Roman" panose="02020603050405020304" charset="0"/>
            </a:endParaRPr>
          </a:p>
        </p:txBody>
      </p:sp>
      <p:sp>
        <p:nvSpPr>
          <p:cNvPr id="3" name="文本框 2" title=""/>
          <p:cNvSpPr txBox="1"/>
          <p:nvPr>
            <p:custDataLst>
              <p:tags r:id="rId5"/>
            </p:custDataLst>
          </p:nvPr>
        </p:nvSpPr>
        <p:spPr>
          <a:xfrm>
            <a:off x="2362200" y="2722880"/>
            <a:ext cx="8428990" cy="1124585"/>
          </a:xfrm>
          <a:prstGeom prst="rect">
            <a:avLst/>
          </a:prstGeom>
          <a:noFill/>
        </p:spPr>
        <p:txBody>
          <a:bodyPr wrap="square" rtlCol="0" anchor="t">
            <a:spAutoFit/>
          </a:bodyPr>
          <a:lstStyle/>
          <a:p>
            <a:pPr>
              <a:lnSpc>
                <a:spcPct val="120000"/>
              </a:lnSpc>
              <a:spcBef>
                <a:spcPct val="0"/>
              </a:spcBef>
              <a:spcAft>
                <a:spcPct val="0"/>
              </a:spcAft>
            </a:pP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拓展：</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above</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的反义词是</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below</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，作介词意为</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在（或到）</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下面</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；作副词意为</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在（或到）下面</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title=""/>
          <p:cNvSpPr txBox="1"/>
          <p:nvPr>
            <p:custDataLst>
              <p:tags r:id="rId6"/>
            </p:custDataLst>
          </p:nvPr>
        </p:nvSpPr>
        <p:spPr>
          <a:xfrm>
            <a:off x="2362200" y="3900170"/>
            <a:ext cx="8038465" cy="2158365"/>
          </a:xfrm>
          <a:prstGeom prst="rect">
            <a:avLst/>
          </a:prstGeom>
          <a:noFill/>
        </p:spPr>
        <p:txBody>
          <a:bodyPr wrap="square" rtlCol="0" anchor="t">
            <a:spAutoFit/>
          </a:bodyPr>
          <a:lstStyle/>
          <a:p>
            <a:pPr>
              <a:lnSpc>
                <a:spcPct val="12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e.g. There is a chair below the window.</a:t>
            </a:r>
            <a:endParaRPr lang="en-US" altLang="zh-CN" sz="2800">
              <a:latin typeface="Times New Roman" panose="02020603050405020304" charset="0"/>
              <a:ea typeface="宋体" panose="02010600030101010101" pitchFamily="2" charset="-122"/>
              <a:cs typeface="Times New Roman" panose="02020603050405020304" charset="0"/>
            </a:endParaRPr>
          </a:p>
          <a:p>
            <a:pPr indent="623570">
              <a:lnSpc>
                <a:spcPct val="120000"/>
              </a:lnSpc>
              <a:spcBef>
                <a:spcPct val="0"/>
              </a:spcBef>
              <a:spcAft>
                <a:spcPct val="0"/>
              </a:spcAft>
            </a:pPr>
            <a:r>
              <a:rPr lang="zh-CN" altLang="en-US" sz="2800">
                <a:latin typeface="Times New Roman" panose="02020603050405020304" charset="0"/>
                <a:ea typeface="宋体" panose="02010600030101010101" pitchFamily="2" charset="-122"/>
                <a:cs typeface="Times New Roman" panose="02020603050405020304" charset="0"/>
              </a:rPr>
              <a:t>窗户下有一把椅子。</a:t>
            </a:r>
            <a:endParaRPr lang="zh-CN" altLang="en-US" sz="2800">
              <a:latin typeface="Times New Roman" panose="02020603050405020304" charset="0"/>
              <a:ea typeface="宋体" panose="02010600030101010101" pitchFamily="2" charset="-122"/>
              <a:cs typeface="Times New Roman" panose="02020603050405020304" charset="0"/>
            </a:endParaRPr>
          </a:p>
          <a:p>
            <a:pPr indent="623570">
              <a:lnSpc>
                <a:spcPct val="12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They live on the floor below. </a:t>
            </a:r>
            <a:endParaRPr lang="en-US" altLang="zh-CN" sz="2800">
              <a:latin typeface="Times New Roman" panose="02020603050405020304" charset="0"/>
              <a:ea typeface="宋体" panose="02010600030101010101" pitchFamily="2" charset="-122"/>
              <a:cs typeface="Times New Roman" panose="02020603050405020304" charset="0"/>
            </a:endParaRPr>
          </a:p>
          <a:p>
            <a:pPr indent="623570">
              <a:lnSpc>
                <a:spcPct val="120000"/>
              </a:lnSpc>
              <a:spcBef>
                <a:spcPct val="0"/>
              </a:spcBef>
              <a:spcAft>
                <a:spcPct val="0"/>
              </a:spcAft>
            </a:pPr>
            <a:r>
              <a:rPr lang="zh-CN" altLang="en-US" sz="2800">
                <a:latin typeface="Times New Roman" panose="02020603050405020304" charset="0"/>
                <a:ea typeface="宋体" panose="02010600030101010101" pitchFamily="2" charset="-122"/>
                <a:cs typeface="Times New Roman" panose="02020603050405020304" charset="0"/>
              </a:rPr>
              <a:t>他们住在下一层楼。</a:t>
            </a:r>
            <a:endParaRPr lang="zh-CN" altLang="en-US" sz="28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2" presetClass="entr" presetSubtype="4" fill="hold" grpId="2"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2" presetClass="entr" presetSubtype="4" fill="hold" grpId="3"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dvAuto="0"/>
      <p:bldP spid="11" grpId="1" advAuto="0"/>
      <p:bldP spid="3" grpId="2" advAuto="0"/>
      <p:bldP spid="4" grpId="3" advAuto="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56" name="组合 55" title=""/>
          <p:cNvGrpSpPr/>
          <p:nvPr>
            <p:custDataLst>
              <p:tags r:id="rId3"/>
            </p:custDataLst>
          </p:nvPr>
        </p:nvGrpSpPr>
        <p:grpSpPr>
          <a:xfrm>
            <a:off x="-280035" y="-252095"/>
            <a:ext cx="4138930" cy="1505585"/>
            <a:chOff x="-441" y="-397"/>
            <a:chExt cx="6518" cy="2371"/>
          </a:xfrm>
        </p:grpSpPr>
        <p:pic>
          <p:nvPicPr>
            <p:cNvPr id="57" name="图片 56"/>
            <p:cNvPicPr>
              <a:picLocks noChangeAspect="1"/>
            </p:cNvPicPr>
            <p:nvPr>
              <p:custDataLst>
                <p:tags r:id="rId5"/>
              </p:custDataLst>
            </p:nvPr>
          </p:nvPicPr>
          <p:blipFill>
            <a:blip r:embed="rId4"/>
            <a:stretch>
              <a:fillRect/>
            </a:stretch>
          </p:blipFill>
          <p:spPr>
            <a:xfrm rot="5400000">
              <a:off x="-460" y="-378"/>
              <a:ext cx="2371" cy="2333"/>
            </a:xfrm>
            <a:prstGeom prst="rect">
              <a:avLst/>
            </a:prstGeom>
          </p:spPr>
        </p:pic>
        <p:sp>
          <p:nvSpPr>
            <p:cNvPr id="58" name="文本框 57"/>
            <p:cNvSpPr txBox="1"/>
            <p:nvPr>
              <p:custDataLst>
                <p:tags r:id="rId6"/>
              </p:custDataLst>
            </p:nvPr>
          </p:nvSpPr>
          <p:spPr>
            <a:xfrm>
              <a:off x="1723" y="580"/>
              <a:ext cx="4354" cy="130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4800" b="1" noProof="0">
                  <a:ln w="15875"/>
                  <a:gradFill>
                    <a:gsLst>
                      <a:gs pos="0">
                        <a:schemeClr val="accent1">
                          <a:hueMod val="80000"/>
                        </a:schemeClr>
                      </a:gs>
                      <a:gs pos="100000">
                        <a:schemeClr val="accent1">
                          <a:alpha val="100000"/>
                        </a:schemeClr>
                      </a:gs>
                    </a:gsLst>
                    <a:lin ang="2700000" scaled="0"/>
                  </a:gradFill>
                  <a:effectLst/>
                  <a:uLnTx/>
                  <a:uFillTx/>
                  <a:latin typeface="华文彩云" panose="02010800040101010101" charset="-122"/>
                  <a:ea typeface="华文彩云" panose="02010800040101010101" charset="-122"/>
                  <a:cs typeface="+mn-ea"/>
                  <a:sym typeface="Times New Roman" panose="02020603050405020304" charset="0"/>
                </a:rPr>
                <a:t>学习目标</a:t>
              </a:r>
              <a:endParaRPr lang="zh-CN" altLang="en-US" sz="4800" b="1" noProof="0">
                <a:ln w="15875"/>
                <a:gradFill>
                  <a:gsLst>
                    <a:gs pos="0">
                      <a:schemeClr val="accent1">
                        <a:hueMod val="80000"/>
                      </a:schemeClr>
                    </a:gs>
                    <a:gs pos="100000">
                      <a:schemeClr val="accent1">
                        <a:alpha val="100000"/>
                      </a:schemeClr>
                    </a:gs>
                  </a:gsLst>
                  <a:lin ang="2700000" scaled="0"/>
                </a:gradFill>
                <a:effectLst/>
                <a:uLnTx/>
                <a:uFillTx/>
                <a:latin typeface="华文彩云" panose="02010800040101010101" charset="-122"/>
                <a:ea typeface="华文彩云" panose="02010800040101010101" charset="-122"/>
                <a:cs typeface="+mn-ea"/>
                <a:sym typeface="Times New Roman" panose="02020603050405020304" charset="0"/>
              </a:endParaRPr>
            </a:p>
          </p:txBody>
        </p:sp>
      </p:grpSp>
      <p:pic>
        <p:nvPicPr>
          <p:cNvPr id="14" name="图片 13" title=""/>
          <p:cNvPicPr>
            <a:picLocks noChangeAspect="1"/>
          </p:cNvPicPr>
          <p:nvPr>
            <p:custDataLst>
              <p:tags r:id="rId8"/>
            </p:custDataLst>
          </p:nvPr>
        </p:nvPicPr>
        <p:blipFill>
          <a:blip r:embed="rId7"/>
          <a:srcRect l="51751" t="55449" r="22920" b="-1657"/>
          <a:stretch>
            <a:fillRect/>
          </a:stretch>
        </p:blipFill>
        <p:spPr>
          <a:xfrm rot="9780000">
            <a:off x="2196148" y="1871345"/>
            <a:ext cx="774065" cy="1289050"/>
          </a:xfrm>
          <a:prstGeom prst="rect">
            <a:avLst/>
          </a:prstGeom>
        </p:spPr>
      </p:pic>
      <p:pic>
        <p:nvPicPr>
          <p:cNvPr id="3" name="图片 2" title=""/>
          <p:cNvPicPr>
            <a:picLocks noChangeAspect="1"/>
          </p:cNvPicPr>
          <p:nvPr>
            <p:custDataLst>
              <p:tags r:id="rId9"/>
            </p:custDataLst>
          </p:nvPr>
        </p:nvPicPr>
        <p:blipFill>
          <a:blip r:embed="rId7"/>
          <a:srcRect l="51751" t="55449" r="22920" b="-1657"/>
          <a:stretch>
            <a:fillRect/>
          </a:stretch>
        </p:blipFill>
        <p:spPr>
          <a:xfrm rot="9780000">
            <a:off x="2196148" y="2921635"/>
            <a:ext cx="774065" cy="1289050"/>
          </a:xfrm>
          <a:prstGeom prst="rect">
            <a:avLst/>
          </a:prstGeom>
        </p:spPr>
      </p:pic>
      <p:sp>
        <p:nvSpPr>
          <p:cNvPr id="5" name="文本框 4" title=""/>
          <p:cNvSpPr txBox="1"/>
          <p:nvPr>
            <p:custDataLst>
              <p:tags r:id="rId10"/>
            </p:custDataLst>
          </p:nvPr>
        </p:nvSpPr>
        <p:spPr>
          <a:xfrm>
            <a:off x="3424555" y="2051685"/>
            <a:ext cx="6570980" cy="2889885"/>
          </a:xfrm>
          <a:prstGeom prst="rect">
            <a:avLst/>
          </a:prstGeom>
          <a:noFill/>
        </p:spPr>
        <p:txBody>
          <a:bodyPr wrap="square" rtlCol="0" anchor="t">
            <a:spAutoFit/>
          </a:bodyPr>
          <a:lstStyle/>
          <a:p>
            <a:pPr>
              <a:lnSpc>
                <a:spcPct val="130000"/>
              </a:lnSpc>
              <a:spcBef>
                <a:spcPct val="0"/>
              </a:spcBef>
              <a:spcAft>
                <a:spcPct val="0"/>
              </a:spcAft>
            </a:pPr>
            <a:r>
              <a:rPr lang="en-US" altLang="zh-CN" sz="2800" b="1">
                <a:latin typeface="Times New Roman" panose="02020603050405020304" charset="0"/>
                <a:ea typeface="宋体" panose="02010600030101010101" pitchFamily="2" charset="-122"/>
                <a:cs typeface="Times New Roman" panose="02020603050405020304" charset="0"/>
              </a:rPr>
              <a:t>To master some new words and phrases.</a:t>
            </a:r>
            <a:endParaRPr lang="en-US" altLang="zh-CN" sz="2800" b="1">
              <a:latin typeface="Times New Roman" panose="02020603050405020304" charset="0"/>
              <a:ea typeface="宋体" panose="02010600030101010101" pitchFamily="2" charset="-122"/>
              <a:cs typeface="Times New Roman" panose="02020603050405020304" charset="0"/>
            </a:endParaRPr>
          </a:p>
          <a:p>
            <a:pPr>
              <a:lnSpc>
                <a:spcPct val="130000"/>
              </a:lnSpc>
              <a:spcBef>
                <a:spcPct val="0"/>
              </a:spcBef>
              <a:spcAft>
                <a:spcPct val="0"/>
              </a:spcAft>
            </a:pPr>
            <a:endParaRPr lang="zh-CN" altLang="en-US" sz="2800" b="1">
              <a:latin typeface="Times New Roman" panose="02020603050405020304" charset="0"/>
              <a:ea typeface="宋体" panose="02010600030101010101" pitchFamily="2" charset="-122"/>
              <a:cs typeface="Times New Roman" panose="02020603050405020304" charset="0"/>
            </a:endParaRPr>
          </a:p>
          <a:p>
            <a:pPr>
              <a:lnSpc>
                <a:spcPct val="130000"/>
              </a:lnSpc>
              <a:spcBef>
                <a:spcPct val="0"/>
              </a:spcBef>
              <a:spcAft>
                <a:spcPct val="0"/>
              </a:spcAft>
            </a:pPr>
            <a:r>
              <a:rPr lang="zh-CN" altLang="en-US" sz="2800" b="1">
                <a:latin typeface="Times New Roman" panose="02020603050405020304" charset="0"/>
                <a:ea typeface="宋体" panose="02010600030101010101" pitchFamily="2" charset="-122"/>
                <a:cs typeface="Times New Roman" panose="02020603050405020304" charset="0"/>
              </a:rPr>
              <a:t>To </a:t>
            </a:r>
            <a:r>
              <a:rPr lang="en-US" altLang="zh-CN" sz="2800" b="1">
                <a:latin typeface="Times New Roman" panose="02020603050405020304" charset="0"/>
                <a:ea typeface="宋体" panose="02010600030101010101" pitchFamily="2" charset="-122"/>
                <a:cs typeface="Times New Roman" panose="02020603050405020304" charset="0"/>
              </a:rPr>
              <a:t>learn about some jobs and work places</a:t>
            </a:r>
            <a:r>
              <a:rPr lang="zh-CN" altLang="en-US" sz="2800" b="1">
                <a:latin typeface="Times New Roman" panose="02020603050405020304" charset="0"/>
                <a:ea typeface="宋体" panose="02010600030101010101" pitchFamily="2" charset="-122"/>
                <a:cs typeface="Times New Roman" panose="02020603050405020304" charset="0"/>
              </a:rPr>
              <a:t>.</a:t>
            </a:r>
            <a:endParaRPr lang="zh-CN" altLang="en-US" sz="2800" b="1">
              <a:latin typeface="Times New Roman" panose="02020603050405020304" charset="0"/>
              <a:ea typeface="宋体" panose="02010600030101010101" pitchFamily="2" charset="-122"/>
              <a:cs typeface="Times New Roman" panose="02020603050405020304" charset="0"/>
            </a:endParaRPr>
          </a:p>
          <a:p>
            <a:pPr>
              <a:lnSpc>
                <a:spcPct val="130000"/>
              </a:lnSpc>
              <a:spcBef>
                <a:spcPct val="0"/>
              </a:spcBef>
              <a:spcAft>
                <a:spcPct val="0"/>
              </a:spcAft>
            </a:pPr>
            <a:endParaRPr lang="zh-CN" altLang="en-US" sz="2800" b="1">
              <a:latin typeface="Times New Roman" panose="02020603050405020304" charset="0"/>
              <a:ea typeface="宋体" panose="02010600030101010101" pitchFamily="2" charset="-122"/>
              <a:cs typeface="Times New Roman" panose="02020603050405020304" charset="0"/>
            </a:endParaRPr>
          </a:p>
          <a:p>
            <a:pPr>
              <a:lnSpc>
                <a:spcPct val="130000"/>
              </a:lnSpc>
              <a:spcBef>
                <a:spcPct val="0"/>
              </a:spcBef>
              <a:spcAft>
                <a:spcPct val="0"/>
              </a:spcAft>
            </a:pPr>
            <a:r>
              <a:rPr lang="zh-CN" altLang="en-US" sz="2800" b="1">
                <a:latin typeface="Times New Roman" panose="02020603050405020304" charset="0"/>
                <a:ea typeface="宋体" panose="02010600030101010101" pitchFamily="2" charset="-122"/>
                <a:cs typeface="Times New Roman" panose="02020603050405020304" charset="0"/>
              </a:rPr>
              <a:t>To </a:t>
            </a:r>
            <a:r>
              <a:rPr lang="en-US" altLang="zh-CN" sz="2800" b="1">
                <a:latin typeface="Times New Roman" panose="02020603050405020304" charset="0"/>
                <a:ea typeface="宋体" panose="02010600030101010101" pitchFamily="2" charset="-122"/>
                <a:cs typeface="Times New Roman" panose="02020603050405020304" charset="0"/>
              </a:rPr>
              <a:t>talk about your neighbourhood</a:t>
            </a:r>
            <a:r>
              <a:rPr lang="zh-CN" altLang="en-US" sz="2800" b="1">
                <a:latin typeface="Times New Roman" panose="02020603050405020304" charset="0"/>
                <a:ea typeface="宋体" panose="02010600030101010101" pitchFamily="2" charset="-122"/>
                <a:cs typeface="Times New Roman" panose="02020603050405020304" charset="0"/>
              </a:rPr>
              <a:t>.</a:t>
            </a:r>
            <a:endParaRPr lang="zh-CN" altLang="en-US" sz="2800" b="1">
              <a:latin typeface="Times New Roman" panose="02020603050405020304" charset="0"/>
              <a:ea typeface="宋体" panose="02010600030101010101" pitchFamily="2" charset="-122"/>
              <a:cs typeface="Times New Roman" panose="02020603050405020304" charset="0"/>
            </a:endParaRPr>
          </a:p>
        </p:txBody>
      </p:sp>
      <p:pic>
        <p:nvPicPr>
          <p:cNvPr id="2" name="图片 1" title=""/>
          <p:cNvPicPr>
            <a:picLocks noChangeAspect="1"/>
          </p:cNvPicPr>
          <p:nvPr>
            <p:custDataLst>
              <p:tags r:id="rId11"/>
            </p:custDataLst>
          </p:nvPr>
        </p:nvPicPr>
        <p:blipFill>
          <a:blip r:embed="rId7"/>
          <a:srcRect l="51751" t="55449" r="22920" b="-1657"/>
          <a:stretch>
            <a:fillRect/>
          </a:stretch>
        </p:blipFill>
        <p:spPr>
          <a:xfrm rot="9780000">
            <a:off x="2196148" y="3971925"/>
            <a:ext cx="774065" cy="1289050"/>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8" name="文本框 7" title=""/>
          <p:cNvSpPr txBox="1"/>
          <p:nvPr>
            <p:custDataLst>
              <p:tags r:id="rId3"/>
            </p:custDataLst>
          </p:nvPr>
        </p:nvSpPr>
        <p:spPr>
          <a:xfrm>
            <a:off x="1447800" y="838200"/>
            <a:ext cx="9648825" cy="1124585"/>
          </a:xfrm>
          <a:prstGeom prst="rect">
            <a:avLst/>
          </a:prstGeom>
          <a:noFill/>
        </p:spPr>
        <p:txBody>
          <a:bodyPr wrap="square" rtlCol="0" anchor="t">
            <a:spAutoFit/>
          </a:bodyPr>
          <a:lstStyle/>
          <a:p>
            <a:pPr marL="386080" indent="-386080" algn="l">
              <a:lnSpc>
                <a:spcPct val="120000"/>
              </a:lnSpc>
              <a:spcBef>
                <a:spcPct val="0"/>
              </a:spcBef>
              <a:spcAft>
                <a:spcPct val="0"/>
              </a:spcAft>
            </a:pPr>
            <a:r>
              <a:rPr lang="en-US" altLang="zh-CN" sz="2800" b="1">
                <a:latin typeface="Times New Roman" panose="02020603050405020304" charset="0"/>
                <a:ea typeface="宋体" panose="02010600030101010101" pitchFamily="2" charset="-122"/>
                <a:cs typeface="Times New Roman" panose="02020603050405020304" charset="0"/>
                <a:sym typeface="+mn-ea"/>
              </a:rPr>
              <a:t>5. He helps us learn about </a:t>
            </a:r>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sym typeface="+mn-ea"/>
              </a:rPr>
              <a:t>laws</a:t>
            </a:r>
            <a:r>
              <a:rPr lang="en-US" altLang="zh-CN" sz="2800" b="1">
                <a:latin typeface="Times New Roman" panose="02020603050405020304" charset="0"/>
                <a:ea typeface="宋体" panose="02010600030101010101" pitchFamily="2" charset="-122"/>
                <a:cs typeface="Times New Roman" panose="02020603050405020304" charset="0"/>
                <a:sym typeface="+mn-ea"/>
              </a:rPr>
              <a:t> at the community centre </a:t>
            </a:r>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sym typeface="+mn-ea"/>
              </a:rPr>
              <a:t>from time to time</a:t>
            </a:r>
            <a:r>
              <a:rPr lang="en-US" altLang="zh-CN" sz="2800" b="1">
                <a:latin typeface="Times New Roman" panose="02020603050405020304" charset="0"/>
                <a:ea typeface="宋体" panose="02010600030101010101" pitchFamily="2" charset="-122"/>
                <a:cs typeface="Times New Roman" panose="02020603050405020304" charset="0"/>
                <a:sym typeface="+mn-ea"/>
              </a:rPr>
              <a:t>. </a:t>
            </a:r>
            <a:r>
              <a:rPr lang="zh-CN" altLang="en-US" sz="2800" b="1">
                <a:latin typeface="Times New Roman" panose="02020603050405020304" charset="0"/>
                <a:ea typeface="宋体" panose="02010600030101010101" pitchFamily="2" charset="-122"/>
                <a:cs typeface="Times New Roman" panose="02020603050405020304" charset="0"/>
                <a:sym typeface="+mn-ea"/>
              </a:rPr>
              <a:t>他偶尔会在社区中心帮助我们了解法律。</a:t>
            </a:r>
            <a:endParaRPr lang="zh-CN" altLang="en-US" sz="2800" b="1">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title=""/>
          <p:cNvSpPr txBox="1"/>
          <p:nvPr>
            <p:custDataLst>
              <p:tags r:id="rId4"/>
            </p:custDataLst>
          </p:nvPr>
        </p:nvSpPr>
        <p:spPr>
          <a:xfrm>
            <a:off x="1752600" y="1914525"/>
            <a:ext cx="9401175" cy="1641475"/>
          </a:xfrm>
          <a:prstGeom prst="rect">
            <a:avLst/>
          </a:prstGeom>
          <a:noFill/>
        </p:spPr>
        <p:txBody>
          <a:bodyPr wrap="square" rtlCol="0" anchor="t">
            <a:spAutoFit/>
          </a:bodyPr>
          <a:lstStyle/>
          <a:p>
            <a:pPr>
              <a:lnSpc>
                <a:spcPct val="120000"/>
              </a:lnSpc>
              <a:spcBef>
                <a:spcPct val="0"/>
              </a:spcBef>
              <a:spcAft>
                <a:spcPct val="0"/>
              </a:spcAft>
            </a:pP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(1) law</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lawyer</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［名词］律师）</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/l</a:t>
            </a:r>
            <a:r>
              <a:rPr lang="en-US"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ɔ</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 n.</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法律</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法规</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规则</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a:p>
            <a:pPr>
              <a:lnSpc>
                <a:spcPct val="120000"/>
              </a:lnSpc>
              <a:spcBef>
                <a:spcPct val="0"/>
              </a:spcBef>
              <a:spcAft>
                <a:spcPct val="0"/>
              </a:spcAft>
            </a:pP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常用短语：</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break the law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违反法律</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	obey the law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遵守法律</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a:p>
            <a:pPr>
              <a:lnSpc>
                <a:spcPct val="120000"/>
              </a:lnSpc>
              <a:spcBef>
                <a:spcPct val="0"/>
              </a:spcBef>
              <a:spcAft>
                <a:spcPct val="0"/>
              </a:spcAft>
            </a:pP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make laws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制定法律</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	by law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按照法律规定</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title=""/>
          <p:cNvSpPr txBox="1"/>
          <p:nvPr>
            <p:custDataLst>
              <p:tags r:id="rId5"/>
            </p:custDataLst>
          </p:nvPr>
        </p:nvSpPr>
        <p:spPr>
          <a:xfrm>
            <a:off x="1752600" y="3507740"/>
            <a:ext cx="8990965" cy="2675255"/>
          </a:xfrm>
          <a:prstGeom prst="rect">
            <a:avLst/>
          </a:prstGeom>
          <a:noFill/>
        </p:spPr>
        <p:txBody>
          <a:bodyPr wrap="square" rtlCol="0" anchor="t">
            <a:spAutoFit/>
          </a:bodyPr>
          <a:lstStyle/>
          <a:p>
            <a:pPr algn="l">
              <a:lnSpc>
                <a:spcPct val="120000"/>
              </a:lnSpc>
              <a:spcBef>
                <a:spcPct val="0"/>
              </a:spcBef>
              <a:spcAft>
                <a:spcPct val="0"/>
              </a:spcAft>
            </a:pPr>
            <a:r>
              <a:rPr lang="zh-CN" altLang="en-US" sz="2800" b="1">
                <a:solidFill>
                  <a:srgbClr val="000000"/>
                </a:solidFill>
                <a:latin typeface="Times New Roman" panose="02020603050405020304" charset="0"/>
                <a:ea typeface="宋体" panose="02010600030101010101" pitchFamily="2" charset="-122"/>
                <a:cs typeface="Times New Roman" panose="02020603050405020304" charset="0"/>
                <a:sym typeface="+mn-ea"/>
              </a:rPr>
              <a:t>【</a:t>
            </a:r>
            <a:r>
              <a:rPr lang="en-US" altLang="zh-CN" sz="2800" b="1">
                <a:solidFill>
                  <a:srgbClr val="000000"/>
                </a:solidFill>
                <a:latin typeface="Times New Roman" panose="02020603050405020304" charset="0"/>
                <a:ea typeface="宋体" panose="02010600030101010101" pitchFamily="2" charset="-122"/>
                <a:cs typeface="Times New Roman" panose="02020603050405020304" charset="0"/>
                <a:sym typeface="+mn-ea"/>
              </a:rPr>
              <a:t>语境串记</a:t>
            </a:r>
            <a:r>
              <a:rPr lang="zh-CN" altLang="en-US" sz="2800" b="1">
                <a:solidFill>
                  <a:srgbClr val="000000"/>
                </a:solidFill>
                <a:latin typeface="Times New Roman" panose="02020603050405020304" charset="0"/>
                <a:ea typeface="宋体" panose="02010600030101010101" pitchFamily="2" charset="-122"/>
                <a:cs typeface="Times New Roman" panose="02020603050405020304" charset="0"/>
                <a:sym typeface="+mn-ea"/>
              </a:rPr>
              <a:t>】</a:t>
            </a: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Mr. Li is a famous </a:t>
            </a:r>
            <a:r>
              <a:rPr lang="en-US" altLang="zh-CN" sz="2800" u="sng">
                <a:solidFill>
                  <a:srgbClr val="000000"/>
                </a:solidFill>
                <a:latin typeface="Times New Roman" panose="02020603050405020304" charset="0"/>
                <a:ea typeface="宋体" panose="02010600030101010101" pitchFamily="2" charset="-122"/>
                <a:cs typeface="Times New Roman" panose="02020603050405020304" charset="0"/>
                <a:sym typeface="+mn-ea"/>
              </a:rPr>
              <a:t>lawyer</a:t>
            </a: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 He always tells us that we should </a:t>
            </a:r>
            <a:r>
              <a:rPr lang="en-US" altLang="zh-CN" sz="2800" u="sng">
                <a:solidFill>
                  <a:srgbClr val="000000"/>
                </a:solidFill>
                <a:latin typeface="Times New Roman" panose="02020603050405020304" charset="0"/>
                <a:ea typeface="宋体" panose="02010600030101010101" pitchFamily="2" charset="-122"/>
                <a:cs typeface="Times New Roman" panose="02020603050405020304" charset="0"/>
                <a:sym typeface="+mn-ea"/>
              </a:rPr>
              <a:t>obey the law</a:t>
            </a: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 If we </a:t>
            </a:r>
            <a:r>
              <a:rPr lang="en-US" altLang="zh-CN" sz="2800" u="sng">
                <a:solidFill>
                  <a:srgbClr val="000000"/>
                </a:solidFill>
                <a:latin typeface="Times New Roman" panose="02020603050405020304" charset="0"/>
                <a:ea typeface="宋体" panose="02010600030101010101" pitchFamily="2" charset="-122"/>
                <a:cs typeface="Times New Roman" panose="02020603050405020304" charset="0"/>
                <a:sym typeface="+mn-ea"/>
              </a:rPr>
              <a:t>break the law</a:t>
            </a: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 we’ll be </a:t>
            </a:r>
            <a:endParaRPr lang="en-US" altLang="zh-CN" sz="2800" b="0" i="0">
              <a:solidFill>
                <a:srgbClr val="000000"/>
              </a:solidFill>
              <a:latin typeface="Times New Roman" panose="02020603050405020304" charset="0"/>
              <a:ea typeface="宋体" panose="02010600030101010101" pitchFamily="2" charset="-122"/>
              <a:cs typeface="Times New Roman" panose="02020603050405020304" charset="0"/>
            </a:endParaRPr>
          </a:p>
          <a:p>
            <a:pPr>
              <a:lnSpc>
                <a:spcPct val="120000"/>
              </a:lnSpc>
              <a:spcBef>
                <a:spcPct val="0"/>
              </a:spcBef>
              <a:spcAft>
                <a:spcPct val="0"/>
              </a:spcAft>
            </a:pP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punished </a:t>
            </a:r>
            <a:r>
              <a:rPr lang="en-US" altLang="zh-CN" sz="2800" u="sng" kern="0" spc="-99900">
                <a:solidFill>
                  <a:srgbClr val="FFFFFF"/>
                </a:solidFill>
                <a:latin typeface="Times New Roman" panose="02020603050405020304" charset="0"/>
                <a:ea typeface="宋体" panose="02010600030101010101" pitchFamily="2" charset="-122"/>
                <a:cs typeface="Times New Roman" panose="02020603050405020304" charset="0"/>
                <a:sym typeface="+mn-ea"/>
              </a:rPr>
              <a:t>..</a:t>
            </a:r>
            <a:r>
              <a:rPr lang="en-US" altLang="zh-CN" sz="2800" u="sng">
                <a:solidFill>
                  <a:srgbClr val="000000"/>
                </a:solidFill>
                <a:latin typeface="Times New Roman" panose="02020603050405020304" charset="0"/>
                <a:ea typeface="宋体" panose="02010600030101010101" pitchFamily="2" charset="-122"/>
                <a:cs typeface="Times New Roman" panose="02020603050405020304" charset="0"/>
                <a:sym typeface="+mn-ea"/>
              </a:rPr>
              <a:t>by law</a:t>
            </a: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 李先生是一位著名的</a:t>
            </a:r>
            <a:r>
              <a:rPr lang="en-US" altLang="zh-CN" sz="2800" u="sng">
                <a:solidFill>
                  <a:srgbClr val="000000"/>
                </a:solidFill>
                <a:latin typeface="Times New Roman" panose="02020603050405020304" charset="0"/>
                <a:ea typeface="宋体" panose="02010600030101010101" pitchFamily="2" charset="-122"/>
                <a:cs typeface="Times New Roman" panose="02020603050405020304" charset="0"/>
                <a:sym typeface="+mn-ea"/>
              </a:rPr>
              <a:t>律师</a:t>
            </a: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。他总是叮嘱</a:t>
            </a:r>
            <a:endParaRPr lang="en-US" altLang="zh-CN" sz="2800" b="0" i="0">
              <a:solidFill>
                <a:srgbClr val="000000"/>
              </a:solidFill>
              <a:latin typeface="Times New Roman" panose="02020603050405020304" charset="0"/>
              <a:ea typeface="宋体" panose="02010600030101010101" pitchFamily="2" charset="-122"/>
              <a:cs typeface="Times New Roman" panose="02020603050405020304" charset="0"/>
            </a:endParaRPr>
          </a:p>
          <a:p>
            <a:pPr>
              <a:lnSpc>
                <a:spcPct val="120000"/>
              </a:lnSpc>
              <a:spcBef>
                <a:spcPct val="0"/>
              </a:spcBef>
              <a:spcAft>
                <a:spcPct val="0"/>
              </a:spcAft>
            </a:pP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我们应该</a:t>
            </a:r>
            <a:r>
              <a:rPr lang="en-US" altLang="zh-CN" sz="2800" u="sng">
                <a:solidFill>
                  <a:srgbClr val="000000"/>
                </a:solidFill>
                <a:latin typeface="Times New Roman" panose="02020603050405020304" charset="0"/>
                <a:ea typeface="宋体" panose="02010600030101010101" pitchFamily="2" charset="-122"/>
                <a:cs typeface="Times New Roman" panose="02020603050405020304" charset="0"/>
                <a:sym typeface="+mn-ea"/>
              </a:rPr>
              <a:t>遵守法律</a:t>
            </a: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。如果我们</a:t>
            </a:r>
            <a:r>
              <a:rPr lang="en-US" altLang="zh-CN" sz="2800" u="sng">
                <a:solidFill>
                  <a:srgbClr val="000000"/>
                </a:solidFill>
                <a:latin typeface="Times New Roman" panose="02020603050405020304" charset="0"/>
                <a:ea typeface="宋体" panose="02010600030101010101" pitchFamily="2" charset="-122"/>
                <a:cs typeface="Times New Roman" panose="02020603050405020304" charset="0"/>
                <a:sym typeface="+mn-ea"/>
              </a:rPr>
              <a:t>违法</a:t>
            </a: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 </a:t>
            </a:r>
            <a:r>
              <a:rPr lang="en-US" altLang="zh-CN" sz="2800" u="sng">
                <a:solidFill>
                  <a:srgbClr val="000000"/>
                </a:solidFill>
                <a:latin typeface="Times New Roman" panose="02020603050405020304" charset="0"/>
                <a:ea typeface="宋体" panose="02010600030101010101" pitchFamily="2" charset="-122"/>
                <a:cs typeface="Times New Roman" panose="02020603050405020304" charset="0"/>
                <a:sym typeface="+mn-ea"/>
              </a:rPr>
              <a:t>按照法律规定</a:t>
            </a: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我们将</a:t>
            </a:r>
            <a:endParaRPr lang="en-US" altLang="zh-CN" sz="2800" b="0" i="0">
              <a:solidFill>
                <a:srgbClr val="000000"/>
              </a:solidFill>
              <a:latin typeface="Times New Roman" panose="02020603050405020304" charset="0"/>
              <a:ea typeface="宋体" panose="02010600030101010101" pitchFamily="2" charset="-122"/>
              <a:cs typeface="Times New Roman" panose="02020603050405020304" charset="0"/>
            </a:endParaRPr>
          </a:p>
          <a:p>
            <a:pPr>
              <a:lnSpc>
                <a:spcPct val="120000"/>
              </a:lnSpc>
              <a:spcBef>
                <a:spcPct val="0"/>
              </a:spcBef>
              <a:spcAft>
                <a:spcPct val="0"/>
              </a:spcAft>
            </a:pP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会受到惩罚。</a:t>
            </a:r>
            <a:endParaRPr lang="zh-CN" altLang="en-US" sz="28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dvAuto="0"/>
      <p:bldP spid="11" grpId="1" advAuto="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9" name="文本框 8" title=""/>
          <p:cNvSpPr txBox="1"/>
          <p:nvPr>
            <p:custDataLst>
              <p:tags r:id="rId3"/>
            </p:custDataLst>
          </p:nvPr>
        </p:nvSpPr>
        <p:spPr>
          <a:xfrm>
            <a:off x="1638300" y="580390"/>
            <a:ext cx="8926830" cy="1124585"/>
          </a:xfrm>
          <a:prstGeom prst="rect">
            <a:avLst/>
          </a:prstGeom>
          <a:noFill/>
        </p:spPr>
        <p:txBody>
          <a:bodyPr wrap="square" rtlCol="0" anchor="t">
            <a:spAutoFit/>
          </a:bodyPr>
          <a:lstStyle/>
          <a:p>
            <a:pPr>
              <a:lnSpc>
                <a:spcPct val="120000"/>
              </a:lnSpc>
              <a:spcBef>
                <a:spcPct val="0"/>
              </a:spcBef>
              <a:spcAft>
                <a:spcPct val="0"/>
              </a:spcAft>
            </a:pP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from time to time</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意为</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偶尔，不时</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，在句中作时间状语，相当于</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times</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或</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sometimes</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title=""/>
          <p:cNvSpPr txBox="1"/>
          <p:nvPr>
            <p:custDataLst>
              <p:tags r:id="rId4"/>
            </p:custDataLst>
          </p:nvPr>
        </p:nvSpPr>
        <p:spPr>
          <a:xfrm>
            <a:off x="1638300" y="1626870"/>
            <a:ext cx="8964930" cy="1124585"/>
          </a:xfrm>
          <a:prstGeom prst="rect">
            <a:avLst/>
          </a:prstGeom>
          <a:noFill/>
        </p:spPr>
        <p:txBody>
          <a:bodyPr wrap="square" rtlCol="0" anchor="t">
            <a:spAutoFit/>
          </a:bodyPr>
          <a:lstStyle/>
          <a:p>
            <a:pPr>
              <a:lnSpc>
                <a:spcPct val="12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e.g. My grandmother can’t find her glasses from time to time. </a:t>
            </a:r>
            <a:endParaRPr lang="en-US" altLang="zh-CN" sz="2800">
              <a:latin typeface="Times New Roman" panose="02020603050405020304" charset="0"/>
              <a:ea typeface="宋体" panose="02010600030101010101" pitchFamily="2" charset="-122"/>
              <a:cs typeface="Times New Roman" panose="02020603050405020304" charset="0"/>
            </a:endParaRPr>
          </a:p>
          <a:p>
            <a:pPr>
              <a:lnSpc>
                <a:spcPct val="12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       </a:t>
            </a:r>
            <a:r>
              <a:rPr lang="zh-CN" altLang="en-US" sz="2800">
                <a:latin typeface="Times New Roman" panose="02020603050405020304" charset="0"/>
                <a:ea typeface="宋体" panose="02010600030101010101" pitchFamily="2" charset="-122"/>
                <a:cs typeface="Times New Roman" panose="02020603050405020304" charset="0"/>
              </a:rPr>
              <a:t>我奶奶有时找不到她的眼镜。</a:t>
            </a:r>
            <a:endParaRPr lang="zh-CN" altLang="en-US" sz="2800">
              <a:latin typeface="Times New Roman" panose="02020603050405020304" charset="0"/>
              <a:ea typeface="宋体" panose="02010600030101010101" pitchFamily="2" charset="-122"/>
              <a:cs typeface="Times New Roman" panose="02020603050405020304" charset="0"/>
            </a:endParaRPr>
          </a:p>
        </p:txBody>
      </p:sp>
      <p:sp>
        <p:nvSpPr>
          <p:cNvPr id="2" name="文本框 1" title=""/>
          <p:cNvSpPr txBox="1"/>
          <p:nvPr>
            <p:custDataLst>
              <p:tags r:id="rId5"/>
            </p:custDataLst>
          </p:nvPr>
        </p:nvSpPr>
        <p:spPr>
          <a:xfrm>
            <a:off x="1638300" y="2673350"/>
            <a:ext cx="8428990" cy="607695"/>
          </a:xfrm>
          <a:prstGeom prst="rect">
            <a:avLst/>
          </a:prstGeom>
          <a:noFill/>
        </p:spPr>
        <p:txBody>
          <a:bodyPr wrap="square" rtlCol="0" anchor="t">
            <a:spAutoFit/>
          </a:bodyPr>
          <a:lstStyle/>
          <a:p>
            <a:pPr>
              <a:lnSpc>
                <a:spcPct val="120000"/>
              </a:lnSpc>
              <a:spcBef>
                <a:spcPct val="0"/>
              </a:spcBef>
              <a:spcAft>
                <a:spcPct val="0"/>
              </a:spcAft>
            </a:pP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拓展：与</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time</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相关的其他短语</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搭配</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title=""/>
          <p:cNvSpPr txBox="1"/>
          <p:nvPr>
            <p:custDataLst>
              <p:tags r:id="rId6"/>
            </p:custDataLst>
          </p:nvPr>
        </p:nvSpPr>
        <p:spPr>
          <a:xfrm>
            <a:off x="1638300" y="3202940"/>
            <a:ext cx="8800465" cy="3192145"/>
          </a:xfrm>
          <a:prstGeom prst="rect">
            <a:avLst/>
          </a:prstGeom>
          <a:noFill/>
        </p:spPr>
        <p:txBody>
          <a:bodyPr wrap="square" rtlCol="0" anchor="t">
            <a:spAutoFit/>
          </a:bodyPr>
          <a:lstStyle/>
          <a:p>
            <a:pPr marL="0" algn="l" defTabSz="914400" rtl="0" eaLnBrk="1" latinLnBrk="0" hangingPunct="0">
              <a:lnSpc>
                <a:spcPct val="120000"/>
              </a:lnSpc>
              <a:spcBef>
                <a:spcPct val="0"/>
              </a:spcBef>
              <a:spcAft>
                <a:spcPct val="0"/>
              </a:spcAft>
              <a:tabLst>
                <a:tab pos="4814570"/>
              </a:tabLst>
            </a:pP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at the same time同时</a:t>
            </a:r>
            <a:r>
              <a:rPr lang="en-US" altLang="zh-CN" sz="2800" spc="-10300">
                <a:solidFill>
                  <a:srgbClr val="000000"/>
                </a:solidFill>
                <a:latin typeface="Times New Roman" panose="02020603050405020304" charset="0"/>
                <a:ea typeface="宋体" panose="02010600030101010101" pitchFamily="2" charset="-122"/>
                <a:cs typeface="Times New Roman" panose="02020603050405020304" charset="0"/>
                <a:sym typeface="+mn-ea"/>
              </a:rPr>
              <a:t>	</a:t>
            </a: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all the time始终,一直</a:t>
            </a:r>
            <a:endParaRPr lang="en-US" altLang="zh-CN" sz="2800">
              <a:latin typeface="Times New Roman" panose="02020603050405020304" charset="0"/>
              <a:ea typeface="宋体" panose="02010600030101010101" pitchFamily="2" charset="-122"/>
              <a:cs typeface="Times New Roman" panose="02020603050405020304" charset="0"/>
            </a:endParaRPr>
          </a:p>
          <a:p>
            <a:pPr marL="0" algn="l" defTabSz="914400" rtl="0" eaLnBrk="1" latinLnBrk="0" hangingPunct="0">
              <a:lnSpc>
                <a:spcPct val="120000"/>
              </a:lnSpc>
              <a:spcBef>
                <a:spcPct val="0"/>
              </a:spcBef>
              <a:spcAft>
                <a:spcPct val="0"/>
              </a:spcAft>
              <a:tabLst>
                <a:tab pos="4814570"/>
              </a:tabLst>
            </a:pP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at times有时</a:t>
            </a:r>
            <a:r>
              <a:rPr lang="en-US" altLang="zh-CN" sz="2800" spc="-100">
                <a:solidFill>
                  <a:srgbClr val="000000"/>
                </a:solidFill>
                <a:latin typeface="Times New Roman" panose="02020603050405020304" charset="0"/>
                <a:ea typeface="宋体" panose="02010600030101010101" pitchFamily="2" charset="-122"/>
                <a:cs typeface="Times New Roman" panose="02020603050405020304" charset="0"/>
                <a:sym typeface="+mn-ea"/>
              </a:rPr>
              <a:t>；</a:t>
            </a: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间或</a:t>
            </a:r>
            <a:r>
              <a:rPr lang="en-US" altLang="zh-CN" sz="2800" spc="-10300">
                <a:solidFill>
                  <a:srgbClr val="000000"/>
                </a:solidFill>
                <a:latin typeface="Times New Roman" panose="02020603050405020304" charset="0"/>
                <a:ea typeface="宋体" panose="02010600030101010101" pitchFamily="2" charset="-122"/>
                <a:cs typeface="Times New Roman" panose="02020603050405020304" charset="0"/>
                <a:sym typeface="+mn-ea"/>
              </a:rPr>
              <a:t>	</a:t>
            </a: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once upon a time从前</a:t>
            </a:r>
            <a:endParaRPr lang="en-US" altLang="zh-CN" sz="2800">
              <a:latin typeface="Times New Roman" panose="02020603050405020304" charset="0"/>
              <a:ea typeface="宋体" panose="02010600030101010101" pitchFamily="2" charset="-122"/>
              <a:cs typeface="Times New Roman" panose="02020603050405020304" charset="0"/>
            </a:endParaRPr>
          </a:p>
          <a:p>
            <a:pPr marL="0" algn="l" defTabSz="914400" rtl="0" eaLnBrk="1" latinLnBrk="0" hangingPunct="0">
              <a:lnSpc>
                <a:spcPct val="120000"/>
              </a:lnSpc>
              <a:spcBef>
                <a:spcPct val="0"/>
              </a:spcBef>
              <a:spcAft>
                <a:spcPct val="0"/>
              </a:spcAft>
              <a:tabLst>
                <a:tab pos="4814570"/>
              </a:tabLst>
            </a:pP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in no time立刻,马上</a:t>
            </a:r>
            <a:r>
              <a:rPr lang="en-US" altLang="zh-CN" sz="2800" spc="-10300">
                <a:solidFill>
                  <a:srgbClr val="000000"/>
                </a:solidFill>
                <a:latin typeface="Times New Roman" panose="02020603050405020304" charset="0"/>
                <a:ea typeface="宋体" panose="02010600030101010101" pitchFamily="2" charset="-122"/>
                <a:cs typeface="Times New Roman" panose="02020603050405020304" charset="0"/>
                <a:sym typeface="+mn-ea"/>
              </a:rPr>
              <a:t>	</a:t>
            </a: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at a time每次,逐一</a:t>
            </a:r>
            <a:endParaRPr lang="en-US" altLang="zh-CN" sz="2800">
              <a:latin typeface="Times New Roman" panose="02020603050405020304" charset="0"/>
              <a:ea typeface="宋体" panose="02010600030101010101" pitchFamily="2" charset="-122"/>
              <a:cs typeface="Times New Roman" panose="02020603050405020304" charset="0"/>
            </a:endParaRPr>
          </a:p>
          <a:p>
            <a:pPr marL="0" algn="l" defTabSz="914400" rtl="0" eaLnBrk="1" latinLnBrk="0" hangingPunct="0">
              <a:lnSpc>
                <a:spcPct val="120000"/>
              </a:lnSpc>
              <a:spcBef>
                <a:spcPct val="0"/>
              </a:spcBef>
              <a:spcAft>
                <a:spcPct val="0"/>
              </a:spcAft>
              <a:tabLst>
                <a:tab pos="4814570"/>
              </a:tabLst>
            </a:pP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have a good time玩得开心</a:t>
            </a:r>
            <a:r>
              <a:rPr lang="en-US" altLang="zh-CN" sz="2800" spc="-10300">
                <a:solidFill>
                  <a:srgbClr val="000000"/>
                </a:solidFill>
                <a:latin typeface="Times New Roman" panose="02020603050405020304" charset="0"/>
                <a:ea typeface="宋体" panose="02010600030101010101" pitchFamily="2" charset="-122"/>
                <a:cs typeface="Times New Roman" panose="02020603050405020304" charset="0"/>
                <a:sym typeface="+mn-ea"/>
              </a:rPr>
              <a:t>	</a:t>
            </a: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on time准时,按时</a:t>
            </a:r>
            <a:endParaRPr lang="en-US" altLang="zh-CN" sz="2800">
              <a:latin typeface="Times New Roman" panose="02020603050405020304" charset="0"/>
              <a:ea typeface="宋体" panose="02010600030101010101" pitchFamily="2" charset="-122"/>
              <a:cs typeface="Times New Roman" panose="02020603050405020304" charset="0"/>
            </a:endParaRPr>
          </a:p>
          <a:p>
            <a:pPr marL="0" algn="l" defTabSz="914400" rtl="0" eaLnBrk="1" latinLnBrk="0" hangingPunct="0">
              <a:lnSpc>
                <a:spcPct val="120000"/>
              </a:lnSpc>
              <a:spcBef>
                <a:spcPct val="0"/>
              </a:spcBef>
              <a:spcAft>
                <a:spcPct val="0"/>
              </a:spcAft>
              <a:tabLst>
                <a:tab pos="4814570"/>
              </a:tabLst>
            </a:pP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at all times总是</a:t>
            </a:r>
            <a:r>
              <a:rPr lang="en-US" altLang="zh-CN" sz="2800" spc="-10300">
                <a:solidFill>
                  <a:srgbClr val="000000"/>
                </a:solidFill>
                <a:latin typeface="Times New Roman" panose="02020603050405020304" charset="0"/>
                <a:ea typeface="宋体" panose="02010600030101010101" pitchFamily="2" charset="-122"/>
                <a:cs typeface="Times New Roman" panose="02020603050405020304" charset="0"/>
                <a:sym typeface="+mn-ea"/>
              </a:rPr>
              <a:t>	</a:t>
            </a: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in time及时</a:t>
            </a:r>
            <a:endParaRPr lang="en-US" altLang="zh-CN" sz="2800">
              <a:latin typeface="Times New Roman" panose="02020603050405020304" charset="0"/>
              <a:ea typeface="宋体" panose="02010600030101010101" pitchFamily="2" charset="-122"/>
              <a:cs typeface="Times New Roman" panose="02020603050405020304" charset="0"/>
            </a:endParaRPr>
          </a:p>
          <a:p>
            <a:pPr marL="0" algn="l" defTabSz="914400" rtl="0" eaLnBrk="1" latinLnBrk="0" hangingPunct="0">
              <a:lnSpc>
                <a:spcPct val="120000"/>
              </a:lnSpc>
              <a:spcBef>
                <a:spcPct val="0"/>
              </a:spcBef>
              <a:spcAft>
                <a:spcPct val="0"/>
              </a:spcAft>
              <a:tabLst>
                <a:tab pos="4814570"/>
              </a:tabLst>
            </a:pPr>
            <a:r>
              <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rPr>
              <a:t>for the first time首次,第一次</a:t>
            </a:r>
            <a:endParaRPr lang="en-US" altLang="zh-CN" sz="280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2" presetClass="entr" presetSubtype="4" fill="hold" grpId="2"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3"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dvAuto="0"/>
      <p:bldP spid="11" grpId="1" advAuto="0"/>
      <p:bldP spid="2" grpId="2" advAuto="0"/>
      <p:bldP spid="5" grpId="3" advAuto="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2" name="圆角矩形 21" title=""/>
          <p:cNvSpPr/>
          <p:nvPr>
            <p:custDataLst>
              <p:tags r:id="rId3"/>
            </p:custDataLst>
          </p:nvPr>
        </p:nvSpPr>
        <p:spPr>
          <a:xfrm>
            <a:off x="479425" y="553085"/>
            <a:ext cx="2080260" cy="561340"/>
          </a:xfrm>
          <a:prstGeom prst="roundRect">
            <a:avLst>
              <a:gd name="adj" fmla="val 50000"/>
            </a:avLst>
          </a:prstGeom>
          <a:gradFill>
            <a:gsLst>
              <a:gs pos="0">
                <a:schemeClr val="bg1"/>
              </a:gs>
              <a:gs pos="62000">
                <a:srgbClr val="DBEFCE"/>
              </a:gs>
            </a:gsLst>
            <a:path path="circle">
              <a:fillToRect l="50000" t="50000" r="50000" b="50000"/>
            </a:path>
          </a:gradFill>
        </p:spPr>
        <p:style>
          <a:lnRef idx="0">
            <a:srgbClr val="FFFFFF"/>
          </a:lnRef>
          <a:fillRef idx="1">
            <a:schemeClr val="accent4"/>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b="1">
                <a:solidFill>
                  <a:schemeClr val="tx1"/>
                </a:solidFill>
                <a:effectLst/>
                <a:latin typeface="Times New Roman" panose="02020603050405020304" charset="0"/>
                <a:ea typeface="汉仪超粗宋简" panose="02010600000101010101" charset="-122"/>
                <a:cs typeface="Times New Roman" panose="02020603050405020304" charset="0"/>
                <a:sym typeface="思源黑体" panose="020b0500000000000000" pitchFamily="34" charset="-122"/>
              </a:rPr>
              <a:t>Role-play</a:t>
            </a:r>
            <a:endParaRPr lang="en-US" altLang="zh-CN" sz="3200" b="1">
              <a:solidFill>
                <a:schemeClr val="tx1"/>
              </a:solidFill>
              <a:effectLst/>
              <a:latin typeface="Times New Roman" panose="02020603050405020304" charset="0"/>
              <a:ea typeface="汉仪超粗宋简" panose="02010600000101010101" charset="-122"/>
              <a:cs typeface="Times New Roman" panose="02020603050405020304" charset="0"/>
              <a:sym typeface="思源黑体" panose="020b0500000000000000" pitchFamily="34" charset="-122"/>
            </a:endParaRPr>
          </a:p>
        </p:txBody>
      </p:sp>
      <p:sp>
        <p:nvSpPr>
          <p:cNvPr id="20" name="文本框 19" title=""/>
          <p:cNvSpPr txBox="1"/>
          <p:nvPr>
            <p:custDataLst>
              <p:tags r:id="rId4"/>
            </p:custDataLst>
          </p:nvPr>
        </p:nvSpPr>
        <p:spPr>
          <a:xfrm>
            <a:off x="1150620" y="1295400"/>
            <a:ext cx="9890760" cy="4742815"/>
          </a:xfrm>
          <a:prstGeom prst="rect">
            <a:avLst/>
          </a:prstGeom>
          <a:noFill/>
        </p:spPr>
        <p:txBody>
          <a:bodyPr wrap="square" rtlCol="0" anchor="t">
            <a:spAutoFit/>
          </a:bodyPr>
          <a:lstStyle/>
          <a:p>
            <a:pPr marL="1169670" indent="-1169670" defTabSz="914400" fontAlgn="auto">
              <a:lnSpc>
                <a:spcPct val="120000"/>
              </a:lnSpc>
              <a:spcBef>
                <a:spcPct val="0"/>
              </a:spcBef>
              <a:spcAft>
                <a:spcPct val="0"/>
              </a:spcAft>
              <a:tabLst>
                <a:tab pos="1163955"/>
              </a:tabLst>
            </a:pPr>
            <a:r>
              <a:rPr lang="en-US" altLang="zh-CN" sz="2800" b="1">
                <a:latin typeface="Times New Roman" panose="02020603050405020304" charset="0"/>
                <a:cs typeface="Times New Roman" panose="02020603050405020304" charset="0"/>
              </a:rPr>
              <a:t>Amy:    </a:t>
            </a:r>
            <a:r>
              <a:rPr lang="en-US" altLang="zh-CN" sz="2800">
                <a:latin typeface="Times New Roman" panose="02020603050405020304" charset="0"/>
                <a:cs typeface="Times New Roman" panose="02020603050405020304" charset="0"/>
              </a:rPr>
              <a:t>What's your neighbourhood like?</a:t>
            </a:r>
            <a:endParaRPr lang="en-US" altLang="zh-CN" sz="2800">
              <a:latin typeface="Times New Roman" panose="02020603050405020304" charset="0"/>
              <a:cs typeface="Times New Roman" panose="02020603050405020304" charset="0"/>
            </a:endParaRPr>
          </a:p>
          <a:p>
            <a:pPr marL="1169670" indent="-1169670" defTabSz="914400" fontAlgn="auto">
              <a:lnSpc>
                <a:spcPct val="120000"/>
              </a:lnSpc>
              <a:spcBef>
                <a:spcPct val="0"/>
              </a:spcBef>
              <a:spcAft>
                <a:spcPct val="0"/>
              </a:spcAft>
              <a:tabLst>
                <a:tab pos="1163955"/>
              </a:tabLst>
            </a:pPr>
            <a:r>
              <a:rPr lang="en-US" altLang="zh-CN" sz="2800" b="1">
                <a:latin typeface="Times New Roman" panose="02020603050405020304" charset="0"/>
                <a:cs typeface="Times New Roman" panose="02020603050405020304" charset="0"/>
              </a:rPr>
              <a:t>Simon: </a:t>
            </a:r>
            <a:r>
              <a:rPr lang="en-US" altLang="zh-CN" sz="2800">
                <a:latin typeface="Times New Roman" panose="02020603050405020304" charset="0"/>
                <a:cs typeface="Times New Roman" panose="02020603050405020304" charset="0"/>
              </a:rPr>
              <a:t>It's nice. There's a school, a hospital and a big supermarket. I also have some lovely neighbours. What about you?</a:t>
            </a:r>
            <a:endParaRPr lang="en-US" altLang="zh-CN" sz="2800">
              <a:latin typeface="Times New Roman" panose="02020603050405020304" charset="0"/>
              <a:cs typeface="Times New Roman" panose="02020603050405020304" charset="0"/>
            </a:endParaRPr>
          </a:p>
          <a:p>
            <a:pPr marL="1169670" indent="-1169670" defTabSz="914400" fontAlgn="auto">
              <a:lnSpc>
                <a:spcPct val="120000"/>
              </a:lnSpc>
              <a:spcBef>
                <a:spcPct val="0"/>
              </a:spcBef>
              <a:spcAft>
                <a:spcPct val="0"/>
              </a:spcAft>
              <a:tabLst>
                <a:tab pos="1163955"/>
              </a:tabLst>
            </a:pPr>
            <a:r>
              <a:rPr lang="en-US" altLang="zh-CN" sz="2800" b="1">
                <a:latin typeface="Times New Roman" panose="02020603050405020304" charset="0"/>
                <a:cs typeface="Times New Roman" panose="02020603050405020304" charset="0"/>
              </a:rPr>
              <a:t>Amy:    </a:t>
            </a:r>
            <a:r>
              <a:rPr lang="en-US" altLang="zh-CN" sz="2800">
                <a:latin typeface="Times New Roman" panose="02020603050405020304" charset="0"/>
                <a:cs typeface="Times New Roman" panose="02020603050405020304" charset="0"/>
              </a:rPr>
              <a:t>I also like my neighbourhood. My neighbours are very kind. </a:t>
            </a:r>
            <a:r>
              <a:rPr lang="en-US" altLang="zh-CN" sz="2800">
                <a:latin typeface="Times New Roman" panose="02020603050405020304" charset="0"/>
                <a:cs typeface="Times New Roman" panose="02020603050405020304" charset="0"/>
                <a:sym typeface="+mn-ea"/>
              </a:rPr>
              <a:t>They're always ready to help others.</a:t>
            </a:r>
            <a:endParaRPr lang="en-US" altLang="zh-CN" sz="2800">
              <a:latin typeface="Times New Roman" panose="02020603050405020304" charset="0"/>
              <a:cs typeface="Times New Roman" panose="02020603050405020304" charset="0"/>
              <a:sym typeface="+mn-ea"/>
            </a:endParaRPr>
          </a:p>
          <a:p>
            <a:pPr marL="1169670" indent="-1169670" defTabSz="914400" fontAlgn="auto">
              <a:lnSpc>
                <a:spcPct val="120000"/>
              </a:lnSpc>
              <a:spcBef>
                <a:spcPct val="0"/>
              </a:spcBef>
              <a:spcAft>
                <a:spcPct val="0"/>
              </a:spcAft>
              <a:tabLst>
                <a:tab pos="1163955"/>
              </a:tabLst>
            </a:pPr>
            <a:r>
              <a:rPr lang="en-US" altLang="zh-CN" sz="2800" b="1">
                <a:latin typeface="Times New Roman" panose="02020603050405020304" charset="0"/>
                <a:cs typeface="Times New Roman" panose="02020603050405020304" charset="0"/>
              </a:rPr>
              <a:t>Simon:</a:t>
            </a:r>
            <a:r>
              <a:rPr lang="en-US" altLang="zh-CN" sz="2800">
                <a:latin typeface="Times New Roman" panose="02020603050405020304" charset="0"/>
                <a:cs typeface="Times New Roman" panose="02020603050405020304" charset="0"/>
              </a:rPr>
              <a:t> How do they help?</a:t>
            </a:r>
            <a:endParaRPr lang="en-US" altLang="zh-CN" sz="2800">
              <a:latin typeface="Times New Roman" panose="02020603050405020304" charset="0"/>
              <a:cs typeface="Times New Roman" panose="02020603050405020304" charset="0"/>
            </a:endParaRPr>
          </a:p>
          <a:p>
            <a:pPr marL="1169670" indent="-1169670" defTabSz="914400" fontAlgn="auto">
              <a:lnSpc>
                <a:spcPct val="120000"/>
              </a:lnSpc>
              <a:spcBef>
                <a:spcPct val="0"/>
              </a:spcBef>
              <a:spcAft>
                <a:spcPct val="0"/>
              </a:spcAft>
              <a:tabLst>
                <a:tab pos="1163955"/>
              </a:tabLst>
            </a:pPr>
            <a:r>
              <a:rPr lang="en-US" altLang="zh-CN" sz="2800" b="1">
                <a:latin typeface="Times New Roman" panose="02020603050405020304" charset="0"/>
                <a:cs typeface="Times New Roman" panose="02020603050405020304" charset="0"/>
              </a:rPr>
              <a:t>Amy:    </a:t>
            </a:r>
            <a:r>
              <a:rPr lang="en-US" altLang="zh-CN" sz="2800">
                <a:latin typeface="Times New Roman" panose="02020603050405020304" charset="0"/>
                <a:cs typeface="Times New Roman" panose="02020603050405020304" charset="0"/>
              </a:rPr>
              <a:t>Well, Mr Zhang lives above us. He's a lawyer. He helps us learn about laws at the community centre from time to time.</a:t>
            </a:r>
            <a:endParaRPr lang="en-US" altLang="zh-CN" sz="2800">
              <a:latin typeface="Times New Roman" panose="02020603050405020304" charset="0"/>
              <a:cs typeface="Times New Roman" panose="02020603050405020304" charset="0"/>
            </a:endParaRPr>
          </a:p>
          <a:p>
            <a:pPr marL="1169670" indent="-1169670" defTabSz="914400" fontAlgn="auto">
              <a:lnSpc>
                <a:spcPct val="120000"/>
              </a:lnSpc>
              <a:spcBef>
                <a:spcPct val="0"/>
              </a:spcBef>
              <a:spcAft>
                <a:spcPct val="0"/>
              </a:spcAft>
              <a:tabLst>
                <a:tab pos="1163955"/>
              </a:tabLst>
            </a:pPr>
            <a:r>
              <a:rPr lang="en-US" altLang="zh-CN" sz="2800" b="1">
                <a:latin typeface="Times New Roman" panose="02020603050405020304" charset="0"/>
                <a:cs typeface="Times New Roman" panose="02020603050405020304" charset="0"/>
              </a:rPr>
              <a:t>Simon: </a:t>
            </a:r>
            <a:r>
              <a:rPr lang="en-US" altLang="zh-CN" sz="2800">
                <a:latin typeface="Times New Roman" panose="02020603050405020304" charset="0"/>
                <a:cs typeface="Times New Roman" panose="02020603050405020304" charset="0"/>
              </a:rPr>
              <a:t>That's great!</a:t>
            </a:r>
            <a:endParaRPr lang="en-US" altLang="zh-CN" sz="2800">
              <a:latin typeface="Times New Roman" panose="02020603050405020304" charset="0"/>
              <a:cs typeface="Times New Roman" panose="02020603050405020304" charset="0"/>
            </a:endParaRPr>
          </a:p>
        </p:txBody>
      </p:sp>
      <p:pic>
        <p:nvPicPr>
          <p:cNvPr id="2" name="Picture 2"/>
          <p:cNvPicPr>
            <a:picLocks noChangeAspect="1"/>
          </p:cNvPicPr>
          <p:nvPr>
            <p:custDataLst>
              <p:tags r:id="rId6"/>
            </p:custDataLst>
          </p:nvPr>
        </p:nvPicPr>
        <p:blipFill>
          <a:blip r:embed="rId5"/>
          <a:stretch>
            <a:fillRect/>
          </a:stretch>
        </p:blipFill>
        <p:spPr>
          <a:xfrm flipH="1">
            <a:off x="11734800" y="11709400"/>
            <a:ext cx="0" cy="0"/>
          </a:xfrm>
          <a:prstGeom prst="rect">
            <a:avLst/>
          </a:prstGeom>
          <a:ln>
            <a:noFill/>
          </a:ln>
        </p:spPr>
      </p:pic>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2" name="圆角矩形 21" title=""/>
          <p:cNvSpPr/>
          <p:nvPr>
            <p:custDataLst>
              <p:tags r:id="rId3"/>
            </p:custDataLst>
          </p:nvPr>
        </p:nvSpPr>
        <p:spPr>
          <a:xfrm>
            <a:off x="479425" y="476885"/>
            <a:ext cx="2080260" cy="561340"/>
          </a:xfrm>
          <a:prstGeom prst="roundRect">
            <a:avLst>
              <a:gd name="adj" fmla="val 50000"/>
            </a:avLst>
          </a:prstGeom>
          <a:gradFill>
            <a:gsLst>
              <a:gs pos="0">
                <a:schemeClr val="bg1"/>
              </a:gs>
              <a:gs pos="62000">
                <a:srgbClr val="DBEFCE"/>
              </a:gs>
            </a:gsLst>
            <a:path path="circle">
              <a:fillToRect l="50000" t="50000" r="50000" b="50000"/>
            </a:path>
          </a:gradFill>
        </p:spPr>
        <p:style>
          <a:lnRef idx="0">
            <a:srgbClr val="FFFFFF"/>
          </a:lnRef>
          <a:fillRef idx="1">
            <a:schemeClr val="accent4"/>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b="1">
                <a:solidFill>
                  <a:schemeClr val="tx1"/>
                </a:solidFill>
                <a:effectLst/>
                <a:latin typeface="Times New Roman" panose="02020603050405020304" charset="0"/>
                <a:ea typeface="汉仪超粗宋简" panose="02010600000101010101" charset="-122"/>
                <a:cs typeface="Times New Roman" panose="02020603050405020304" charset="0"/>
                <a:sym typeface="思源黑体" panose="020b0500000000000000" pitchFamily="34" charset="-122"/>
              </a:rPr>
              <a:t>Speaking</a:t>
            </a:r>
            <a:endParaRPr lang="en-US" altLang="zh-CN" sz="3200" b="1">
              <a:solidFill>
                <a:schemeClr val="tx1"/>
              </a:solidFill>
              <a:effectLst/>
              <a:latin typeface="Times New Roman" panose="02020603050405020304" charset="0"/>
              <a:ea typeface="汉仪超粗宋简" panose="02010600000101010101" charset="-122"/>
              <a:cs typeface="Times New Roman" panose="02020603050405020304" charset="0"/>
              <a:sym typeface="思源黑体" panose="020b0500000000000000" pitchFamily="34" charset="-122"/>
            </a:endParaRPr>
          </a:p>
        </p:txBody>
      </p:sp>
      <p:sp>
        <p:nvSpPr>
          <p:cNvPr id="4" name="文本框 3" title=""/>
          <p:cNvSpPr txBox="1"/>
          <p:nvPr>
            <p:custDataLst>
              <p:tags r:id="rId4"/>
            </p:custDataLst>
          </p:nvPr>
        </p:nvSpPr>
        <p:spPr>
          <a:xfrm>
            <a:off x="1371600" y="1371600"/>
            <a:ext cx="9255760" cy="953135"/>
          </a:xfrm>
          <a:prstGeom prst="rect">
            <a:avLst/>
          </a:prstGeom>
          <a:noFill/>
        </p:spPr>
        <p:txBody>
          <a:bodyPr wrap="square" rtlCol="0" anchor="t">
            <a:spAutoFit/>
          </a:bodyPr>
          <a:lstStyle/>
          <a:p>
            <a:r>
              <a:rPr lang="en-US" altLang="zh-CN" sz="2800" b="1">
                <a:latin typeface="Times New Roman" panose="02020603050405020304" charset="0"/>
                <a:cs typeface="Times New Roman" panose="02020603050405020304" charset="0"/>
              </a:rPr>
              <a:t>Work in pairs and talk about your neighbourhoods. Use the conversation below as a model.</a:t>
            </a:r>
            <a:endParaRPr lang="en-US" altLang="zh-CN" sz="2800" b="1">
              <a:latin typeface="Times New Roman" panose="02020603050405020304" charset="0"/>
              <a:cs typeface="Times New Roman" panose="02020603050405020304" charset="0"/>
            </a:endParaRPr>
          </a:p>
        </p:txBody>
      </p:sp>
      <p:sp>
        <p:nvSpPr>
          <p:cNvPr id="7" name="文本框 6" title=""/>
          <p:cNvSpPr txBox="1"/>
          <p:nvPr>
            <p:custDataLst>
              <p:tags r:id="rId5"/>
            </p:custDataLst>
          </p:nvPr>
        </p:nvSpPr>
        <p:spPr>
          <a:xfrm>
            <a:off x="1643380" y="2590800"/>
            <a:ext cx="8712200" cy="3192145"/>
          </a:xfrm>
          <a:prstGeom prst="rect">
            <a:avLst/>
          </a:prstGeom>
          <a:noFill/>
          <a:ln>
            <a:solidFill>
              <a:schemeClr val="accent4">
                <a:lumMod val="75000"/>
              </a:schemeClr>
            </a:solidFill>
          </a:ln>
        </p:spPr>
        <p:txBody>
          <a:bodyPr wrap="square" rtlCol="0" anchor="t">
            <a:spAutoFit/>
          </a:bodyPr>
          <a:lstStyle/>
          <a:p>
            <a:pPr marL="440055" indent="-440055" defTabSz="914400" fontAlgn="auto">
              <a:lnSpc>
                <a:spcPct val="120000"/>
              </a:lnSpc>
              <a:spcBef>
                <a:spcPct val="0"/>
              </a:spcBef>
              <a:spcAft>
                <a:spcPct val="0"/>
              </a:spcAft>
              <a:tabLst>
                <a:tab pos="447675"/>
              </a:tabLst>
            </a:pPr>
            <a:r>
              <a:rPr lang="en-US" altLang="zh-CN" sz="2800">
                <a:latin typeface="Times New Roman" panose="02020603050405020304" charset="0"/>
                <a:cs typeface="Times New Roman" panose="02020603050405020304" charset="0"/>
                <a:sym typeface="+mn-ea"/>
              </a:rPr>
              <a:t>A: What's your neighbourhood like?</a:t>
            </a:r>
            <a:endParaRPr lang="en-US" altLang="zh-CN" sz="2800">
              <a:latin typeface="Times New Roman" panose="02020603050405020304" charset="0"/>
              <a:cs typeface="Times New Roman" panose="02020603050405020304" charset="0"/>
            </a:endParaRPr>
          </a:p>
          <a:p>
            <a:pPr marL="440055" indent="-440055" defTabSz="914400" fontAlgn="auto">
              <a:lnSpc>
                <a:spcPct val="120000"/>
              </a:lnSpc>
              <a:spcBef>
                <a:spcPct val="0"/>
              </a:spcBef>
              <a:spcAft>
                <a:spcPct val="0"/>
              </a:spcAft>
              <a:tabLst>
                <a:tab pos="447675"/>
              </a:tabLst>
            </a:pPr>
            <a:r>
              <a:rPr lang="en-US" altLang="zh-CN" sz="2800">
                <a:latin typeface="Times New Roman" panose="02020603050405020304" charset="0"/>
                <a:cs typeface="Times New Roman" panose="02020603050405020304" charset="0"/>
                <a:sym typeface="+mn-ea"/>
              </a:rPr>
              <a:t>B: It's ... There's/re ... I also have ... What about you?</a:t>
            </a:r>
            <a:endParaRPr lang="en-US" altLang="zh-CN" sz="2800">
              <a:latin typeface="Times New Roman" panose="02020603050405020304" charset="0"/>
              <a:cs typeface="Times New Roman" panose="02020603050405020304" charset="0"/>
            </a:endParaRPr>
          </a:p>
          <a:p>
            <a:pPr marL="440055" indent="-440055" defTabSz="914400" fontAlgn="auto">
              <a:lnSpc>
                <a:spcPct val="120000"/>
              </a:lnSpc>
              <a:spcBef>
                <a:spcPct val="0"/>
              </a:spcBef>
              <a:spcAft>
                <a:spcPct val="0"/>
              </a:spcAft>
              <a:tabLst>
                <a:tab pos="447675"/>
              </a:tabLst>
            </a:pPr>
            <a:r>
              <a:rPr lang="en-US" altLang="zh-CN" sz="2800">
                <a:latin typeface="Times New Roman" panose="02020603050405020304" charset="0"/>
                <a:cs typeface="Times New Roman" panose="02020603050405020304" charset="0"/>
                <a:sym typeface="+mn-ea"/>
              </a:rPr>
              <a:t>A: I ... my neighbourhood. My neighbours are ... They're ...</a:t>
            </a:r>
            <a:endParaRPr lang="en-US" altLang="zh-CN" sz="2800">
              <a:latin typeface="Times New Roman" panose="02020603050405020304" charset="0"/>
              <a:cs typeface="Times New Roman" panose="02020603050405020304" charset="0"/>
              <a:sym typeface="+mn-ea"/>
            </a:endParaRPr>
          </a:p>
          <a:p>
            <a:pPr marL="440055" indent="-440055" defTabSz="914400" fontAlgn="auto">
              <a:lnSpc>
                <a:spcPct val="120000"/>
              </a:lnSpc>
              <a:spcBef>
                <a:spcPct val="0"/>
              </a:spcBef>
              <a:spcAft>
                <a:spcPct val="0"/>
              </a:spcAft>
              <a:tabLst>
                <a:tab pos="447675"/>
              </a:tabLst>
            </a:pPr>
            <a:r>
              <a:rPr lang="en-US" altLang="zh-CN" sz="2800">
                <a:latin typeface="Times New Roman" panose="02020603050405020304" charset="0"/>
                <a:cs typeface="Times New Roman" panose="02020603050405020304" charset="0"/>
                <a:sym typeface="+mn-ea"/>
              </a:rPr>
              <a:t>B: How do they ...?</a:t>
            </a:r>
            <a:endParaRPr lang="en-US" altLang="zh-CN" sz="2800">
              <a:latin typeface="Times New Roman" panose="02020603050405020304" charset="0"/>
              <a:cs typeface="Times New Roman" panose="02020603050405020304" charset="0"/>
            </a:endParaRPr>
          </a:p>
          <a:p>
            <a:pPr marL="440055" indent="-440055" defTabSz="914400" fontAlgn="auto">
              <a:lnSpc>
                <a:spcPct val="120000"/>
              </a:lnSpc>
              <a:spcBef>
                <a:spcPct val="0"/>
              </a:spcBef>
              <a:spcAft>
                <a:spcPct val="0"/>
              </a:spcAft>
              <a:tabLst>
                <a:tab pos="447675"/>
              </a:tabLst>
            </a:pPr>
            <a:r>
              <a:rPr lang="en-US" altLang="zh-CN" sz="2800">
                <a:latin typeface="Times New Roman" panose="02020603050405020304" charset="0"/>
                <a:cs typeface="Times New Roman" panose="02020603050405020304" charset="0"/>
                <a:sym typeface="+mn-ea"/>
              </a:rPr>
              <a:t>A: Well, ... live(s) ... She/He's .... She/He ...</a:t>
            </a:r>
            <a:endParaRPr lang="en-US" altLang="zh-CN" sz="2800">
              <a:latin typeface="Times New Roman" panose="02020603050405020304" charset="0"/>
              <a:cs typeface="Times New Roman" panose="02020603050405020304" charset="0"/>
            </a:endParaRPr>
          </a:p>
          <a:p>
            <a:pPr marL="440055" indent="-440055" defTabSz="914400" fontAlgn="auto">
              <a:lnSpc>
                <a:spcPct val="120000"/>
              </a:lnSpc>
              <a:spcBef>
                <a:spcPct val="0"/>
              </a:spcBef>
              <a:spcAft>
                <a:spcPct val="0"/>
              </a:spcAft>
              <a:tabLst>
                <a:tab pos="447675"/>
              </a:tabLst>
            </a:pPr>
            <a:r>
              <a:rPr lang="en-US" altLang="zh-CN" sz="2800">
                <a:latin typeface="Times New Roman" panose="02020603050405020304" charset="0"/>
                <a:cs typeface="Times New Roman" panose="02020603050405020304" charset="0"/>
                <a:sym typeface="+mn-ea"/>
              </a:rPr>
              <a:t>B: That's ...!</a:t>
            </a:r>
            <a:endParaRPr lang="zh-CN" altLang="en-US" sz="28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12" name="椭圆 11" title=""/>
          <p:cNvSpPr/>
          <p:nvPr>
            <p:custDataLst>
              <p:tags r:id="rId4"/>
            </p:custDataLst>
          </p:nvPr>
        </p:nvSpPr>
        <p:spPr>
          <a:xfrm>
            <a:off x="457200" y="657808"/>
            <a:ext cx="235585" cy="235585"/>
          </a:xfrm>
          <a:prstGeom prst="ellipse">
            <a:avLst/>
          </a:prstGeom>
          <a:solidFill>
            <a:srgbClr val="FFFCF3"/>
          </a:solidFill>
          <a:ln w="22225">
            <a:solidFill>
              <a:srgbClr val="3A291D"/>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200" b="1">
                <a:solidFill>
                  <a:srgbClr val="5F452E"/>
                </a:solidFill>
                <a:cs typeface="+mn-ea"/>
                <a:sym typeface="+mn-lt"/>
              </a:rPr>
              <a:t>5</a:t>
            </a:r>
            <a:endParaRPr lang="en-US" altLang="zh-CN" sz="1200" b="1">
              <a:solidFill>
                <a:srgbClr val="5F452E"/>
              </a:solidFill>
              <a:cs typeface="+mn-ea"/>
              <a:sym typeface="+mn-lt"/>
            </a:endParaRPr>
          </a:p>
        </p:txBody>
      </p:sp>
      <p:pic>
        <p:nvPicPr>
          <p:cNvPr id="6" name="图片 5" title=""/>
          <p:cNvPicPr>
            <a:picLocks noChangeAspect="1"/>
          </p:cNvPicPr>
          <p:nvPr>
            <p:custDataLst>
              <p:tags r:id="rId6"/>
            </p:custDataLst>
          </p:nvPr>
        </p:nvPicPr>
        <p:blipFill>
          <a:blip r:embed="rId5"/>
          <a:stretch>
            <a:fillRect/>
          </a:stretch>
        </p:blipFill>
        <p:spPr>
          <a:xfrm>
            <a:off x="0" y="-48208"/>
            <a:ext cx="12192000" cy="6954416"/>
          </a:xfrm>
          <a:prstGeom prst="rect">
            <a:avLst/>
          </a:prstGeom>
        </p:spPr>
      </p:pic>
      <p:pic>
        <p:nvPicPr>
          <p:cNvPr id="4" name="图片 3" title=""/>
          <p:cNvPicPr>
            <a:picLocks noChangeAspect="1"/>
          </p:cNvPicPr>
          <p:nvPr>
            <p:custDataLst>
              <p:tags r:id="rId8"/>
            </p:custDataLst>
          </p:nvPr>
        </p:nvPicPr>
        <p:blipFill>
          <a:blip r:embed="rId7"/>
          <a:stretch>
            <a:fillRect/>
          </a:stretch>
        </p:blipFill>
        <p:spPr>
          <a:xfrm>
            <a:off x="0" y="-48208"/>
            <a:ext cx="12192000" cy="6954416"/>
          </a:xfrm>
          <a:prstGeom prst="rect">
            <a:avLst/>
          </a:prstGeom>
        </p:spPr>
      </p:pic>
      <p:sp>
        <p:nvSpPr>
          <p:cNvPr id="2" name="文本框 1" title=""/>
          <p:cNvSpPr txBox="1"/>
          <p:nvPr>
            <p:custDataLst>
              <p:tags r:id="rId9"/>
            </p:custDataLst>
          </p:nvPr>
        </p:nvSpPr>
        <p:spPr>
          <a:xfrm>
            <a:off x="3122930" y="2706370"/>
            <a:ext cx="5946140" cy="1445260"/>
          </a:xfrm>
          <a:prstGeom prst="rect">
            <a:avLst/>
          </a:prstGeom>
        </p:spPr>
        <p:txBody>
          <a:bodyPr wrap="square">
            <a:spAutoFit/>
          </a:bodyPr>
          <a:lstStyle/>
          <a:p>
            <a:pPr algn="ctr"/>
            <a:r>
              <a:rPr lang="en-US" altLang="zh-CN" sz="8800" b="1">
                <a:solidFill>
                  <a:schemeClr val="bg1"/>
                </a:solidFill>
                <a:latin typeface="Impact" panose="020b0806030902050204" charset="0"/>
                <a:cs typeface="Impact" panose="020b0806030902050204" charset="0"/>
                <a:sym typeface="+mn-lt"/>
              </a:rPr>
              <a:t>Show time</a:t>
            </a:r>
            <a:endParaRPr lang="en-US" altLang="zh-CN" sz="8800" b="1">
              <a:solidFill>
                <a:schemeClr val="bg1"/>
              </a:solidFill>
              <a:latin typeface="Impact" panose="020b0806030902050204" charset="0"/>
              <a:cs typeface="Impact" panose="020b0806030902050204" charset="0"/>
              <a:sym typeface="+mn-lt"/>
            </a:endParaRPr>
          </a:p>
        </p:txBody>
      </p:sp>
      <p:pic>
        <p:nvPicPr>
          <p:cNvPr id="4098" name="Picture 2" title=""/>
          <p:cNvPicPr>
            <a:picLocks noChangeAspect="1" noChangeArrowheads="1"/>
          </p:cNvPicPr>
          <p:nvPr>
            <p:custDataLst>
              <p:tags r:id="rId11"/>
            </p:custDataLst>
          </p:nvPr>
        </p:nvPicPr>
        <p:blipFill>
          <a:blip r:embed="rId10"/>
          <a:srcRect l="-2" t="47778" r="-3333" b="28889"/>
          <a:stretch>
            <a:fillRect/>
          </a:stretch>
        </p:blipFill>
        <p:spPr>
          <a:xfrm>
            <a:off x="2552700" y="5330234"/>
            <a:ext cx="70866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8" name="署名" title=""/>
          <p:cNvSpPr txBox="1">
            <a:spLocks noGrp="1"/>
          </p:cNvSpPr>
          <p:nvPr>
            <p:custDataLst>
              <p:tags r:id="rId4"/>
            </p:custDataLst>
          </p:nvPr>
        </p:nvSpPr>
        <p:spPr>
          <a:xfrm>
            <a:off x="1216660" y="990600"/>
            <a:ext cx="9758045" cy="1056259"/>
          </a:xfrm>
          <a:prstGeom prst="roundRect">
            <a:avLst/>
          </a:prstGeom>
          <a:noFill/>
        </p:spPr>
        <p:txBody>
          <a:bodyPr vert="horz" wrap="square" lIns="91440" tIns="45720" rIns="91440" bIns="45720" rtlCol="0" anchor="t">
            <a:sp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lt1"/>
                </a:solidFill>
                <a:latin typeface="+mn-lt"/>
                <a:ea typeface="+mn-lt"/>
                <a:cs typeface="微软雅黑" panose="020b0503020204020204" charset="-122"/>
              </a:defRPr>
            </a:lvl1pPr>
            <a:lvl2pPr marL="538480" indent="-206375" algn="l" defTabSz="914400" rtl="0" eaLnBrk="1" latinLnBrk="0" hangingPunct="1">
              <a:lnSpc>
                <a:spcPct val="130000"/>
              </a:lnSpc>
              <a:spcBef>
                <a:spcPct val="0"/>
              </a:spcBef>
              <a:buFont typeface="Arial" panose="020b0604020202020204" pitchFamily="34" charset="0"/>
              <a:buChar char="•"/>
              <a:defRPr sz="2000" kern="1200">
                <a:solidFill>
                  <a:schemeClr val="lt1"/>
                </a:solidFill>
                <a:latin typeface="+mn-lt"/>
                <a:ea typeface="+mn-lt"/>
                <a:cs typeface="微软雅黑" panose="020b0503020204020204" charset="-122"/>
              </a:defRPr>
            </a:lvl2pPr>
            <a:lvl3pPr marL="798830" indent="-161925" algn="l" defTabSz="914400" rtl="0" eaLnBrk="1" latinLnBrk="0" hangingPunct="1">
              <a:lnSpc>
                <a:spcPct val="130000"/>
              </a:lnSpc>
              <a:spcBef>
                <a:spcPct val="0"/>
              </a:spcBef>
              <a:buFont typeface="Arial" panose="020b0604020202020204" pitchFamily="34" charset="0"/>
              <a:buChar char="•"/>
              <a:defRPr sz="1800" kern="1200">
                <a:solidFill>
                  <a:schemeClr val="lt1"/>
                </a:solidFill>
                <a:latin typeface="+mn-lt"/>
                <a:ea typeface="+mn-lt"/>
                <a:cs typeface="微软雅黑" panose="020b0503020204020204" charset="-122"/>
                <a:sym typeface="微软雅黑" panose="020b0503020204020204" charset="-122"/>
              </a:defRPr>
            </a:lvl3pPr>
            <a:lvl4pPr marL="1030605" indent="-149225" algn="l" defTabSz="914400" rtl="0" eaLnBrk="1" latinLnBrk="0" hangingPunct="1">
              <a:lnSpc>
                <a:spcPct val="130000"/>
              </a:lnSpc>
              <a:spcBef>
                <a:spcPct val="0"/>
              </a:spcBef>
              <a:buFont typeface="Arial" panose="020b0604020202020204" pitchFamily="34" charset="0"/>
              <a:buChar char="•"/>
              <a:defRPr sz="1600" kern="1200">
                <a:solidFill>
                  <a:schemeClr val="lt1"/>
                </a:solidFill>
                <a:latin typeface="+mn-lt"/>
                <a:ea typeface="+mn-lt"/>
                <a:cs typeface="微软雅黑" panose="020b0503020204020204" charset="-122"/>
                <a:sym typeface="微软雅黑" panose="020b0503020204020204" charset="-122"/>
              </a:defRPr>
            </a:lvl4pPr>
            <a:lvl5pPr marL="1235075" indent="-127000" algn="l" defTabSz="914400" rtl="0" eaLnBrk="1" latinLnBrk="0" hangingPunct="1">
              <a:lnSpc>
                <a:spcPct val="130000"/>
              </a:lnSpc>
              <a:spcBef>
                <a:spcPct val="0"/>
              </a:spcBef>
              <a:buFont typeface="Arial" panose="020b0604020202020204" pitchFamily="34" charset="0"/>
              <a:buChar char="•"/>
              <a:defRPr sz="1400" kern="1200">
                <a:solidFill>
                  <a:schemeClr val="lt1"/>
                </a:solidFill>
                <a:latin typeface="+mn-lt"/>
                <a:ea typeface="+mn-lt"/>
                <a:cs typeface="微软雅黑" panose="020b0503020204020204" charset="-122"/>
                <a:sym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lvl="0" algn="l">
              <a:lnSpc>
                <a:spcPct val="100000"/>
              </a:lnSpc>
              <a:buClrTx/>
              <a:buSzTx/>
              <a:buFontTx/>
              <a:buNone/>
            </a:pPr>
            <a:r>
              <a:rPr lang="en-US" altLang="zh-CN" sz="2800" b="1">
                <a:solidFill>
                  <a:schemeClr val="tx1"/>
                </a:solidFill>
                <a:latin typeface="Times New Roman" panose="02020603050405020304" charset="0"/>
                <a:ea typeface="+mn-ea"/>
                <a:cs typeface="Times New Roman" panose="02020603050405020304" charset="0"/>
                <a:sym typeface="+mn-ea"/>
              </a:rPr>
              <a:t>What are your neighbours like? Talk to your classmates about one or two of them.</a:t>
            </a:r>
            <a:endParaRPr lang="en-US" altLang="zh-CN" sz="2800" b="1">
              <a:solidFill>
                <a:schemeClr val="tx1"/>
              </a:solidFill>
              <a:latin typeface="Times New Roman" panose="02020603050405020304" charset="0"/>
              <a:ea typeface="+mn-ea"/>
              <a:cs typeface="Times New Roman" panose="02020603050405020304" charset="0"/>
              <a:sym typeface="+mn-ea"/>
            </a:endParaRPr>
          </a:p>
        </p:txBody>
      </p:sp>
      <p:pic>
        <p:nvPicPr>
          <p:cNvPr id="2" name="图片 1" title=""/>
          <p:cNvPicPr/>
          <p:nvPr>
            <p:custDataLst>
              <p:tags r:id="rId6"/>
            </p:custDataLst>
          </p:nvPr>
        </p:nvPicPr>
        <p:blipFill>
          <a:blip r:embed="rId5">
            <a:clrChange>
              <a:clrFrom>
                <a:srgbClr val="C2B49A">
                  <a:alpha val="100000"/>
                </a:srgbClr>
              </a:clrFrom>
              <a:clrTo>
                <a:srgbClr val="C2B49A">
                  <a:alpha val="100000"/>
                  <a:alpha val="0"/>
                </a:srgbClr>
              </a:clrTo>
            </a:clrChange>
          </a:blip>
          <a:stretch>
            <a:fillRect/>
          </a:stretch>
        </p:blipFill>
        <p:spPr>
          <a:xfrm>
            <a:off x="3783648" y="2209800"/>
            <a:ext cx="4624070" cy="3392170"/>
          </a:xfrm>
          <a:prstGeom prst="rect">
            <a:avLst/>
          </a:prstGeom>
        </p:spPr>
      </p:pic>
    </p:spTree>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3" name="文本框 2" title=""/>
          <p:cNvSpPr txBox="1"/>
          <p:nvPr>
            <p:custDataLst>
              <p:tags r:id="rId4"/>
            </p:custDataLst>
          </p:nvPr>
        </p:nvSpPr>
        <p:spPr>
          <a:xfrm>
            <a:off x="914400" y="1188085"/>
            <a:ext cx="10344785" cy="5125720"/>
          </a:xfrm>
          <a:prstGeom prst="rect">
            <a:avLst/>
          </a:prstGeom>
          <a:noFill/>
          <a:extLst>
            <a:ext uri="{909E8E84-426E-40DD-AFC4-6F175D3DCCD1}">
              <a14:hiddenFill xmlns:a14="http://schemas.microsoft.com/office/drawing/2010/main">
                <a:solidFill>
                  <a:schemeClr val="accent1">
                    <a:lumMod val="20000"/>
                    <a:lumOff val="80000"/>
                  </a:schemeClr>
                </a:solidFill>
              </a14:hiddenFill>
            </a:ext>
          </a:extLst>
        </p:spPr>
        <p:txBody>
          <a:bodyPr wrap="square">
            <a:spAutoFit/>
          </a:bodyPr>
          <a:lstStyle/>
          <a:p>
            <a:pPr marL="356235" indent="-356235" algn="just" defTabSz="266700">
              <a:lnSpc>
                <a:spcPct val="90000"/>
              </a:lnSpc>
              <a:spcBef>
                <a:spcPct val="0"/>
              </a:spcBef>
              <a:spcAft>
                <a:spcPct val="0"/>
              </a:spcAft>
            </a:pPr>
            <a:r>
              <a:rPr lang="zh-CN" altLang="en-US" sz="2800" b="1">
                <a:solidFill>
                  <a:schemeClr val="tx1"/>
                </a:solidFill>
                <a:latin typeface="Times New Roman" panose="02020603050405020304" charset="0"/>
                <a:ea typeface="宋体" panose="02010600030101010101" pitchFamily="2" charset="-122"/>
                <a:cs typeface="Times New Roman" panose="02020603050405020304" charset="0"/>
              </a:rPr>
              <a:t>一、根据句意及所给中文提示或首字母，写出句中所缺单词</a:t>
            </a:r>
            <a:endParaRPr lang="zh-CN" altLang="en-US" sz="2800" b="1">
              <a:solidFill>
                <a:schemeClr val="tx1"/>
              </a:solidFill>
              <a:latin typeface="Times New Roman" panose="02020603050405020304" charset="0"/>
              <a:ea typeface="宋体" panose="02010600030101010101" pitchFamily="2" charset="-122"/>
              <a:cs typeface="Times New Roman" panose="02020603050405020304" charset="0"/>
            </a:endParaRPr>
          </a:p>
          <a:p>
            <a:pPr marL="356235" indent="-356235" algn="just" defTabSz="266700">
              <a:lnSpc>
                <a:spcPct val="90000"/>
              </a:lnSpc>
              <a:spcBef>
                <a:spcPct val="0"/>
              </a:spcBef>
              <a:spcAft>
                <a:spcPct val="0"/>
              </a:spcAft>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1. He put a pot a __________ the fire to cook soup.</a:t>
            </a:r>
            <a:endParaRPr lang="en-US" altLang="zh-CN" sz="2800">
              <a:solidFill>
                <a:schemeClr val="tx1"/>
              </a:solidFill>
              <a:latin typeface="Times New Roman" panose="02020603050405020304" charset="0"/>
              <a:ea typeface="宋体" panose="02010600030101010101" pitchFamily="2" charset="-122"/>
              <a:cs typeface="Times New Roman" panose="02020603050405020304" charset="0"/>
            </a:endParaRPr>
          </a:p>
          <a:p>
            <a:pPr marL="356235" indent="-356235" algn="just" defTabSz="266700">
              <a:lnSpc>
                <a:spcPct val="90000"/>
              </a:lnSpc>
              <a:spcBef>
                <a:spcPct val="0"/>
              </a:spcBef>
              <a:spcAft>
                <a:spcPct val="0"/>
              </a:spcAft>
            </a:pPr>
            <a:r>
              <a:rPr lang="en-US" altLang="zh-CN" sz="2800" kern="0">
                <a:solidFill>
                  <a:srgbClr val="000000"/>
                </a:solidFill>
                <a:latin typeface="Times New Roman" panose="02020603050405020304" charset="0"/>
                <a:ea typeface="宋体" panose="02010600030101010101" pitchFamily="2" charset="-122"/>
                <a:cs typeface="Times New Roman" panose="02020603050405020304" charset="0"/>
                <a:sym typeface="+mn-ea"/>
              </a:rPr>
              <a:t>2. The police </a:t>
            </a:r>
            <a:r>
              <a:rPr lang="en-US" altLang="zh-CN" sz="2800" u="sng" kern="0">
                <a:solidFill>
                  <a:srgbClr val="000000"/>
                </a:solidFill>
                <a:latin typeface="Times New Roman" panose="02020603050405020304" charset="0"/>
                <a:ea typeface="宋体" panose="02010600030101010101" pitchFamily="2" charset="-122"/>
                <a:cs typeface="Times New Roman" panose="02020603050405020304" charset="0"/>
                <a:sym typeface="+mn-ea"/>
              </a:rPr>
              <a:t>o                  </a:t>
            </a:r>
            <a:r>
              <a:rPr lang="en-US" altLang="zh-CN" sz="2800" kern="0">
                <a:solidFill>
                  <a:srgbClr val="000000"/>
                </a:solidFill>
                <a:latin typeface="Times New Roman" panose="02020603050405020304" charset="0"/>
                <a:ea typeface="宋体" panose="02010600030101010101" pitchFamily="2" charset="-122"/>
                <a:cs typeface="Times New Roman" panose="02020603050405020304" charset="0"/>
                <a:sym typeface="+mn-ea"/>
              </a:rPr>
              <a:t> helped the old man find his lost money</a:t>
            </a:r>
            <a:r>
              <a:rPr lang="en-US" altLang="zh-CN" sz="2800"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a:t>
            </a:r>
            <a:endParaRPr lang="en-US" altLang="zh-CN" sz="2800" kern="0">
              <a:solidFill>
                <a:srgbClr val="000000"/>
              </a:solidFill>
              <a:latin typeface="Times New Roman" panose="02020603050405020304" charset="0"/>
              <a:ea typeface="宋体" panose="02010600030101010101" pitchFamily="2" charset="-122"/>
              <a:cs typeface="Times New Roman" panose="02020603050405020304" charset="0"/>
            </a:endParaRPr>
          </a:p>
          <a:p>
            <a:pPr marL="356235" indent="-356235" algn="just" defTabSz="266700">
              <a:lnSpc>
                <a:spcPct val="90000"/>
              </a:lnSpc>
              <a:spcBef>
                <a:spcPct val="0"/>
              </a:spcBef>
              <a:spcAft>
                <a:spcPct val="0"/>
              </a:spcAft>
            </a:pPr>
            <a:r>
              <a:rPr lang="en-US" altLang="zh-CN" sz="2800" kern="0">
                <a:solidFill>
                  <a:srgbClr val="000000"/>
                </a:solidFill>
                <a:latin typeface="Times New Roman" panose="02020603050405020304" charset="0"/>
                <a:ea typeface="宋体" panose="02010600030101010101" pitchFamily="2" charset="-122"/>
                <a:cs typeface="Times New Roman" panose="02020603050405020304" charset="0"/>
                <a:sym typeface="+mn-ea"/>
              </a:rPr>
              <a:t>3. Walk along this road and you will see the police </a:t>
            </a:r>
            <a:r>
              <a:rPr lang="en-US" altLang="zh-CN" sz="2800" u="sng" kern="0">
                <a:solidFill>
                  <a:srgbClr val="000000"/>
                </a:solidFill>
                <a:latin typeface="Times New Roman" panose="02020603050405020304" charset="0"/>
                <a:ea typeface="宋体" panose="02010600030101010101" pitchFamily="2" charset="-122"/>
                <a:cs typeface="Times New Roman" panose="02020603050405020304" charset="0"/>
                <a:sym typeface="+mn-ea"/>
              </a:rPr>
              <a:t>s        </a:t>
            </a:r>
            <a:r>
              <a:rPr lang="en-US" altLang="zh-CN" sz="2800" u="sng"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         </a:t>
            </a:r>
            <a:r>
              <a:rPr lang="en-US" altLang="zh-CN" sz="2800"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 </a:t>
            </a:r>
            <a:r>
              <a:rPr lang="en-US" altLang="zh-CN" sz="2800" kern="0">
                <a:solidFill>
                  <a:srgbClr val="000000"/>
                </a:solidFill>
                <a:latin typeface="Times New Roman" panose="02020603050405020304" charset="0"/>
                <a:ea typeface="宋体" panose="02010600030101010101" pitchFamily="2" charset="-122"/>
                <a:cs typeface="Times New Roman" panose="02020603050405020304" charset="0"/>
                <a:sym typeface="+mn-ea"/>
              </a:rPr>
              <a:t>next to the hospital</a:t>
            </a:r>
            <a:r>
              <a:rPr lang="en-US" altLang="zh-CN" sz="2800"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a:t>
            </a:r>
            <a:endParaRPr lang="en-US" altLang="zh-CN" sz="2800" kern="0">
              <a:solidFill>
                <a:srgbClr val="000000"/>
              </a:solidFill>
              <a:latin typeface="Times New Roman" panose="02020603050405020304" charset="0"/>
              <a:ea typeface="宋体" panose="02010600030101010101" pitchFamily="2" charset="-122"/>
              <a:cs typeface="Times New Roman" panose="02020603050405020304" charset="0"/>
            </a:endParaRPr>
          </a:p>
          <a:p>
            <a:pPr marL="356235" indent="-356235" algn="just" defTabSz="266700">
              <a:lnSpc>
                <a:spcPct val="90000"/>
              </a:lnSpc>
              <a:spcBef>
                <a:spcPct val="0"/>
              </a:spcBef>
              <a:spcAft>
                <a:spcPct val="0"/>
              </a:spcAft>
            </a:pPr>
            <a:r>
              <a:rPr lang="en-US" altLang="zh-CN" sz="2800" kern="0">
                <a:solidFill>
                  <a:srgbClr val="000000"/>
                </a:solidFill>
                <a:latin typeface="Times New Roman" panose="02020603050405020304" charset="0"/>
                <a:ea typeface="宋体" panose="02010600030101010101" pitchFamily="2" charset="-122"/>
                <a:cs typeface="Times New Roman" panose="02020603050405020304" charset="0"/>
                <a:sym typeface="+mn-ea"/>
              </a:rPr>
              <a:t>4. The dishes in the </a:t>
            </a:r>
            <a:r>
              <a:rPr lang="en-US" altLang="zh-CN" sz="2800"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_____________ </a:t>
            </a:r>
            <a:r>
              <a:rPr lang="en-US" altLang="zh-CN" sz="2800" kern="0">
                <a:solidFill>
                  <a:srgbClr val="00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kern="0">
                <a:solidFill>
                  <a:srgbClr val="000000"/>
                </a:solidFill>
                <a:latin typeface="Times New Roman" panose="02020603050405020304" charset="0"/>
                <a:ea typeface="宋体" panose="02010600030101010101" pitchFamily="2" charset="-122"/>
                <a:cs typeface="Times New Roman" panose="02020603050405020304" charset="0"/>
                <a:sym typeface="+mn-ea"/>
              </a:rPr>
              <a:t>餐馆</a:t>
            </a:r>
            <a:r>
              <a:rPr lang="en-US" altLang="zh-CN" sz="2800" kern="0">
                <a:solidFill>
                  <a:srgbClr val="000000"/>
                </a:solidFill>
                <a:latin typeface="Times New Roman" panose="02020603050405020304" charset="0"/>
                <a:ea typeface="宋体" panose="02010600030101010101" pitchFamily="2" charset="-122"/>
                <a:cs typeface="Times New Roman" panose="02020603050405020304" charset="0"/>
                <a:sym typeface="+mn-ea"/>
              </a:rPr>
              <a:t>) are very delicious. You should have a try</a:t>
            </a:r>
            <a:r>
              <a:rPr lang="en-US" altLang="zh-CN" sz="2800"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a:t>
            </a:r>
            <a:endParaRPr lang="en-US" altLang="zh-CN" sz="2800" kern="0">
              <a:solidFill>
                <a:srgbClr val="000000"/>
              </a:solidFill>
              <a:latin typeface="Times New Roman" panose="02020603050405020304" charset="0"/>
              <a:ea typeface="宋体" panose="02010600030101010101" pitchFamily="2" charset="-122"/>
              <a:cs typeface="Times New Roman" panose="02020603050405020304" charset="0"/>
            </a:endParaRPr>
          </a:p>
          <a:p>
            <a:pPr marL="356235" indent="-356235" algn="just" defTabSz="266700">
              <a:lnSpc>
                <a:spcPct val="90000"/>
              </a:lnSpc>
              <a:spcBef>
                <a:spcPct val="0"/>
              </a:spcBef>
              <a:spcAft>
                <a:spcPct val="0"/>
              </a:spcAft>
            </a:pPr>
            <a:r>
              <a:rPr lang="en-US" altLang="zh-CN" sz="2800" kern="0">
                <a:solidFill>
                  <a:srgbClr val="000000"/>
                </a:solidFill>
                <a:latin typeface="Times New Roman" panose="02020603050405020304" charset="0"/>
                <a:ea typeface="宋体" panose="02010600030101010101" pitchFamily="2" charset="-122"/>
                <a:cs typeface="Times New Roman" panose="02020603050405020304" charset="0"/>
                <a:sym typeface="+mn-ea"/>
              </a:rPr>
              <a:t>5. Everyone is working hard to make our </a:t>
            </a:r>
            <a:r>
              <a:rPr lang="en-US" altLang="zh-CN" sz="2800"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____________ (</a:t>
            </a:r>
            <a:r>
              <a:rPr lang="zh-CN" altLang="en-US" sz="2800"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社区</a:t>
            </a:r>
            <a:r>
              <a:rPr lang="en-US" altLang="zh-CN" sz="2800"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 a better place to live in.</a:t>
            </a:r>
            <a:endParaRPr lang="en-US" altLang="zh-CN" sz="2800" kern="0" smtClean="0">
              <a:solidFill>
                <a:srgbClr val="000000"/>
              </a:solidFill>
              <a:latin typeface="Times New Roman" panose="02020603050405020304" charset="0"/>
              <a:ea typeface="宋体" panose="02010600030101010101" pitchFamily="2" charset="-122"/>
              <a:cs typeface="Times New Roman" panose="02020603050405020304" charset="0"/>
            </a:endParaRPr>
          </a:p>
          <a:p>
            <a:pPr marL="356235" indent="-356235" algn="just" defTabSz="266700">
              <a:lnSpc>
                <a:spcPct val="90000"/>
              </a:lnSpc>
              <a:spcBef>
                <a:spcPct val="0"/>
              </a:spcBef>
              <a:spcAft>
                <a:spcPct val="0"/>
              </a:spcAft>
            </a:pPr>
            <a:r>
              <a:rPr lang="en-US" altLang="zh-CN" sz="2800" kern="0">
                <a:solidFill>
                  <a:srgbClr val="000000"/>
                </a:solidFill>
                <a:latin typeface="Times New Roman" panose="02020603050405020304" charset="0"/>
                <a:ea typeface="宋体" panose="02010600030101010101" pitchFamily="2" charset="-122"/>
                <a:cs typeface="Times New Roman" panose="02020603050405020304" charset="0"/>
                <a:sym typeface="+mn-ea"/>
              </a:rPr>
              <a:t>6. My uncle is a __________ (</a:t>
            </a:r>
            <a:r>
              <a:rPr lang="zh-CN" altLang="en-US" sz="2800" kern="0">
                <a:solidFill>
                  <a:srgbClr val="000000"/>
                </a:solidFill>
                <a:latin typeface="Times New Roman" panose="02020603050405020304" charset="0"/>
                <a:ea typeface="宋体" panose="02010600030101010101" pitchFamily="2" charset="-122"/>
                <a:cs typeface="Times New Roman" panose="02020603050405020304" charset="0"/>
                <a:sym typeface="+mn-ea"/>
              </a:rPr>
              <a:t>律师</a:t>
            </a:r>
            <a:r>
              <a:rPr lang="en-US" altLang="zh-CN" sz="2800" kern="0">
                <a:solidFill>
                  <a:srgbClr val="000000"/>
                </a:solidFill>
                <a:latin typeface="Times New Roman" panose="02020603050405020304" charset="0"/>
                <a:ea typeface="宋体" panose="02010600030101010101" pitchFamily="2" charset="-122"/>
                <a:cs typeface="Times New Roman" panose="02020603050405020304" charset="0"/>
                <a:sym typeface="+mn-ea"/>
              </a:rPr>
              <a:t>) and I learned a lot about </a:t>
            </a:r>
            <a:r>
              <a:rPr lang="en-US" altLang="zh-CN" sz="2800" u="sng"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l              </a:t>
            </a:r>
            <a:r>
              <a:rPr lang="en-US" altLang="zh-CN" sz="2800" u="sng" kern="0" smtClean="0">
                <a:noFill/>
                <a:latin typeface="Times New Roman" panose="02020603050405020304" charset="0"/>
                <a:ea typeface="宋体" panose="02010600030101010101" pitchFamily="2" charset="-122"/>
                <a:cs typeface="Times New Roman" panose="02020603050405020304" charset="0"/>
                <a:sym typeface="+mn-ea"/>
              </a:rPr>
              <a:t>.</a:t>
            </a:r>
            <a:r>
              <a:rPr lang="en-US" altLang="zh-CN" sz="2800" kern="0" smtClean="0">
                <a:noFill/>
                <a:latin typeface="Times New Roman" panose="02020603050405020304" charset="0"/>
                <a:ea typeface="宋体" panose="02010600030101010101" pitchFamily="2" charset="-122"/>
                <a:cs typeface="Times New Roman" panose="02020603050405020304" charset="0"/>
                <a:sym typeface="+mn-ea"/>
              </a:rPr>
              <a:t> </a:t>
            </a:r>
            <a:r>
              <a:rPr lang="en-US" altLang="zh-CN" sz="2800" kern="0">
                <a:solidFill>
                  <a:srgbClr val="000000"/>
                </a:solidFill>
                <a:latin typeface="Times New Roman" panose="02020603050405020304" charset="0"/>
                <a:ea typeface="宋体" panose="02010600030101010101" pitchFamily="2" charset="-122"/>
                <a:cs typeface="Times New Roman" panose="02020603050405020304" charset="0"/>
                <a:sym typeface="+mn-ea"/>
              </a:rPr>
              <a:t>from him</a:t>
            </a:r>
            <a:r>
              <a:rPr lang="en-US" altLang="zh-CN" sz="2800"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a:t>
            </a:r>
            <a:endParaRPr lang="en-US" altLang="zh-CN" sz="2800" kern="0">
              <a:solidFill>
                <a:srgbClr val="000000"/>
              </a:solidFill>
              <a:latin typeface="Times New Roman" panose="02020603050405020304" charset="0"/>
              <a:ea typeface="宋体" panose="02010600030101010101" pitchFamily="2" charset="-122"/>
              <a:cs typeface="Times New Roman" panose="02020603050405020304" charset="0"/>
            </a:endParaRPr>
          </a:p>
          <a:p>
            <a:pPr marL="356235" indent="-356235" algn="just" defTabSz="266700">
              <a:lnSpc>
                <a:spcPct val="90000"/>
              </a:lnSpc>
              <a:spcBef>
                <a:spcPct val="0"/>
              </a:spcBef>
              <a:spcAft>
                <a:spcPct val="0"/>
              </a:spcAft>
            </a:pPr>
            <a:r>
              <a:rPr lang="en-US" altLang="zh-CN" sz="2800" kern="0">
                <a:solidFill>
                  <a:srgbClr val="000000"/>
                </a:solidFill>
                <a:latin typeface="Times New Roman" panose="02020603050405020304" charset="0"/>
                <a:ea typeface="宋体" panose="02010600030101010101" pitchFamily="2" charset="-122"/>
                <a:cs typeface="Times New Roman" panose="02020603050405020304" charset="0"/>
                <a:sym typeface="+mn-ea"/>
              </a:rPr>
              <a:t>7. This woman often shares food with her </a:t>
            </a:r>
            <a:r>
              <a:rPr lang="en-US" altLang="zh-CN" sz="2800"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_______________________ (</a:t>
            </a:r>
            <a:r>
              <a:rPr lang="zh-CN" altLang="en-US" sz="2800" kern="0">
                <a:solidFill>
                  <a:srgbClr val="000000"/>
                </a:solidFill>
                <a:latin typeface="Times New Roman" panose="02020603050405020304" charset="0"/>
                <a:ea typeface="宋体" panose="02010600030101010101" pitchFamily="2" charset="-122"/>
                <a:cs typeface="Times New Roman" panose="02020603050405020304" charset="0"/>
                <a:sym typeface="+mn-ea"/>
              </a:rPr>
              <a:t>邻居</a:t>
            </a:r>
            <a:r>
              <a:rPr lang="en-US" altLang="zh-CN" sz="2800" kern="0">
                <a:solidFill>
                  <a:srgbClr val="000000"/>
                </a:solidFill>
                <a:latin typeface="Times New Roman" panose="02020603050405020304" charset="0"/>
                <a:ea typeface="宋体" panose="02010600030101010101" pitchFamily="2" charset="-122"/>
                <a:cs typeface="Times New Roman" panose="02020603050405020304" charset="0"/>
                <a:sym typeface="+mn-ea"/>
              </a:rPr>
              <a:t>) and they are also kind to her.</a:t>
            </a:r>
            <a:endParaRPr lang="en-US" altLang="zh-CN" sz="2800">
              <a:solidFill>
                <a:schemeClr val="tx1"/>
              </a:solidFill>
              <a:latin typeface="Times New Roman" panose="02020603050405020304" charset="0"/>
              <a:ea typeface="宋体" panose="02010600030101010101" pitchFamily="2" charset="-122"/>
              <a:cs typeface="Times New Roman" panose="02020603050405020304" charset="0"/>
            </a:endParaRPr>
          </a:p>
        </p:txBody>
      </p:sp>
      <p:grpSp>
        <p:nvGrpSpPr>
          <p:cNvPr id="56" name="组合 55" title=""/>
          <p:cNvGrpSpPr/>
          <p:nvPr>
            <p:custDataLst>
              <p:tags r:id="rId5"/>
            </p:custDataLst>
          </p:nvPr>
        </p:nvGrpSpPr>
        <p:grpSpPr>
          <a:xfrm>
            <a:off x="-280035" y="-252095"/>
            <a:ext cx="4138930" cy="1505585"/>
            <a:chOff x="-441" y="-397"/>
            <a:chExt cx="6518" cy="2371"/>
          </a:xfrm>
        </p:grpSpPr>
        <p:pic>
          <p:nvPicPr>
            <p:cNvPr id="57" name="图片 56"/>
            <p:cNvPicPr>
              <a:picLocks noChangeAspect="1"/>
            </p:cNvPicPr>
            <p:nvPr>
              <p:custDataLst>
                <p:tags r:id="rId7"/>
              </p:custDataLst>
            </p:nvPr>
          </p:nvPicPr>
          <p:blipFill>
            <a:blip r:embed="rId6"/>
            <a:stretch>
              <a:fillRect/>
            </a:stretch>
          </p:blipFill>
          <p:spPr>
            <a:xfrm rot="5400000">
              <a:off x="-460" y="-378"/>
              <a:ext cx="2371" cy="2333"/>
            </a:xfrm>
            <a:prstGeom prst="rect">
              <a:avLst/>
            </a:prstGeom>
          </p:spPr>
        </p:pic>
        <p:sp>
          <p:nvSpPr>
            <p:cNvPr id="10" name="文本框 9"/>
            <p:cNvSpPr txBox="1"/>
            <p:nvPr>
              <p:custDataLst>
                <p:tags r:id="rId8"/>
              </p:custDataLst>
            </p:nvPr>
          </p:nvSpPr>
          <p:spPr>
            <a:xfrm>
              <a:off x="1723" y="580"/>
              <a:ext cx="4354" cy="130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4800" b="1" noProof="0">
                  <a:ln w="15875"/>
                  <a:gradFill>
                    <a:gsLst>
                      <a:gs pos="0">
                        <a:schemeClr val="accent1">
                          <a:hueMod val="80000"/>
                        </a:schemeClr>
                      </a:gs>
                      <a:gs pos="100000">
                        <a:schemeClr val="accent1">
                          <a:alpha val="100000"/>
                        </a:schemeClr>
                      </a:gs>
                    </a:gsLst>
                    <a:lin ang="2700000" scaled="0"/>
                  </a:gradFill>
                  <a:effectLst/>
                  <a:uLnTx/>
                  <a:uFillTx/>
                  <a:latin typeface="华文彩云" panose="02010800040101010101" charset="-122"/>
                  <a:ea typeface="华文彩云" panose="02010800040101010101" charset="-122"/>
                  <a:cs typeface="+mn-ea"/>
                  <a:sym typeface="Times New Roman" panose="02020603050405020304" charset="0"/>
                </a:rPr>
                <a:t>当堂检测</a:t>
              </a:r>
              <a:endParaRPr lang="zh-CN" altLang="en-US" sz="4800" b="1" noProof="0">
                <a:ln w="15875"/>
                <a:gradFill>
                  <a:gsLst>
                    <a:gs pos="0">
                      <a:schemeClr val="accent1">
                        <a:hueMod val="80000"/>
                      </a:schemeClr>
                    </a:gs>
                    <a:gs pos="100000">
                      <a:schemeClr val="accent1">
                        <a:alpha val="100000"/>
                      </a:schemeClr>
                    </a:gs>
                  </a:gsLst>
                  <a:lin ang="2700000" scaled="0"/>
                </a:gradFill>
                <a:effectLst/>
                <a:uLnTx/>
                <a:uFillTx/>
                <a:latin typeface="华文彩云" panose="02010800040101010101" charset="-122"/>
                <a:ea typeface="华文彩云" panose="02010800040101010101" charset="-122"/>
                <a:cs typeface="+mn-ea"/>
                <a:sym typeface="Times New Roman" panose="02020603050405020304" charset="0"/>
              </a:endParaRPr>
            </a:p>
          </p:txBody>
        </p:sp>
      </p:grpSp>
      <p:sp>
        <p:nvSpPr>
          <p:cNvPr id="2" name="TextBox 6" title=""/>
          <p:cNvSpPr txBox="1">
            <a:spLocks noChangeArrowheads="1"/>
          </p:cNvSpPr>
          <p:nvPr>
            <p:custDataLst>
              <p:tags r:id="rId9"/>
            </p:custDataLst>
          </p:nvPr>
        </p:nvSpPr>
        <p:spPr>
          <a:xfrm>
            <a:off x="3384279" y="1530400"/>
            <a:ext cx="8743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a:ea typeface="宋体" panose="02010600030101010101" pitchFamily="2" charset="-122"/>
              </a:defRPr>
            </a:lvl1pPr>
            <a:lvl2pPr marL="742950" indent="-285750" eaLnBrk="0" hangingPunct="0">
              <a:defRPr>
                <a:solidFill>
                  <a:schemeClr val="tx1"/>
                </a:solidFill>
                <a:latin typeface="Arial"/>
                <a:ea typeface="宋体" panose="02010600030101010101" pitchFamily="2" charset="-122"/>
              </a:defRPr>
            </a:lvl2pPr>
            <a:lvl3pPr marL="1143000" indent="-228600" eaLnBrk="0" hangingPunct="0">
              <a:defRPr>
                <a:solidFill>
                  <a:schemeClr val="tx1"/>
                </a:solidFill>
                <a:latin typeface="Arial"/>
                <a:ea typeface="宋体" panose="02010600030101010101" pitchFamily="2" charset="-122"/>
              </a:defRPr>
            </a:lvl3pPr>
            <a:lvl4pPr marL="1600200" indent="-228600" eaLnBrk="0" hangingPunct="0">
              <a:defRPr>
                <a:solidFill>
                  <a:schemeClr val="tx1"/>
                </a:solidFill>
                <a:latin typeface="Arial"/>
                <a:ea typeface="宋体" panose="02010600030101010101" pitchFamily="2" charset="-122"/>
              </a:defRPr>
            </a:lvl4pPr>
            <a:lvl5pPr marL="2057400" indent="-228600" eaLnBrk="0" hangingPunct="0">
              <a:defRPr>
                <a:solidFill>
                  <a:schemeClr val="tx1"/>
                </a:solidFill>
                <a:latin typeface="Arial"/>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a:ea typeface="宋体" panose="02010600030101010101" pitchFamily="2" charset="-122"/>
              </a:defRPr>
            </a:lvl9pPr>
          </a:lstStyle>
          <a:p>
            <a:pPr eaLnBrk="1" hangingPunct="1"/>
            <a:r>
              <a:rPr lang="en-US" altLang="zh-CN" sz="2800" smtClean="0">
                <a:solidFill>
                  <a:srgbClr val="FF0000"/>
                </a:solidFill>
                <a:latin typeface="Times New Roman" panose="02020603050405020304" charset="0"/>
              </a:rPr>
              <a:t>bove</a:t>
            </a:r>
            <a:endParaRPr lang="en-US" altLang="zh-CN" sz="2800" smtClean="0">
              <a:solidFill>
                <a:srgbClr val="FF0000"/>
              </a:solidFill>
              <a:latin typeface="Times New Roman" panose="02020603050405020304" charset="0"/>
            </a:endParaRPr>
          </a:p>
        </p:txBody>
      </p:sp>
      <p:sp>
        <p:nvSpPr>
          <p:cNvPr id="11" name="TextBox 10" title=""/>
          <p:cNvSpPr txBox="1">
            <a:spLocks noChangeArrowheads="1"/>
          </p:cNvSpPr>
          <p:nvPr>
            <p:custDataLst>
              <p:tags r:id="rId10"/>
            </p:custDataLst>
          </p:nvPr>
        </p:nvSpPr>
        <p:spPr>
          <a:xfrm>
            <a:off x="3048218" y="1905033"/>
            <a:ext cx="9455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a:ea typeface="宋体" panose="02010600030101010101" pitchFamily="2" charset="-122"/>
              </a:defRPr>
            </a:lvl1pPr>
            <a:lvl2pPr marL="742950" indent="-285750" eaLnBrk="0" hangingPunct="0">
              <a:defRPr>
                <a:solidFill>
                  <a:schemeClr val="tx1"/>
                </a:solidFill>
                <a:latin typeface="Arial"/>
                <a:ea typeface="宋体" panose="02010600030101010101" pitchFamily="2" charset="-122"/>
              </a:defRPr>
            </a:lvl2pPr>
            <a:lvl3pPr marL="1143000" indent="-228600" eaLnBrk="0" hangingPunct="0">
              <a:defRPr>
                <a:solidFill>
                  <a:schemeClr val="tx1"/>
                </a:solidFill>
                <a:latin typeface="Arial"/>
                <a:ea typeface="宋体" panose="02010600030101010101" pitchFamily="2" charset="-122"/>
              </a:defRPr>
            </a:lvl3pPr>
            <a:lvl4pPr marL="1600200" indent="-228600" eaLnBrk="0" hangingPunct="0">
              <a:defRPr>
                <a:solidFill>
                  <a:schemeClr val="tx1"/>
                </a:solidFill>
                <a:latin typeface="Arial"/>
                <a:ea typeface="宋体" panose="02010600030101010101" pitchFamily="2" charset="-122"/>
              </a:defRPr>
            </a:lvl4pPr>
            <a:lvl5pPr marL="2057400" indent="-228600" eaLnBrk="0" hangingPunct="0">
              <a:defRPr>
                <a:solidFill>
                  <a:schemeClr val="tx1"/>
                </a:solidFill>
                <a:latin typeface="Arial"/>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a:ea typeface="宋体" panose="02010600030101010101" pitchFamily="2" charset="-122"/>
              </a:defRPr>
            </a:lvl9pPr>
          </a:lstStyle>
          <a:p>
            <a:pPr eaLnBrk="1" hangingPunct="1"/>
            <a:r>
              <a:rPr lang="en-US" altLang="zh-CN" sz="2800" smtClean="0">
                <a:solidFill>
                  <a:srgbClr val="FF0000"/>
                </a:solidFill>
                <a:latin typeface="Times New Roman" panose="02020603050405020304" charset="0"/>
              </a:rPr>
              <a:t>fficer</a:t>
            </a:r>
            <a:endParaRPr lang="en-US" altLang="zh-CN" sz="2800" smtClean="0">
              <a:solidFill>
                <a:srgbClr val="FF0000"/>
              </a:solidFill>
              <a:latin typeface="Times New Roman" panose="02020603050405020304" charset="0"/>
            </a:endParaRPr>
          </a:p>
        </p:txBody>
      </p:sp>
      <p:sp>
        <p:nvSpPr>
          <p:cNvPr id="12" name="TextBox 14" title=""/>
          <p:cNvSpPr txBox="1">
            <a:spLocks noChangeArrowheads="1"/>
          </p:cNvSpPr>
          <p:nvPr>
            <p:custDataLst>
              <p:tags r:id="rId11"/>
            </p:custDataLst>
          </p:nvPr>
        </p:nvSpPr>
        <p:spPr>
          <a:xfrm>
            <a:off x="8458006" y="2286136"/>
            <a:ext cx="9937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a:ea typeface="宋体" panose="02010600030101010101" pitchFamily="2" charset="-122"/>
              </a:defRPr>
            </a:lvl1pPr>
            <a:lvl2pPr marL="742950" indent="-285750" eaLnBrk="0" hangingPunct="0">
              <a:defRPr>
                <a:solidFill>
                  <a:schemeClr val="tx1"/>
                </a:solidFill>
                <a:latin typeface="Arial"/>
                <a:ea typeface="宋体" panose="02010600030101010101" pitchFamily="2" charset="-122"/>
              </a:defRPr>
            </a:lvl2pPr>
            <a:lvl3pPr marL="1143000" indent="-228600" eaLnBrk="0" hangingPunct="0">
              <a:defRPr>
                <a:solidFill>
                  <a:schemeClr val="tx1"/>
                </a:solidFill>
                <a:latin typeface="Arial"/>
                <a:ea typeface="宋体" panose="02010600030101010101" pitchFamily="2" charset="-122"/>
              </a:defRPr>
            </a:lvl3pPr>
            <a:lvl4pPr marL="1600200" indent="-228600" eaLnBrk="0" hangingPunct="0">
              <a:defRPr>
                <a:solidFill>
                  <a:schemeClr val="tx1"/>
                </a:solidFill>
                <a:latin typeface="Arial"/>
                <a:ea typeface="宋体" panose="02010600030101010101" pitchFamily="2" charset="-122"/>
              </a:defRPr>
            </a:lvl4pPr>
            <a:lvl5pPr marL="2057400" indent="-228600" eaLnBrk="0" hangingPunct="0">
              <a:defRPr>
                <a:solidFill>
                  <a:schemeClr val="tx1"/>
                </a:solidFill>
                <a:latin typeface="Arial"/>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a:ea typeface="宋体" panose="02010600030101010101" pitchFamily="2" charset="-122"/>
              </a:defRPr>
            </a:lvl9pPr>
          </a:lstStyle>
          <a:p>
            <a:pPr eaLnBrk="1" hangingPunct="1"/>
            <a:r>
              <a:rPr lang="en-US" altLang="zh-CN" sz="2800" smtClean="0">
                <a:solidFill>
                  <a:srgbClr val="FF0000"/>
                </a:solidFill>
                <a:latin typeface="Times New Roman" panose="02020603050405020304" charset="0"/>
              </a:rPr>
              <a:t>tation</a:t>
            </a:r>
            <a:endParaRPr lang="en-US" altLang="zh-CN" sz="2800" smtClean="0">
              <a:solidFill>
                <a:srgbClr val="FF0000"/>
              </a:solidFill>
              <a:latin typeface="Times New Roman" panose="02020603050405020304" charset="0"/>
            </a:endParaRPr>
          </a:p>
        </p:txBody>
      </p:sp>
      <p:sp>
        <p:nvSpPr>
          <p:cNvPr id="13" name="TextBox 18" title=""/>
          <p:cNvSpPr txBox="1">
            <a:spLocks noChangeArrowheads="1"/>
          </p:cNvSpPr>
          <p:nvPr>
            <p:custDataLst>
              <p:tags r:id="rId12"/>
            </p:custDataLst>
          </p:nvPr>
        </p:nvSpPr>
        <p:spPr>
          <a:xfrm>
            <a:off x="4482723" y="3047792"/>
            <a:ext cx="15855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a:ea typeface="宋体" panose="02010600030101010101" pitchFamily="2" charset="-122"/>
              </a:defRPr>
            </a:lvl1pPr>
            <a:lvl2pPr marL="742950" indent="-285750" eaLnBrk="0" hangingPunct="0">
              <a:defRPr>
                <a:solidFill>
                  <a:schemeClr val="tx1"/>
                </a:solidFill>
                <a:latin typeface="Arial"/>
                <a:ea typeface="宋体" panose="02010600030101010101" pitchFamily="2" charset="-122"/>
              </a:defRPr>
            </a:lvl2pPr>
            <a:lvl3pPr marL="1143000" indent="-228600" eaLnBrk="0" hangingPunct="0">
              <a:defRPr>
                <a:solidFill>
                  <a:schemeClr val="tx1"/>
                </a:solidFill>
                <a:latin typeface="Arial"/>
                <a:ea typeface="宋体" panose="02010600030101010101" pitchFamily="2" charset="-122"/>
              </a:defRPr>
            </a:lvl3pPr>
            <a:lvl4pPr marL="1600200" indent="-228600" eaLnBrk="0" hangingPunct="0">
              <a:defRPr>
                <a:solidFill>
                  <a:schemeClr val="tx1"/>
                </a:solidFill>
                <a:latin typeface="Arial"/>
                <a:ea typeface="宋体" panose="02010600030101010101" pitchFamily="2" charset="-122"/>
              </a:defRPr>
            </a:lvl4pPr>
            <a:lvl5pPr marL="2057400" indent="-228600" eaLnBrk="0" hangingPunct="0">
              <a:defRPr>
                <a:solidFill>
                  <a:schemeClr val="tx1"/>
                </a:solidFill>
                <a:latin typeface="Arial"/>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a:ea typeface="宋体" panose="02010600030101010101" pitchFamily="2" charset="-122"/>
              </a:defRPr>
            </a:lvl9pPr>
          </a:lstStyle>
          <a:p>
            <a:pPr eaLnBrk="1" hangingPunct="1"/>
            <a:r>
              <a:rPr lang="en-US" altLang="zh-CN" sz="2800">
                <a:solidFill>
                  <a:srgbClr val="FF0000"/>
                </a:solidFill>
                <a:latin typeface="Times New Roman" panose="02020603050405020304" charset="0"/>
              </a:rPr>
              <a:t>restaurant</a:t>
            </a:r>
            <a:endParaRPr lang="en-US" altLang="zh-CN" sz="2800">
              <a:solidFill>
                <a:srgbClr val="FF0000"/>
              </a:solidFill>
              <a:latin typeface="Times New Roman" panose="02020603050405020304" charset="0"/>
            </a:endParaRPr>
          </a:p>
        </p:txBody>
      </p:sp>
      <p:sp>
        <p:nvSpPr>
          <p:cNvPr id="14" name="TextBox 18" title=""/>
          <p:cNvSpPr txBox="1">
            <a:spLocks noChangeArrowheads="1"/>
          </p:cNvSpPr>
          <p:nvPr>
            <p:custDataLst>
              <p:tags r:id="rId13"/>
            </p:custDataLst>
          </p:nvPr>
        </p:nvSpPr>
        <p:spPr>
          <a:xfrm>
            <a:off x="7772445" y="3809981"/>
            <a:ext cx="18040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a:ea typeface="宋体" panose="02010600030101010101" pitchFamily="2" charset="-122"/>
              </a:defRPr>
            </a:lvl1pPr>
            <a:lvl2pPr marL="742950" indent="-285750" eaLnBrk="0" hangingPunct="0">
              <a:defRPr>
                <a:solidFill>
                  <a:schemeClr val="tx1"/>
                </a:solidFill>
                <a:latin typeface="Arial"/>
                <a:ea typeface="宋体" panose="02010600030101010101" pitchFamily="2" charset="-122"/>
              </a:defRPr>
            </a:lvl2pPr>
            <a:lvl3pPr marL="1143000" indent="-228600" eaLnBrk="0" hangingPunct="0">
              <a:defRPr>
                <a:solidFill>
                  <a:schemeClr val="tx1"/>
                </a:solidFill>
                <a:latin typeface="Arial"/>
                <a:ea typeface="宋体" panose="02010600030101010101" pitchFamily="2" charset="-122"/>
              </a:defRPr>
            </a:lvl3pPr>
            <a:lvl4pPr marL="1600200" indent="-228600" eaLnBrk="0" hangingPunct="0">
              <a:defRPr>
                <a:solidFill>
                  <a:schemeClr val="tx1"/>
                </a:solidFill>
                <a:latin typeface="Arial"/>
                <a:ea typeface="宋体" panose="02010600030101010101" pitchFamily="2" charset="-122"/>
              </a:defRPr>
            </a:lvl4pPr>
            <a:lvl5pPr marL="2057400" indent="-228600" eaLnBrk="0" hangingPunct="0">
              <a:defRPr>
                <a:solidFill>
                  <a:schemeClr val="tx1"/>
                </a:solidFill>
                <a:latin typeface="Arial"/>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a:ea typeface="宋体" panose="02010600030101010101" pitchFamily="2" charset="-122"/>
              </a:defRPr>
            </a:lvl9pPr>
          </a:lstStyle>
          <a:p>
            <a:pPr eaLnBrk="1" hangingPunct="1"/>
            <a:r>
              <a:rPr lang="en-US" altLang="zh-CN" sz="2800">
                <a:solidFill>
                  <a:srgbClr val="FF0000"/>
                </a:solidFill>
                <a:latin typeface="Times New Roman" panose="02020603050405020304" charset="0"/>
              </a:rPr>
              <a:t>community</a:t>
            </a:r>
            <a:endParaRPr lang="en-US" altLang="zh-CN" sz="2800">
              <a:solidFill>
                <a:srgbClr val="FF0000"/>
              </a:solidFill>
              <a:latin typeface="Times New Roman" panose="02020603050405020304" charset="0"/>
            </a:endParaRPr>
          </a:p>
        </p:txBody>
      </p:sp>
      <p:sp>
        <p:nvSpPr>
          <p:cNvPr id="15" name="TextBox 6" title=""/>
          <p:cNvSpPr txBox="1">
            <a:spLocks noChangeArrowheads="1"/>
          </p:cNvSpPr>
          <p:nvPr>
            <p:custDataLst>
              <p:tags r:id="rId14"/>
            </p:custDataLst>
          </p:nvPr>
        </p:nvSpPr>
        <p:spPr>
          <a:xfrm>
            <a:off x="3733603" y="4647888"/>
            <a:ext cx="11506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a:ea typeface="宋体" panose="02010600030101010101" pitchFamily="2" charset="-122"/>
              </a:defRPr>
            </a:lvl1pPr>
            <a:lvl2pPr marL="742950" indent="-285750" eaLnBrk="0" hangingPunct="0">
              <a:defRPr>
                <a:solidFill>
                  <a:schemeClr val="tx1"/>
                </a:solidFill>
                <a:latin typeface="Arial"/>
                <a:ea typeface="宋体" panose="02010600030101010101" pitchFamily="2" charset="-122"/>
              </a:defRPr>
            </a:lvl2pPr>
            <a:lvl3pPr marL="1143000" indent="-228600" eaLnBrk="0" hangingPunct="0">
              <a:defRPr>
                <a:solidFill>
                  <a:schemeClr val="tx1"/>
                </a:solidFill>
                <a:latin typeface="Arial"/>
                <a:ea typeface="宋体" panose="02010600030101010101" pitchFamily="2" charset="-122"/>
              </a:defRPr>
            </a:lvl3pPr>
            <a:lvl4pPr marL="1600200" indent="-228600" eaLnBrk="0" hangingPunct="0">
              <a:defRPr>
                <a:solidFill>
                  <a:schemeClr val="tx1"/>
                </a:solidFill>
                <a:latin typeface="Arial"/>
                <a:ea typeface="宋体" panose="02010600030101010101" pitchFamily="2" charset="-122"/>
              </a:defRPr>
            </a:lvl4pPr>
            <a:lvl5pPr marL="2057400" indent="-228600" eaLnBrk="0" hangingPunct="0">
              <a:defRPr>
                <a:solidFill>
                  <a:schemeClr val="tx1"/>
                </a:solidFill>
                <a:latin typeface="Arial"/>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a:ea typeface="宋体" panose="02010600030101010101" pitchFamily="2" charset="-122"/>
              </a:defRPr>
            </a:lvl9pPr>
          </a:lstStyle>
          <a:p>
            <a:pPr eaLnBrk="1" hangingPunct="1"/>
            <a:r>
              <a:rPr lang="en-US" altLang="zh-CN" sz="2800" smtClean="0">
                <a:solidFill>
                  <a:srgbClr val="FF0000"/>
                </a:solidFill>
                <a:latin typeface="Times New Roman" panose="02020603050405020304" charset="0"/>
              </a:rPr>
              <a:t>lawyer</a:t>
            </a:r>
            <a:endParaRPr lang="en-US" altLang="zh-CN" sz="2800" smtClean="0">
              <a:solidFill>
                <a:srgbClr val="FF0000"/>
              </a:solidFill>
              <a:latin typeface="Times New Roman" panose="02020603050405020304" charset="0"/>
            </a:endParaRPr>
          </a:p>
        </p:txBody>
      </p:sp>
      <p:sp>
        <p:nvSpPr>
          <p:cNvPr id="16" name="TextBox 6" title=""/>
          <p:cNvSpPr txBox="1">
            <a:spLocks noChangeArrowheads="1"/>
          </p:cNvSpPr>
          <p:nvPr>
            <p:custDataLst>
              <p:tags r:id="rId15"/>
            </p:custDataLst>
          </p:nvPr>
        </p:nvSpPr>
        <p:spPr>
          <a:xfrm>
            <a:off x="9982111" y="4648006"/>
            <a:ext cx="7359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a:ea typeface="宋体" panose="02010600030101010101" pitchFamily="2" charset="-122"/>
              </a:defRPr>
            </a:lvl1pPr>
            <a:lvl2pPr marL="742950" indent="-285750" eaLnBrk="0" hangingPunct="0">
              <a:defRPr>
                <a:solidFill>
                  <a:schemeClr val="tx1"/>
                </a:solidFill>
                <a:latin typeface="Arial"/>
                <a:ea typeface="宋体" panose="02010600030101010101" pitchFamily="2" charset="-122"/>
              </a:defRPr>
            </a:lvl2pPr>
            <a:lvl3pPr marL="1143000" indent="-228600" eaLnBrk="0" hangingPunct="0">
              <a:defRPr>
                <a:solidFill>
                  <a:schemeClr val="tx1"/>
                </a:solidFill>
                <a:latin typeface="Arial"/>
                <a:ea typeface="宋体" panose="02010600030101010101" pitchFamily="2" charset="-122"/>
              </a:defRPr>
            </a:lvl3pPr>
            <a:lvl4pPr marL="1600200" indent="-228600" eaLnBrk="0" hangingPunct="0">
              <a:defRPr>
                <a:solidFill>
                  <a:schemeClr val="tx1"/>
                </a:solidFill>
                <a:latin typeface="Arial"/>
                <a:ea typeface="宋体" panose="02010600030101010101" pitchFamily="2" charset="-122"/>
              </a:defRPr>
            </a:lvl4pPr>
            <a:lvl5pPr marL="2057400" indent="-228600" eaLnBrk="0" hangingPunct="0">
              <a:defRPr>
                <a:solidFill>
                  <a:schemeClr val="tx1"/>
                </a:solidFill>
                <a:latin typeface="Arial"/>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a:ea typeface="宋体" panose="02010600030101010101" pitchFamily="2" charset="-122"/>
              </a:defRPr>
            </a:lvl9pPr>
          </a:lstStyle>
          <a:p>
            <a:pPr eaLnBrk="1" hangingPunct="1"/>
            <a:r>
              <a:rPr lang="en-US" altLang="zh-CN" sz="2800" smtClean="0">
                <a:solidFill>
                  <a:srgbClr val="FF0000"/>
                </a:solidFill>
                <a:latin typeface="Times New Roman" panose="02020603050405020304" charset="0"/>
              </a:rPr>
              <a:t>aws</a:t>
            </a:r>
            <a:endParaRPr lang="en-US" altLang="zh-CN" sz="2800" smtClean="0">
              <a:solidFill>
                <a:srgbClr val="FF0000"/>
              </a:solidFill>
              <a:latin typeface="Times New Roman" panose="02020603050405020304" charset="0"/>
            </a:endParaRPr>
          </a:p>
        </p:txBody>
      </p:sp>
      <p:sp>
        <p:nvSpPr>
          <p:cNvPr id="17" name="TextBox 10" title=""/>
          <p:cNvSpPr txBox="1">
            <a:spLocks noChangeArrowheads="1"/>
          </p:cNvSpPr>
          <p:nvPr>
            <p:custDataLst>
              <p:tags r:id="rId16"/>
            </p:custDataLst>
          </p:nvPr>
        </p:nvSpPr>
        <p:spPr>
          <a:xfrm>
            <a:off x="7162982" y="5333990"/>
            <a:ext cx="34429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a:ea typeface="宋体" panose="02010600030101010101" pitchFamily="2" charset="-122"/>
              </a:defRPr>
            </a:lvl1pPr>
            <a:lvl2pPr marL="742950" indent="-285750" eaLnBrk="0" hangingPunct="0">
              <a:defRPr>
                <a:solidFill>
                  <a:schemeClr val="tx1"/>
                </a:solidFill>
                <a:latin typeface="Arial"/>
                <a:ea typeface="宋体" panose="02010600030101010101" pitchFamily="2" charset="-122"/>
              </a:defRPr>
            </a:lvl2pPr>
            <a:lvl3pPr marL="1143000" indent="-228600" eaLnBrk="0" hangingPunct="0">
              <a:defRPr>
                <a:solidFill>
                  <a:schemeClr val="tx1"/>
                </a:solidFill>
                <a:latin typeface="Arial"/>
                <a:ea typeface="宋体" panose="02010600030101010101" pitchFamily="2" charset="-122"/>
              </a:defRPr>
            </a:lvl3pPr>
            <a:lvl4pPr marL="1600200" indent="-228600" eaLnBrk="0" hangingPunct="0">
              <a:defRPr>
                <a:solidFill>
                  <a:schemeClr val="tx1"/>
                </a:solidFill>
                <a:latin typeface="Arial"/>
                <a:ea typeface="宋体" panose="02010600030101010101" pitchFamily="2" charset="-122"/>
              </a:defRPr>
            </a:lvl4pPr>
            <a:lvl5pPr marL="2057400" indent="-228600" eaLnBrk="0" hangingPunct="0">
              <a:defRPr>
                <a:solidFill>
                  <a:schemeClr val="tx1"/>
                </a:solidFill>
                <a:latin typeface="Arial"/>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a:ea typeface="宋体" panose="02010600030101010101" pitchFamily="2" charset="-122"/>
              </a:defRPr>
            </a:lvl9pPr>
          </a:lstStyle>
          <a:p>
            <a:pPr eaLnBrk="1" hangingPunct="1"/>
            <a:r>
              <a:rPr lang="en-US" altLang="zh-CN" sz="2800">
                <a:solidFill>
                  <a:srgbClr val="FF0000"/>
                </a:solidFill>
                <a:latin typeface="Times New Roman" panose="02020603050405020304" charset="0"/>
              </a:rPr>
              <a:t>neighbours / neighbors</a:t>
            </a:r>
            <a:endParaRPr lang="en-US" altLang="zh-CN" sz="2800">
              <a:solidFill>
                <a:srgbClr val="FF0000"/>
              </a:solidFill>
              <a:latin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rLst="">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rLst="">
                                      <p:cBhvr>
                                        <p:cTn id="12" dur="500"/>
                                        <p:tgtEl>
                                          <p:spTgt spid="11"/>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grpId="2"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rLst="">
                                      <p:cBhvr>
                                        <p:cTn id="17" dur="500"/>
                                        <p:tgtEl>
                                          <p:spTgt spid="12"/>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8" fill="hold" grpId="3"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rLst="">
                                      <p:cBhvr>
                                        <p:cTn id="22" dur="500"/>
                                        <p:tgtEl>
                                          <p:spTgt spid="13"/>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22" presetClass="entr" presetSubtype="8" fill="hold" grpId="4"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rLst="">
                                      <p:cBhvr>
                                        <p:cTn id="27" dur="500"/>
                                        <p:tgtEl>
                                          <p:spTgt spid="14"/>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22" presetClass="entr" presetSubtype="8" fill="hold" grpId="5"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rLst="">
                                      <p:cBhvr>
                                        <p:cTn id="32" dur="500"/>
                                        <p:tgtEl>
                                          <p:spTgt spid="15"/>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22" presetClass="entr" presetSubtype="8" fill="hold" grpId="6"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rLst="">
                                      <p:cBhvr>
                                        <p:cTn id="37" dur="500"/>
                                        <p:tgtEl>
                                          <p:spTgt spid="16"/>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22" presetClass="entr" presetSubtype="8" fill="hold" grpId="7"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rLs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11" grpId="1" advAuto="0"/>
      <p:bldP spid="12" grpId="2" advAuto="0"/>
      <p:bldP spid="13" grpId="3" advAuto="0"/>
      <p:bldP spid="14" grpId="4" advAuto="0"/>
      <p:bldP spid="15" grpId="5" advAuto="0"/>
      <p:bldP spid="16" grpId="6" advAuto="0"/>
      <p:bldP spid="17" grpId="7" advAuto="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文本框 2" title=""/>
          <p:cNvSpPr txBox="1"/>
          <p:nvPr>
            <p:custDataLst>
              <p:tags r:id="rId3"/>
            </p:custDataLst>
          </p:nvPr>
        </p:nvSpPr>
        <p:spPr>
          <a:xfrm>
            <a:off x="1440180" y="762000"/>
            <a:ext cx="8458835" cy="521970"/>
          </a:xfrm>
          <a:prstGeom prst="rect">
            <a:avLst/>
          </a:prstGeom>
          <a:noFill/>
        </p:spPr>
        <p:txBody>
          <a:bodyPr wrap="square" rtlCol="0" anchor="t">
            <a:spAutoFit/>
          </a:bodyPr>
          <a:lstStyle/>
          <a:p>
            <a:r>
              <a:rPr lang="zh-CN" altLang="en-US" sz="2800" b="1">
                <a:latin typeface="Times New Roman" panose="02020603050405020304" charset="0"/>
                <a:ea typeface="宋体" panose="02010600030101010101" pitchFamily="2" charset="-122"/>
                <a:cs typeface="Times New Roman" panose="02020603050405020304" charset="0"/>
              </a:rPr>
              <a:t>二、从方框中选择适当的短语，并用其正确形式填空</a:t>
            </a:r>
            <a:endParaRPr lang="zh-CN" altLang="en-US" sz="2800" b="1">
              <a:latin typeface="Times New Roman" panose="02020603050405020304" charset="0"/>
              <a:ea typeface="宋体" panose="02010600030101010101" pitchFamily="2" charset="-122"/>
              <a:cs typeface="Times New Roman" panose="02020603050405020304" charset="0"/>
            </a:endParaRPr>
          </a:p>
        </p:txBody>
      </p:sp>
      <p:graphicFrame>
        <p:nvGraphicFramePr>
          <p:cNvPr id="4" name="表格 3" title=""/>
          <p:cNvGraphicFramePr>
            <a:graphicFrameLocks noGrp="1"/>
          </p:cNvGraphicFramePr>
          <p:nvPr>
            <p:custDataLst>
              <p:tags r:id="rId4"/>
            </p:custDataLst>
          </p:nvPr>
        </p:nvGraphicFramePr>
        <p:xfrm>
          <a:off x="1925638" y="1450975"/>
          <a:ext cx="8577580" cy="592455"/>
        </p:xfrm>
        <a:graphic>
          <a:graphicData uri="http://schemas.openxmlformats.org/drawingml/2006/table">
            <a:tbl>
              <a:tblPr firstRow="1" bandRow="1">
                <a:tableStyleId>{5C22544A-7EE6-4342-B048-85BDC9FD1C3A}</a:tableStyleId>
              </a:tblPr>
              <a:tblGrid>
                <a:gridCol w="8577580"/>
              </a:tblGrid>
              <a:tr h="592455">
                <a:tc>
                  <a:txBody>
                    <a:bodyPr vert="horz" wrap="square"/>
                    <a:lstStyle/>
                    <a:p>
                      <a:pPr algn="ctr">
                        <a:lnSpc>
                          <a:spcPct val="100000"/>
                        </a:lnSpc>
                      </a:pPr>
                      <a:r>
                        <a:rPr lang="en-US" altLang="zh-CN" sz="2800" b="0" kern="0" smtClean="0">
                          <a:solidFill>
                            <a:srgbClr val="000000"/>
                          </a:solidFill>
                          <a:latin typeface="Times New Roman" panose="02020603050405020304" charset="0"/>
                          <a:ea typeface="宋体" panose="02010600030101010101" pitchFamily="2" charset="-122"/>
                          <a:cs typeface="Times New Roman" panose="02020603050405020304" charset="0"/>
                        </a:rPr>
                        <a:t>from time to time    learn about    be ready to    be like</a:t>
                      </a:r>
                      <a:endParaRPr lang="en-US" altLang="zh-CN" sz="2800" b="0" kern="0" smtClean="0">
                        <a:solidFill>
                          <a:srgbClr val="000000"/>
                        </a:solidFill>
                        <a:latin typeface="Times New Roman" panose="02020603050405020304" charset="0"/>
                        <a:ea typeface="宋体" panose="02010600030101010101" pitchFamily="2" charset="-122"/>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文本框 4" title=""/>
          <p:cNvSpPr txBox="1"/>
          <p:nvPr>
            <p:custDataLst>
              <p:tags r:id="rId5"/>
            </p:custDataLst>
          </p:nvPr>
        </p:nvSpPr>
        <p:spPr>
          <a:xfrm>
            <a:off x="1440180" y="2209800"/>
            <a:ext cx="9548495" cy="4225925"/>
          </a:xfrm>
          <a:prstGeom prst="rect">
            <a:avLst/>
          </a:prstGeom>
          <a:noFill/>
        </p:spPr>
        <p:txBody>
          <a:bodyPr wrap="square" rtlCol="0" anchor="t">
            <a:spAutoFit/>
          </a:bodyPr>
          <a:lstStyle/>
          <a:p>
            <a:pPr marL="357505" indent="-357505">
              <a:lnSpc>
                <a:spcPct val="120000"/>
              </a:lnSpc>
              <a:spcBef>
                <a:spcPct val="0"/>
              </a:spcBef>
              <a:spcAft>
                <a:spcPct val="0"/>
              </a:spcAft>
            </a:pPr>
            <a:r>
              <a:rPr lang="en-US" altLang="zh-CN" sz="2800" kern="0">
                <a:solidFill>
                  <a:srgbClr val="000000"/>
                </a:solidFill>
                <a:latin typeface="Times New Roman" panose="02020603050405020304" charset="0"/>
                <a:ea typeface="宋体" panose="02010600030101010101" pitchFamily="2" charset="-122"/>
                <a:cs typeface="Times New Roman" panose="02020603050405020304" charset="0"/>
                <a:sym typeface="+mn-ea"/>
              </a:rPr>
              <a:t>1. I am interested in reading books. I can </a:t>
            </a:r>
            <a:r>
              <a:rPr lang="en-US" altLang="zh-CN" sz="2800"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_______________ </a:t>
            </a:r>
            <a:r>
              <a:rPr lang="en-US" altLang="zh-CN" sz="2800" kern="0">
                <a:solidFill>
                  <a:srgbClr val="000000"/>
                </a:solidFill>
                <a:latin typeface="Times New Roman" panose="02020603050405020304" charset="0"/>
                <a:ea typeface="宋体" panose="02010600030101010101" pitchFamily="2" charset="-122"/>
                <a:cs typeface="Times New Roman" panose="02020603050405020304" charset="0"/>
                <a:sym typeface="+mn-ea"/>
              </a:rPr>
              <a:t>different cultures and histories in that way</a:t>
            </a:r>
            <a:r>
              <a:rPr lang="en-US" altLang="zh-CN" sz="2800"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a:t>
            </a:r>
            <a:endParaRPr lang="en-US" altLang="zh-CN" sz="2800" kern="0" smtClean="0">
              <a:solidFill>
                <a:srgbClr val="000000"/>
              </a:solidFill>
              <a:latin typeface="Times New Roman" panose="02020603050405020304" charset="0"/>
              <a:ea typeface="宋体" panose="02010600030101010101" pitchFamily="2" charset="-122"/>
              <a:cs typeface="Times New Roman" panose="02020603050405020304" charset="0"/>
              <a:sym typeface="+mn-ea"/>
            </a:endParaRPr>
          </a:p>
          <a:p>
            <a:pPr marL="357505" indent="-357505">
              <a:lnSpc>
                <a:spcPct val="120000"/>
              </a:lnSpc>
              <a:spcBef>
                <a:spcPct val="0"/>
              </a:spcBef>
              <a:spcAft>
                <a:spcPct val="0"/>
              </a:spcAft>
            </a:pPr>
            <a:r>
              <a:rPr lang="en-US" altLang="zh-CN" sz="2800" kern="0">
                <a:solidFill>
                  <a:srgbClr val="000000"/>
                </a:solidFill>
                <a:latin typeface="Times New Roman" panose="02020603050405020304" charset="0"/>
                <a:ea typeface="宋体" panose="02010600030101010101" pitchFamily="2" charset="-122"/>
                <a:cs typeface="Times New Roman" panose="02020603050405020304" charset="0"/>
                <a:sym typeface="+mn-ea"/>
              </a:rPr>
              <a:t>2. She __________ always  __________ help others whenever they need help</a:t>
            </a:r>
            <a:r>
              <a:rPr lang="en-US" altLang="zh-CN" sz="2800"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a:t>
            </a:r>
            <a:endParaRPr lang="en-US" altLang="zh-CN" sz="2800" kern="0">
              <a:solidFill>
                <a:srgbClr val="000000"/>
              </a:solidFill>
              <a:latin typeface="Times New Roman" panose="02020603050405020304" charset="0"/>
              <a:ea typeface="宋体" panose="02010600030101010101" pitchFamily="2" charset="-122"/>
              <a:cs typeface="Times New Roman" panose="02020603050405020304" charset="0"/>
            </a:endParaRPr>
          </a:p>
          <a:p>
            <a:pPr marL="357505" indent="-357505">
              <a:lnSpc>
                <a:spcPct val="120000"/>
              </a:lnSpc>
              <a:spcBef>
                <a:spcPct val="0"/>
              </a:spcBef>
              <a:spcAft>
                <a:spcPct val="0"/>
              </a:spcAft>
            </a:pPr>
            <a:r>
              <a:rPr lang="en-US" altLang="zh-CN" sz="2800" kern="0">
                <a:solidFill>
                  <a:srgbClr val="000000"/>
                </a:solidFill>
                <a:latin typeface="Times New Roman" panose="02020603050405020304" charset="0"/>
                <a:ea typeface="宋体" panose="02010600030101010101" pitchFamily="2" charset="-122"/>
                <a:cs typeface="Times New Roman" panose="02020603050405020304" charset="0"/>
                <a:sym typeface="+mn-ea"/>
              </a:rPr>
              <a:t>3. Sam and his grandparents live in different neighbourhoods, but he visits them </a:t>
            </a:r>
            <a:r>
              <a:rPr lang="en-US" altLang="zh-CN" sz="2800"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____________________.</a:t>
            </a:r>
            <a:endParaRPr lang="en-US" altLang="zh-CN" sz="2800" kern="0">
              <a:solidFill>
                <a:srgbClr val="000000"/>
              </a:solidFill>
              <a:latin typeface="Times New Roman" panose="02020603050405020304" charset="0"/>
              <a:ea typeface="宋体" panose="02010600030101010101" pitchFamily="2" charset="-122"/>
              <a:cs typeface="Times New Roman" panose="02020603050405020304" charset="0"/>
            </a:endParaRPr>
          </a:p>
          <a:p>
            <a:pPr marL="357505" indent="-357505">
              <a:lnSpc>
                <a:spcPct val="120000"/>
              </a:lnSpc>
              <a:spcBef>
                <a:spcPct val="0"/>
              </a:spcBef>
              <a:spcAft>
                <a:spcPct val="0"/>
              </a:spcAft>
            </a:pPr>
            <a:r>
              <a:rPr lang="en-US" altLang="zh-CN" sz="2800" kern="0">
                <a:solidFill>
                  <a:srgbClr val="000000"/>
                </a:solidFill>
                <a:latin typeface="Times New Roman" panose="02020603050405020304" charset="0"/>
                <a:ea typeface="宋体" panose="02010600030101010101" pitchFamily="2" charset="-122"/>
                <a:cs typeface="Times New Roman" panose="02020603050405020304" charset="0"/>
                <a:sym typeface="+mn-ea"/>
              </a:rPr>
              <a:t>4. Let’s share what our neighbours __________ and how we can make our community better.</a:t>
            </a:r>
            <a:endParaRPr lang="en-US" altLang="zh-CN" sz="2800" kern="0" smtClean="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TextBox 10" title=""/>
          <p:cNvSpPr txBox="1">
            <a:spLocks noChangeArrowheads="1"/>
          </p:cNvSpPr>
          <p:nvPr>
            <p:custDataLst>
              <p:tags r:id="rId6"/>
            </p:custDataLst>
          </p:nvPr>
        </p:nvSpPr>
        <p:spPr>
          <a:xfrm>
            <a:off x="7772562" y="2286923"/>
            <a:ext cx="177355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a:ea typeface="宋体" panose="02010600030101010101" pitchFamily="2" charset="-122"/>
              </a:defRPr>
            </a:lvl1pPr>
            <a:lvl2pPr marL="742950" indent="-285750" eaLnBrk="0" hangingPunct="0">
              <a:defRPr>
                <a:solidFill>
                  <a:schemeClr val="tx1"/>
                </a:solidFill>
                <a:latin typeface="Arial"/>
                <a:ea typeface="宋体" panose="02010600030101010101" pitchFamily="2" charset="-122"/>
              </a:defRPr>
            </a:lvl2pPr>
            <a:lvl3pPr marL="1143000" indent="-228600" eaLnBrk="0" hangingPunct="0">
              <a:defRPr>
                <a:solidFill>
                  <a:schemeClr val="tx1"/>
                </a:solidFill>
                <a:latin typeface="Arial"/>
                <a:ea typeface="宋体" panose="02010600030101010101" pitchFamily="2" charset="-122"/>
              </a:defRPr>
            </a:lvl3pPr>
            <a:lvl4pPr marL="1600200" indent="-228600" eaLnBrk="0" hangingPunct="0">
              <a:defRPr>
                <a:solidFill>
                  <a:schemeClr val="tx1"/>
                </a:solidFill>
                <a:latin typeface="Arial"/>
                <a:ea typeface="宋体" panose="02010600030101010101" pitchFamily="2" charset="-122"/>
              </a:defRPr>
            </a:lvl4pPr>
            <a:lvl5pPr marL="2057400" indent="-228600" eaLnBrk="0" hangingPunct="0">
              <a:defRPr>
                <a:solidFill>
                  <a:schemeClr val="tx1"/>
                </a:solidFill>
                <a:latin typeface="Arial"/>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a:ea typeface="宋体" panose="02010600030101010101" pitchFamily="2" charset="-122"/>
              </a:defRPr>
            </a:lvl9pPr>
          </a:lstStyle>
          <a:p>
            <a:pPr eaLnBrk="1" hangingPunct="1"/>
            <a:r>
              <a:rPr lang="en-US" altLang="zh-CN" sz="2800">
                <a:solidFill>
                  <a:srgbClr val="FF0000"/>
                </a:solidFill>
                <a:latin typeface="Times New Roman" panose="02020603050405020304" charset="0"/>
                <a:cs typeface="Times New Roman" panose="02020603050405020304" charset="0"/>
              </a:rPr>
              <a:t>learn about</a:t>
            </a:r>
            <a:endParaRPr lang="en-US" altLang="zh-CN" sz="2800">
              <a:solidFill>
                <a:srgbClr val="FF0000"/>
              </a:solidFill>
              <a:latin typeface="Times New Roman" panose="02020603050405020304" charset="0"/>
              <a:cs typeface="Times New Roman" panose="02020603050405020304" charset="0"/>
            </a:endParaRPr>
          </a:p>
        </p:txBody>
      </p:sp>
      <p:sp>
        <p:nvSpPr>
          <p:cNvPr id="7" name="TextBox 6" title=""/>
          <p:cNvSpPr txBox="1">
            <a:spLocks noChangeArrowheads="1"/>
          </p:cNvSpPr>
          <p:nvPr>
            <p:custDataLst>
              <p:tags r:id="rId7"/>
            </p:custDataLst>
          </p:nvPr>
        </p:nvSpPr>
        <p:spPr>
          <a:xfrm>
            <a:off x="2971800" y="3276600"/>
            <a:ext cx="426148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ea typeface="宋体" panose="02010600030101010101" pitchFamily="2" charset="-122"/>
              </a:defRPr>
            </a:lvl1pPr>
            <a:lvl2pPr marL="742950" indent="-285750" eaLnBrk="0" hangingPunct="0">
              <a:defRPr>
                <a:solidFill>
                  <a:schemeClr val="tx1"/>
                </a:solidFill>
                <a:latin typeface="Arial"/>
                <a:ea typeface="宋体" panose="02010600030101010101" pitchFamily="2" charset="-122"/>
              </a:defRPr>
            </a:lvl2pPr>
            <a:lvl3pPr marL="1143000" indent="-228600" eaLnBrk="0" hangingPunct="0">
              <a:defRPr>
                <a:solidFill>
                  <a:schemeClr val="tx1"/>
                </a:solidFill>
                <a:latin typeface="Arial"/>
                <a:ea typeface="宋体" panose="02010600030101010101" pitchFamily="2" charset="-122"/>
              </a:defRPr>
            </a:lvl3pPr>
            <a:lvl4pPr marL="1600200" indent="-228600" eaLnBrk="0" hangingPunct="0">
              <a:defRPr>
                <a:solidFill>
                  <a:schemeClr val="tx1"/>
                </a:solidFill>
                <a:latin typeface="Arial"/>
                <a:ea typeface="宋体" panose="02010600030101010101" pitchFamily="2" charset="-122"/>
              </a:defRPr>
            </a:lvl4pPr>
            <a:lvl5pPr marL="2057400" indent="-228600" eaLnBrk="0" hangingPunct="0">
              <a:defRPr>
                <a:solidFill>
                  <a:schemeClr val="tx1"/>
                </a:solidFill>
                <a:latin typeface="Arial"/>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a:ea typeface="宋体" panose="02010600030101010101" pitchFamily="2" charset="-122"/>
              </a:defRPr>
            </a:lvl9pPr>
          </a:lstStyle>
          <a:p>
            <a:pPr algn="l" eaLnBrk="1" hangingPunct="1"/>
            <a:r>
              <a:rPr lang="en-US" altLang="zh-CN" sz="2800">
                <a:solidFill>
                  <a:srgbClr val="FF0000"/>
                </a:solidFill>
                <a:latin typeface="Times New Roman" panose="02020603050405020304" charset="0"/>
                <a:cs typeface="Times New Roman" panose="02020603050405020304" charset="0"/>
              </a:rPr>
              <a:t>is                             ready to </a:t>
            </a:r>
            <a:endParaRPr lang="en-US" altLang="zh-CN" sz="2800">
              <a:solidFill>
                <a:srgbClr val="FF0000"/>
              </a:solidFill>
              <a:latin typeface="Times New Roman" panose="02020603050405020304" charset="0"/>
              <a:cs typeface="Times New Roman" panose="02020603050405020304" charset="0"/>
            </a:endParaRPr>
          </a:p>
        </p:txBody>
      </p:sp>
      <p:sp>
        <p:nvSpPr>
          <p:cNvPr id="8" name="TextBox 4" title=""/>
          <p:cNvSpPr txBox="1">
            <a:spLocks noChangeArrowheads="1"/>
          </p:cNvSpPr>
          <p:nvPr>
            <p:custDataLst>
              <p:tags r:id="rId8"/>
            </p:custDataLst>
          </p:nvPr>
        </p:nvSpPr>
        <p:spPr>
          <a:xfrm>
            <a:off x="4419438" y="4876519"/>
            <a:ext cx="268351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a:ea typeface="宋体" panose="02010600030101010101" pitchFamily="2" charset="-122"/>
              </a:defRPr>
            </a:lvl1pPr>
            <a:lvl2pPr marL="742950" indent="-285750" eaLnBrk="0" hangingPunct="0">
              <a:defRPr>
                <a:solidFill>
                  <a:schemeClr val="tx1"/>
                </a:solidFill>
                <a:latin typeface="Arial"/>
                <a:ea typeface="宋体" panose="02010600030101010101" pitchFamily="2" charset="-122"/>
              </a:defRPr>
            </a:lvl2pPr>
            <a:lvl3pPr marL="1143000" indent="-228600" eaLnBrk="0" hangingPunct="0">
              <a:defRPr>
                <a:solidFill>
                  <a:schemeClr val="tx1"/>
                </a:solidFill>
                <a:latin typeface="Arial"/>
                <a:ea typeface="宋体" panose="02010600030101010101" pitchFamily="2" charset="-122"/>
              </a:defRPr>
            </a:lvl3pPr>
            <a:lvl4pPr marL="1600200" indent="-228600" eaLnBrk="0" hangingPunct="0">
              <a:defRPr>
                <a:solidFill>
                  <a:schemeClr val="tx1"/>
                </a:solidFill>
                <a:latin typeface="Arial"/>
                <a:ea typeface="宋体" panose="02010600030101010101" pitchFamily="2" charset="-122"/>
              </a:defRPr>
            </a:lvl4pPr>
            <a:lvl5pPr marL="2057400" indent="-228600" eaLnBrk="0" hangingPunct="0">
              <a:defRPr>
                <a:solidFill>
                  <a:schemeClr val="tx1"/>
                </a:solidFill>
                <a:latin typeface="Arial"/>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a:ea typeface="宋体" panose="02010600030101010101" pitchFamily="2" charset="-122"/>
              </a:defRPr>
            </a:lvl9pPr>
          </a:lstStyle>
          <a:p>
            <a:pPr eaLnBrk="1" hangingPunct="1"/>
            <a:r>
              <a:rPr lang="en-US" altLang="zh-CN" sz="2800">
                <a:solidFill>
                  <a:srgbClr val="FF0000"/>
                </a:solidFill>
                <a:latin typeface="Times New Roman" panose="02020603050405020304" charset="0"/>
                <a:cs typeface="Times New Roman" panose="02020603050405020304" charset="0"/>
              </a:rPr>
              <a:t>from time to time</a:t>
            </a:r>
            <a:endParaRPr lang="en-US" altLang="zh-CN" sz="2800">
              <a:solidFill>
                <a:srgbClr val="FF0000"/>
              </a:solidFill>
              <a:latin typeface="Times New Roman" panose="02020603050405020304" charset="0"/>
              <a:cs typeface="Times New Roman" panose="02020603050405020304" charset="0"/>
            </a:endParaRPr>
          </a:p>
        </p:txBody>
      </p:sp>
      <p:sp>
        <p:nvSpPr>
          <p:cNvPr id="9" name="TextBox 18" title=""/>
          <p:cNvSpPr txBox="1">
            <a:spLocks noChangeArrowheads="1"/>
          </p:cNvSpPr>
          <p:nvPr>
            <p:custDataLst>
              <p:tags r:id="rId9"/>
            </p:custDataLst>
          </p:nvPr>
        </p:nvSpPr>
        <p:spPr>
          <a:xfrm>
            <a:off x="6857872" y="5333821"/>
            <a:ext cx="124015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a:ea typeface="宋体" panose="02010600030101010101" pitchFamily="2" charset="-122"/>
              </a:defRPr>
            </a:lvl1pPr>
            <a:lvl2pPr marL="742950" indent="-285750" eaLnBrk="0" hangingPunct="0">
              <a:defRPr>
                <a:solidFill>
                  <a:schemeClr val="tx1"/>
                </a:solidFill>
                <a:latin typeface="Arial"/>
                <a:ea typeface="宋体" panose="02010600030101010101" pitchFamily="2" charset="-122"/>
              </a:defRPr>
            </a:lvl2pPr>
            <a:lvl3pPr marL="1143000" indent="-228600" eaLnBrk="0" hangingPunct="0">
              <a:defRPr>
                <a:solidFill>
                  <a:schemeClr val="tx1"/>
                </a:solidFill>
                <a:latin typeface="Arial"/>
                <a:ea typeface="宋体" panose="02010600030101010101" pitchFamily="2" charset="-122"/>
              </a:defRPr>
            </a:lvl3pPr>
            <a:lvl4pPr marL="1600200" indent="-228600" eaLnBrk="0" hangingPunct="0">
              <a:defRPr>
                <a:solidFill>
                  <a:schemeClr val="tx1"/>
                </a:solidFill>
                <a:latin typeface="Arial"/>
                <a:ea typeface="宋体" panose="02010600030101010101" pitchFamily="2" charset="-122"/>
              </a:defRPr>
            </a:lvl4pPr>
            <a:lvl5pPr marL="2057400" indent="-228600" eaLnBrk="0" hangingPunct="0">
              <a:defRPr>
                <a:solidFill>
                  <a:schemeClr val="tx1"/>
                </a:solidFill>
                <a:latin typeface="Arial"/>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a:ea typeface="宋体" panose="02010600030101010101" pitchFamily="2" charset="-122"/>
              </a:defRPr>
            </a:lvl9pPr>
          </a:lstStyle>
          <a:p>
            <a:pPr eaLnBrk="1" hangingPunct="1"/>
            <a:r>
              <a:rPr lang="en-US" altLang="zh-CN" sz="2800">
                <a:solidFill>
                  <a:srgbClr val="FF0000"/>
                </a:solidFill>
                <a:latin typeface="Times New Roman" panose="02020603050405020304" charset="0"/>
                <a:cs typeface="Times New Roman" panose="02020603050405020304" charset="0"/>
              </a:rPr>
              <a:t>are like</a:t>
            </a:r>
            <a:endParaRPr lang="en-US" altLang="zh-CN" sz="2800">
              <a:solidFill>
                <a:srgbClr val="FF0000"/>
              </a:solidFill>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rLst="">
                                      <p:cBhvr>
                                        <p:cTn id="7" dur="500"/>
                                        <p:tgtEl>
                                          <p:spTgt spid="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rLst="">
                                      <p:cBhvr>
                                        <p:cTn id="12" dur="500"/>
                                        <p:tgtEl>
                                          <p:spTgt spid="7"/>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grpId="2"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rLst="">
                                      <p:cBhvr>
                                        <p:cTn id="17" dur="500"/>
                                        <p:tgtEl>
                                          <p:spTgt spid="8"/>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8" fill="hold" grpId="3"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rLs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dvAuto="0"/>
      <p:bldP spid="7" grpId="1" advAuto="0"/>
      <p:bldP spid="8" grpId="2" advAuto="0"/>
      <p:bldP spid="9" grpId="3" advAuto="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56" name="组合 55" title=""/>
          <p:cNvGrpSpPr/>
          <p:nvPr>
            <p:custDataLst>
              <p:tags r:id="rId3"/>
            </p:custDataLst>
          </p:nvPr>
        </p:nvGrpSpPr>
        <p:grpSpPr>
          <a:xfrm>
            <a:off x="-280035" y="-252095"/>
            <a:ext cx="4138930" cy="1505585"/>
            <a:chOff x="-441" y="-397"/>
            <a:chExt cx="6518" cy="2371"/>
          </a:xfrm>
        </p:grpSpPr>
        <p:pic>
          <p:nvPicPr>
            <p:cNvPr id="57" name="图片 56"/>
            <p:cNvPicPr>
              <a:picLocks noChangeAspect="1"/>
            </p:cNvPicPr>
            <p:nvPr>
              <p:custDataLst>
                <p:tags r:id="rId5"/>
              </p:custDataLst>
            </p:nvPr>
          </p:nvPicPr>
          <p:blipFill>
            <a:blip r:embed="rId4"/>
            <a:stretch>
              <a:fillRect/>
            </a:stretch>
          </p:blipFill>
          <p:spPr>
            <a:xfrm rot="5400000">
              <a:off x="-460" y="-378"/>
              <a:ext cx="2371" cy="2333"/>
            </a:xfrm>
            <a:prstGeom prst="rect">
              <a:avLst/>
            </a:prstGeom>
          </p:spPr>
        </p:pic>
        <p:sp>
          <p:nvSpPr>
            <p:cNvPr id="58" name="文本框 57"/>
            <p:cNvSpPr txBox="1"/>
            <p:nvPr>
              <p:custDataLst>
                <p:tags r:id="rId6"/>
              </p:custDataLst>
            </p:nvPr>
          </p:nvSpPr>
          <p:spPr>
            <a:xfrm>
              <a:off x="1723" y="580"/>
              <a:ext cx="4354" cy="130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4800" b="1" noProof="0">
                  <a:ln w="15875"/>
                  <a:gradFill>
                    <a:gsLst>
                      <a:gs pos="0">
                        <a:schemeClr val="accent1">
                          <a:hueMod val="80000"/>
                        </a:schemeClr>
                      </a:gs>
                      <a:gs pos="100000">
                        <a:schemeClr val="accent1">
                          <a:alpha val="100000"/>
                        </a:schemeClr>
                      </a:gs>
                    </a:gsLst>
                    <a:lin ang="2700000" scaled="0"/>
                  </a:gradFill>
                  <a:effectLst/>
                  <a:uLnTx/>
                  <a:uFillTx/>
                  <a:latin typeface="华文彩云" panose="02010800040101010101" charset="-122"/>
                  <a:ea typeface="华文彩云" panose="02010800040101010101" charset="-122"/>
                  <a:cs typeface="+mn-ea"/>
                  <a:sym typeface="Times New Roman" panose="02020603050405020304" charset="0"/>
                </a:rPr>
                <a:t>新课讲授</a:t>
              </a:r>
              <a:endParaRPr lang="zh-CN" altLang="en-US" sz="4800" b="1" noProof="0">
                <a:ln w="15875"/>
                <a:gradFill>
                  <a:gsLst>
                    <a:gs pos="0">
                      <a:schemeClr val="accent1">
                        <a:hueMod val="80000"/>
                      </a:schemeClr>
                    </a:gs>
                    <a:gs pos="100000">
                      <a:schemeClr val="accent1">
                        <a:alpha val="100000"/>
                      </a:schemeClr>
                    </a:gs>
                  </a:gsLst>
                  <a:lin ang="2700000" scaled="0"/>
                </a:gradFill>
                <a:effectLst/>
                <a:uLnTx/>
                <a:uFillTx/>
                <a:latin typeface="华文彩云" panose="02010800040101010101" charset="-122"/>
                <a:ea typeface="华文彩云" panose="02010800040101010101" charset="-122"/>
                <a:cs typeface="+mn-ea"/>
                <a:sym typeface="Times New Roman" panose="02020603050405020304" charset="0"/>
              </a:endParaRPr>
            </a:p>
          </p:txBody>
        </p:sp>
      </p:grpSp>
      <p:sp>
        <p:nvSpPr>
          <p:cNvPr id="6" name="圆角矩形 5" title=""/>
          <p:cNvSpPr/>
          <p:nvPr>
            <p:custDataLst>
              <p:tags r:id="rId7"/>
            </p:custDataLst>
          </p:nvPr>
        </p:nvSpPr>
        <p:spPr>
          <a:xfrm>
            <a:off x="543560" y="1308735"/>
            <a:ext cx="4521200" cy="561340"/>
          </a:xfrm>
          <a:prstGeom prst="roundRect">
            <a:avLst>
              <a:gd name="adj" fmla="val 50000"/>
            </a:avLst>
          </a:prstGeom>
          <a:gradFill>
            <a:gsLst>
              <a:gs pos="0">
                <a:schemeClr val="bg1"/>
              </a:gs>
              <a:gs pos="62000">
                <a:srgbClr val="DBEFCE"/>
              </a:gs>
            </a:gsLst>
            <a:path path="circle">
              <a:fillToRect l="50000" t="50000" r="50000" b="50000"/>
            </a:path>
          </a:gradFill>
        </p:spPr>
        <p:style>
          <a:lnRef idx="0">
            <a:srgbClr val="FFFFFF"/>
          </a:lnRef>
          <a:fillRef idx="1">
            <a:schemeClr val="accent4"/>
          </a:fillRef>
          <a:effectRef idx="0">
            <a:srgbClr val="FFFFFF"/>
          </a:effectRef>
          <a:fontRef idx="minor">
            <a:schemeClr val="lt1"/>
          </a:fontRef>
        </p:style>
        <p:txBody>
          <a:bodyPr rtlCol="0" anchor="ctr"/>
          <a:lstStyle/>
          <a:p>
            <a:pPr algn="ctr"/>
            <a:r>
              <a:rPr lang="en-US" altLang="zh-CN" sz="3200" b="1">
                <a:solidFill>
                  <a:schemeClr val="tx1"/>
                </a:solidFill>
                <a:effectLst/>
                <a:latin typeface="Times New Roman" panose="02020603050405020304" charset="0"/>
                <a:ea typeface="汉仪超粗宋简" panose="02010600000101010101" charset="-122"/>
                <a:cs typeface="Times New Roman" panose="02020603050405020304" charset="0"/>
                <a:sym typeface="思源黑体" panose="020b0500000000000000" pitchFamily="34" charset="-122"/>
              </a:rPr>
              <a:t>New words and phrases</a:t>
            </a:r>
            <a:endParaRPr lang="en-US" altLang="zh-CN" sz="3200" b="1">
              <a:solidFill>
                <a:schemeClr val="tx1"/>
              </a:solidFill>
              <a:effectLst/>
              <a:latin typeface="Times New Roman" panose="02020603050405020304" charset="0"/>
              <a:ea typeface="汉仪超粗宋简" panose="02010600000101010101" charset="-122"/>
              <a:cs typeface="Times New Roman" panose="02020603050405020304" charset="0"/>
              <a:sym typeface="思源黑体" panose="020b0500000000000000" pitchFamily="34" charset="-122"/>
            </a:endParaRPr>
          </a:p>
        </p:txBody>
      </p:sp>
      <p:sp>
        <p:nvSpPr>
          <p:cNvPr id="10133" name="yt_shape_10133" title=""/>
          <p:cNvSpPr txBox="1"/>
          <p:nvPr>
            <p:custDataLst>
              <p:tags r:id="rId8"/>
            </p:custDataLst>
          </p:nvPr>
        </p:nvSpPr>
        <p:spPr>
          <a:xfrm>
            <a:off x="4186555" y="2209800"/>
            <a:ext cx="7152640" cy="428625"/>
          </a:xfrm>
          <a:prstGeom prst="rect">
            <a:avLst/>
          </a:prstGeom>
        </p:spPr>
        <p:txBody>
          <a:bodyPr vert="horz" wrap="none" lIns="0" tIns="0" rIns="0" bIns="0" rtlCol="0">
            <a:noAutofit/>
          </a:bodyPr>
          <a:lstStyle/>
          <a:p>
            <a:pPr eaLnBrk="1" latinLnBrk="0" hangingPunct="0">
              <a:lnSpc>
                <a:spcPct val="100000"/>
              </a:lnSpc>
            </a:pPr>
            <a:r>
              <a:rPr lang="en-US" altLang="zh-CN" sz="2800" b="0" i="1" u="none">
                <a:solidFill>
                  <a:srgbClr val="000000"/>
                </a:solidFill>
                <a:effectLst/>
                <a:latin typeface="Times New Roman" panose="02020603050405020304" pitchFamily="24"/>
                <a:ea typeface="宋体" panose="02010600030101010101" pitchFamily="2" charset="-122"/>
              </a:rPr>
              <a:t>n</a:t>
            </a:r>
            <a:r>
              <a:rPr lang="en-US" altLang="zh-CN" sz="2800" b="0" i="0" u="none">
                <a:solidFill>
                  <a:srgbClr val="000000"/>
                </a:solidFill>
                <a:effectLst/>
                <a:latin typeface="宋体" panose="02010600030101010101" pitchFamily="2" charset="-122"/>
                <a:ea typeface="宋体" panose="02010600030101010101" pitchFamily="2" charset="-122"/>
              </a:rPr>
              <a:t>.</a:t>
            </a:r>
            <a:r>
              <a:rPr lang="zh-CN" altLang="zh-CN" sz="2800" b="0" i="0" u="none">
                <a:solidFill>
                  <a:srgbClr val="000000"/>
                </a:solidFill>
                <a:effectLst/>
                <a:latin typeface="宋体" panose="02010600030101010101" pitchFamily="2" charset="-122"/>
                <a:ea typeface="宋体" panose="02010600030101010101" pitchFamily="2" charset="-122"/>
              </a:rPr>
              <a:t>（</a:t>
            </a:r>
            <a:r>
              <a:rPr lang="en-US" altLang="zh-CN" sz="2800" b="0" i="1" u="none">
                <a:solidFill>
                  <a:srgbClr val="000000"/>
                </a:solidFill>
                <a:effectLst/>
                <a:latin typeface="Times New Roman" panose="02020603050405020304" pitchFamily="24"/>
                <a:ea typeface="宋体" panose="02010600030101010101" pitchFamily="2" charset="-122"/>
              </a:rPr>
              <a:t>AmE</a:t>
            </a:r>
            <a:r>
              <a:rPr lang="zh-CN" altLang="zh-CN" sz="2800" b="0" i="0" u="none">
                <a:solidFill>
                  <a:srgbClr val="000000"/>
                </a:solidFill>
                <a:effectLst/>
                <a:latin typeface="Times New Roman" panose="02020603050405020304" pitchFamily="24"/>
                <a:ea typeface="宋体" panose="02010600030101010101" pitchFamily="2" charset="-122"/>
              </a:rPr>
              <a:t> </a:t>
            </a:r>
            <a:r>
              <a:rPr lang="en-US" altLang="zh-CN" sz="2800" b="0" i="0" u="none">
                <a:solidFill>
                  <a:srgbClr val="000000"/>
                </a:solidFill>
                <a:effectLst/>
                <a:latin typeface="Times New Roman" panose="02020603050405020304" pitchFamily="24"/>
                <a:ea typeface="宋体" panose="02010600030101010101" pitchFamily="2" charset="-122"/>
              </a:rPr>
              <a:t>neighborhood</a:t>
            </a:r>
            <a:r>
              <a:rPr lang="zh-CN" altLang="zh-CN" sz="2800" b="0" i="0" u="none">
                <a:solidFill>
                  <a:srgbClr val="000000"/>
                </a:solidFill>
                <a:effectLst/>
                <a:latin typeface="宋体" panose="02010600030101010101" pitchFamily="2" charset="-122"/>
                <a:ea typeface="宋体" panose="02010600030101010101" pitchFamily="2" charset="-122"/>
              </a:rPr>
              <a:t>）</a:t>
            </a:r>
            <a:r>
              <a:rPr lang="zh-CN" altLang="zh-CN" sz="2800" b="0" i="0" u="none">
                <a:solidFill>
                  <a:srgbClr val="000000"/>
                </a:solidFill>
                <a:effectLst/>
                <a:latin typeface="Times New Roman" panose="02020603050405020304" pitchFamily="24"/>
                <a:ea typeface="宋体" panose="02010600030101010101" pitchFamily="2" charset="-122"/>
              </a:rPr>
              <a:t> 街区</a:t>
            </a:r>
            <a:r>
              <a:rPr lang="zh-CN" altLang="zh-CN" sz="2800" b="0" i="0" u="none">
                <a:solidFill>
                  <a:srgbClr val="000000"/>
                </a:solidFill>
                <a:effectLst/>
                <a:latin typeface="宋体" panose="02010600030101010101" pitchFamily="2" charset="-122"/>
                <a:ea typeface="宋体" panose="02010600030101010101" pitchFamily="2" charset="-122"/>
              </a:rPr>
              <a:t>；</a:t>
            </a:r>
            <a:r>
              <a:rPr lang="zh-CN" altLang="zh-CN" sz="2800" b="0" i="0" u="none">
                <a:solidFill>
                  <a:srgbClr val="000000"/>
                </a:solidFill>
                <a:effectLst/>
                <a:latin typeface="Times New Roman" panose="02020603050405020304" pitchFamily="24"/>
                <a:ea typeface="宋体" panose="02010600030101010101" pitchFamily="2" charset="-122"/>
                <a:sym typeface=",isEnd"/>
              </a:rPr>
              <a:t>邻近的地方</a:t>
            </a:r>
            <a:endParaRPr lang="zh-CN" altLang="zh-CN" sz="2800" b="0" i="0" u="none">
              <a:solidFill>
                <a:srgbClr val="000000"/>
              </a:solidFill>
              <a:effectLst/>
              <a:latin typeface="Times New Roman" panose="02020603050405020304" pitchFamily="24"/>
              <a:ea typeface="宋体" panose="02010600030101010101" pitchFamily="2" charset="-122"/>
              <a:sym typeface=",isEnd"/>
            </a:endParaRPr>
          </a:p>
        </p:txBody>
      </p:sp>
      <p:sp>
        <p:nvSpPr>
          <p:cNvPr id="10134" name="yt_shape_10134" title=""/>
          <p:cNvSpPr txBox="1"/>
          <p:nvPr>
            <p:custDataLst>
              <p:tags r:id="rId9"/>
            </p:custDataLst>
          </p:nvPr>
        </p:nvSpPr>
        <p:spPr>
          <a:xfrm>
            <a:off x="4186555" y="2858135"/>
            <a:ext cx="3420745" cy="428625"/>
          </a:xfrm>
          <a:prstGeom prst="rect">
            <a:avLst/>
          </a:prstGeom>
        </p:spPr>
        <p:txBody>
          <a:bodyPr vert="horz" wrap="none" lIns="0" tIns="0" rIns="0" bIns="0" rtlCol="0">
            <a:noAutofit/>
          </a:bodyPr>
          <a:lstStyle/>
          <a:p>
            <a:pPr eaLnBrk="1" latinLnBrk="0" hangingPunct="0">
              <a:lnSpc>
                <a:spcPct val="100000"/>
              </a:lnSpc>
            </a:pPr>
            <a:r>
              <a:rPr lang="en-US" altLang="zh-CN" sz="2800" b="0" i="1" u="none">
                <a:solidFill>
                  <a:srgbClr val="000000"/>
                </a:solidFill>
                <a:effectLst/>
                <a:latin typeface="Times New Roman" panose="02020603050405020304" pitchFamily="24"/>
                <a:ea typeface="宋体" panose="02010600030101010101" pitchFamily="2" charset="-122"/>
              </a:rPr>
              <a:t>n</a:t>
            </a:r>
            <a:r>
              <a:rPr lang="en-US" altLang="zh-CN" sz="2800" b="0" i="0" u="none">
                <a:solidFill>
                  <a:srgbClr val="000000"/>
                </a:solidFill>
                <a:effectLst/>
                <a:latin typeface="宋体" panose="02010600030101010101" pitchFamily="2" charset="-122"/>
                <a:ea typeface="宋体" panose="02010600030101010101" pitchFamily="2" charset="-122"/>
              </a:rPr>
              <a:t>.</a:t>
            </a:r>
            <a:r>
              <a:rPr lang="zh-CN" altLang="zh-CN" sz="2800" b="0" i="0" u="none">
                <a:solidFill>
                  <a:srgbClr val="000000"/>
                </a:solidFill>
                <a:effectLst/>
                <a:latin typeface="Times New Roman" panose="02020603050405020304" pitchFamily="24"/>
                <a:ea typeface="宋体" panose="02010600030101010101" pitchFamily="2" charset="-122"/>
              </a:rPr>
              <a:t>高级职员</a:t>
            </a:r>
            <a:r>
              <a:rPr lang="zh-CN" altLang="zh-CN" sz="2800" b="0" i="0" u="none">
                <a:solidFill>
                  <a:srgbClr val="000000"/>
                </a:solidFill>
                <a:effectLst/>
                <a:latin typeface="宋体" panose="02010600030101010101" pitchFamily="2" charset="-122"/>
                <a:ea typeface="宋体" panose="02010600030101010101" pitchFamily="2" charset="-122"/>
              </a:rPr>
              <a:t>，</a:t>
            </a:r>
            <a:r>
              <a:rPr lang="zh-CN" altLang="zh-CN" sz="2800" b="0" i="0" u="none">
                <a:solidFill>
                  <a:srgbClr val="000000"/>
                </a:solidFill>
                <a:effectLst/>
                <a:latin typeface="Times New Roman" panose="02020603050405020304" pitchFamily="24"/>
                <a:ea typeface="宋体" panose="02010600030101010101" pitchFamily="2" charset="-122"/>
              </a:rPr>
              <a:t>官员</a:t>
            </a:r>
            <a:endParaRPr lang="zh-CN" altLang="zh-CN" sz="2800" b="0" i="0" u="none">
              <a:solidFill>
                <a:srgbClr val="000000"/>
              </a:solidFill>
              <a:effectLst/>
              <a:latin typeface="Times New Roman" panose="02020603050405020304" pitchFamily="24"/>
              <a:ea typeface="宋体" panose="02010600030101010101" pitchFamily="2" charset="-122"/>
              <a:sym typeface=",isEnd"/>
            </a:endParaRPr>
          </a:p>
        </p:txBody>
      </p:sp>
      <p:sp>
        <p:nvSpPr>
          <p:cNvPr id="10135" name="yt_shape_10135" title=""/>
          <p:cNvSpPr txBox="1"/>
          <p:nvPr>
            <p:custDataLst>
              <p:tags r:id="rId10"/>
            </p:custDataLst>
          </p:nvPr>
        </p:nvSpPr>
        <p:spPr>
          <a:xfrm>
            <a:off x="4186555" y="4248150"/>
            <a:ext cx="3598742" cy="427990"/>
          </a:xfrm>
          <a:prstGeom prst="rect">
            <a:avLst/>
          </a:prstGeom>
        </p:spPr>
        <p:txBody>
          <a:bodyPr vert="horz" wrap="none" lIns="0" tIns="0" rIns="0" bIns="0" rtlCol="0">
            <a:noAutofit/>
          </a:bodyPr>
          <a:lstStyle/>
          <a:p>
            <a:pPr eaLnBrk="1" latinLnBrk="0" hangingPunct="0">
              <a:lnSpc>
                <a:spcPct val="100000"/>
              </a:lnSpc>
            </a:pPr>
            <a:r>
              <a:rPr lang="en-US" altLang="zh-CN" sz="2800" b="0" i="1" u="none">
                <a:solidFill>
                  <a:srgbClr val="000000"/>
                </a:solidFill>
                <a:effectLst/>
                <a:latin typeface="Times New Roman" panose="02020603050405020304" pitchFamily="24"/>
                <a:ea typeface="宋体" panose="02010600030101010101" pitchFamily="2" charset="-122"/>
              </a:rPr>
              <a:t>n</a:t>
            </a:r>
            <a:r>
              <a:rPr lang="en-US" altLang="zh-CN" sz="2800" b="0" i="0" u="none">
                <a:solidFill>
                  <a:srgbClr val="000000"/>
                </a:solidFill>
                <a:effectLst/>
                <a:latin typeface="宋体" panose="02010600030101010101" pitchFamily="2" charset="-122"/>
                <a:ea typeface="宋体" panose="02010600030101010101" pitchFamily="2" charset="-122"/>
              </a:rPr>
              <a:t>.</a:t>
            </a:r>
            <a:r>
              <a:rPr lang="zh-CN" altLang="zh-CN" sz="2800" b="0" i="0" u="none">
                <a:solidFill>
                  <a:srgbClr val="000000"/>
                </a:solidFill>
                <a:effectLst/>
                <a:latin typeface="Times New Roman" panose="02020603050405020304" pitchFamily="24"/>
                <a:ea typeface="宋体" panose="02010600030101010101" pitchFamily="2" charset="-122"/>
              </a:rPr>
              <a:t>站</a:t>
            </a:r>
            <a:r>
              <a:rPr lang="zh-CN" altLang="zh-CN" sz="2800" b="0" i="0" u="none">
                <a:solidFill>
                  <a:srgbClr val="000000"/>
                </a:solidFill>
                <a:effectLst/>
                <a:latin typeface="宋体" panose="02010600030101010101" pitchFamily="2" charset="-122"/>
                <a:ea typeface="宋体" panose="02010600030101010101" pitchFamily="2" charset="-122"/>
              </a:rPr>
              <a:t>，</a:t>
            </a:r>
            <a:r>
              <a:rPr lang="zh-CN" altLang="zh-CN" sz="2800" b="0" i="0" u="none">
                <a:solidFill>
                  <a:srgbClr val="000000"/>
                </a:solidFill>
                <a:effectLst/>
                <a:latin typeface="Times New Roman" panose="02020603050405020304" pitchFamily="24"/>
                <a:ea typeface="宋体" panose="02010600030101010101" pitchFamily="2" charset="-122"/>
              </a:rPr>
              <a:t>所</a:t>
            </a:r>
            <a:r>
              <a:rPr lang="zh-CN" altLang="zh-CN" sz="2800" b="0" i="0" u="none">
                <a:solidFill>
                  <a:srgbClr val="000000"/>
                </a:solidFill>
                <a:effectLst/>
                <a:latin typeface="宋体" panose="02010600030101010101" pitchFamily="2" charset="-122"/>
                <a:ea typeface="宋体" panose="02010600030101010101" pitchFamily="2" charset="-122"/>
              </a:rPr>
              <a:t>，</a:t>
            </a:r>
            <a:r>
              <a:rPr lang="zh-CN" altLang="zh-CN" sz="2800" b="0" i="0" u="none">
                <a:solidFill>
                  <a:srgbClr val="000000"/>
                </a:solidFill>
                <a:effectLst/>
                <a:latin typeface="Times New Roman" panose="02020603050405020304" pitchFamily="24"/>
                <a:ea typeface="宋体" panose="02010600030101010101" pitchFamily="2" charset="-122"/>
                <a:sym typeface=",isEnd"/>
              </a:rPr>
              <a:t>局</a:t>
            </a:r>
            <a:endParaRPr lang="zh-CN" altLang="zh-CN" sz="2800" b="0" i="0" u="none">
              <a:solidFill>
                <a:srgbClr val="000000"/>
              </a:solidFill>
              <a:effectLst/>
              <a:latin typeface="Times New Roman" panose="02020603050405020304" pitchFamily="24"/>
              <a:ea typeface="宋体" panose="02010600030101010101" pitchFamily="2" charset="-122"/>
              <a:sym typeface=",isEnd"/>
            </a:endParaRPr>
          </a:p>
        </p:txBody>
      </p:sp>
      <p:sp>
        <p:nvSpPr>
          <p:cNvPr id="10136" name="yt_shape_10136" title=""/>
          <p:cNvSpPr txBox="1"/>
          <p:nvPr>
            <p:custDataLst>
              <p:tags r:id="rId11"/>
            </p:custDataLst>
          </p:nvPr>
        </p:nvSpPr>
        <p:spPr>
          <a:xfrm>
            <a:off x="4186555" y="5637530"/>
            <a:ext cx="3959417" cy="427990"/>
          </a:xfrm>
          <a:prstGeom prst="rect">
            <a:avLst/>
          </a:prstGeom>
        </p:spPr>
        <p:txBody>
          <a:bodyPr vert="horz" wrap="none" lIns="0" tIns="0" rIns="0" bIns="0" rtlCol="0">
            <a:noAutofit/>
          </a:bodyPr>
          <a:lstStyle/>
          <a:p>
            <a:pPr eaLnBrk="1" latinLnBrk="0" hangingPunct="0">
              <a:lnSpc>
                <a:spcPct val="100000"/>
              </a:lnSpc>
            </a:pPr>
            <a:r>
              <a:rPr lang="en-US" altLang="zh-CN" sz="2800" b="0" i="1" u="none">
                <a:solidFill>
                  <a:srgbClr val="000000"/>
                </a:solidFill>
                <a:effectLst/>
                <a:latin typeface="Times New Roman" panose="02020603050405020304" pitchFamily="24"/>
                <a:ea typeface="宋体" panose="02010600030101010101" pitchFamily="2" charset="-122"/>
              </a:rPr>
              <a:t>n</a:t>
            </a:r>
            <a:r>
              <a:rPr lang="en-US" altLang="zh-CN" sz="2800" b="0" i="0" u="none">
                <a:solidFill>
                  <a:srgbClr val="000000"/>
                </a:solidFill>
                <a:effectLst/>
                <a:latin typeface="宋体" panose="02010600030101010101" pitchFamily="2" charset="-122"/>
                <a:ea typeface="宋体" panose="02010600030101010101" pitchFamily="2" charset="-122"/>
              </a:rPr>
              <a:t>.</a:t>
            </a:r>
            <a:r>
              <a:rPr lang="zh-CN" altLang="zh-CN" sz="2800" b="0" i="0" u="none">
                <a:solidFill>
                  <a:srgbClr val="000000"/>
                </a:solidFill>
                <a:effectLst/>
                <a:latin typeface="Times New Roman" panose="02020603050405020304" pitchFamily="24"/>
                <a:ea typeface="宋体" panose="02010600030101010101" pitchFamily="2" charset="-122"/>
              </a:rPr>
              <a:t>餐厅</a:t>
            </a:r>
            <a:r>
              <a:rPr lang="zh-CN" altLang="zh-CN" sz="2800" b="0" i="0" u="none">
                <a:solidFill>
                  <a:srgbClr val="000000"/>
                </a:solidFill>
                <a:effectLst/>
                <a:latin typeface="宋体" panose="02010600030101010101" pitchFamily="2" charset="-122"/>
                <a:ea typeface="宋体" panose="02010600030101010101" pitchFamily="2" charset="-122"/>
              </a:rPr>
              <a:t>，</a:t>
            </a:r>
            <a:r>
              <a:rPr lang="zh-CN" altLang="zh-CN" sz="2800" b="0" i="0" u="none">
                <a:solidFill>
                  <a:srgbClr val="000000"/>
                </a:solidFill>
                <a:effectLst/>
                <a:latin typeface="Times New Roman" panose="02020603050405020304" pitchFamily="24"/>
                <a:ea typeface="宋体" panose="02010600030101010101" pitchFamily="2" charset="-122"/>
                <a:sym typeface=",isEnd"/>
              </a:rPr>
              <a:t>餐馆</a:t>
            </a:r>
            <a:endParaRPr lang="zh-CN" altLang="zh-CN" sz="2800" b="0" i="0" u="none">
              <a:solidFill>
                <a:srgbClr val="000000"/>
              </a:solidFill>
              <a:effectLst/>
              <a:latin typeface="Times New Roman" panose="02020603050405020304" pitchFamily="24"/>
              <a:ea typeface="宋体" panose="02010600030101010101" pitchFamily="2" charset="-122"/>
              <a:sym typeface=",isEnd"/>
            </a:endParaRPr>
          </a:p>
        </p:txBody>
      </p:sp>
      <p:sp>
        <p:nvSpPr>
          <p:cNvPr id="4" name="文本框 3" title=""/>
          <p:cNvSpPr txBox="1"/>
          <p:nvPr>
            <p:custDataLst>
              <p:tags r:id="rId12"/>
            </p:custDataLst>
          </p:nvPr>
        </p:nvSpPr>
        <p:spPr>
          <a:xfrm>
            <a:off x="1752600" y="2134943"/>
            <a:ext cx="1872361" cy="517983"/>
          </a:xfrm>
          <a:prstGeom prst="rect">
            <a:avLst/>
          </a:prstGeom>
          <a:noFill/>
        </p:spPr>
        <p:txBody>
          <a:bodyPr vert="horz" wrap="none" rtlCol="0">
            <a:noAutofit/>
          </a:bodyPr>
          <a:lstStyle/>
          <a:p>
            <a:pPr>
              <a:lnSpc>
                <a:spcPct val="100000"/>
              </a:lnSpc>
            </a:pPr>
            <a:r>
              <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pitchFamily="24"/>
                <a:ea typeface="宋体" panose="02010600030101010101" pitchFamily="2" charset="-122"/>
                <a:cs typeface="+mn-cs"/>
              </a:rPr>
              <a:t>neighbourhood</a:t>
            </a:r>
            <a:endPar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pitchFamily="24"/>
              <a:ea typeface="宋体" panose="02010600030101010101" pitchFamily="2" charset="-122"/>
              <a:cs typeface="+mn-cs"/>
            </a:endParaRPr>
          </a:p>
        </p:txBody>
      </p:sp>
      <p:sp>
        <p:nvSpPr>
          <p:cNvPr id="5" name="文本框 4" title=""/>
          <p:cNvSpPr txBox="1"/>
          <p:nvPr>
            <p:custDataLst>
              <p:tags r:id="rId13"/>
            </p:custDataLst>
          </p:nvPr>
        </p:nvSpPr>
        <p:spPr>
          <a:xfrm>
            <a:off x="1752600" y="2828186"/>
            <a:ext cx="921195" cy="517525"/>
          </a:xfrm>
          <a:prstGeom prst="rect">
            <a:avLst/>
          </a:prstGeom>
          <a:noFill/>
        </p:spPr>
        <p:txBody>
          <a:bodyPr vert="horz" wrap="none" rtlCol="0">
            <a:noAutofit/>
          </a:bodyPr>
          <a:lstStyle/>
          <a:p>
            <a:pPr>
              <a:lnSpc>
                <a:spcPct val="100000"/>
              </a:lnSpc>
            </a:pPr>
            <a:r>
              <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pitchFamily="24"/>
                <a:ea typeface="宋体" panose="02010600030101010101" pitchFamily="2" charset="-122"/>
                <a:cs typeface="+mn-cs"/>
              </a:rPr>
              <a:t>officer</a:t>
            </a:r>
            <a:endPar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pitchFamily="24"/>
              <a:ea typeface="宋体" panose="02010600030101010101" pitchFamily="2" charset="-122"/>
              <a:cs typeface="+mn-cs"/>
            </a:endParaRPr>
          </a:p>
        </p:txBody>
      </p:sp>
      <p:sp>
        <p:nvSpPr>
          <p:cNvPr id="8" name="文本框 7" title=""/>
          <p:cNvSpPr txBox="1"/>
          <p:nvPr>
            <p:custDataLst>
              <p:tags r:id="rId14"/>
            </p:custDataLst>
          </p:nvPr>
        </p:nvSpPr>
        <p:spPr>
          <a:xfrm>
            <a:off x="1752600" y="4225821"/>
            <a:ext cx="924624" cy="517525"/>
          </a:xfrm>
          <a:prstGeom prst="rect">
            <a:avLst/>
          </a:prstGeom>
          <a:noFill/>
        </p:spPr>
        <p:txBody>
          <a:bodyPr vert="horz" wrap="none" rtlCol="0">
            <a:noAutofit/>
          </a:bodyPr>
          <a:lstStyle/>
          <a:p>
            <a:pPr>
              <a:lnSpc>
                <a:spcPct val="100000"/>
              </a:lnSpc>
            </a:pPr>
            <a:r>
              <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pitchFamily="24"/>
                <a:ea typeface="宋体" panose="02010600030101010101" pitchFamily="2" charset="-122"/>
                <a:cs typeface="+mn-cs"/>
              </a:rPr>
              <a:t>station</a:t>
            </a:r>
            <a:endPar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pitchFamily="24"/>
              <a:ea typeface="宋体" panose="02010600030101010101" pitchFamily="2" charset="-122"/>
              <a:cs typeface="+mn-cs"/>
            </a:endParaRPr>
          </a:p>
        </p:txBody>
      </p:sp>
      <p:sp>
        <p:nvSpPr>
          <p:cNvPr id="9" name="文本框 8" title=""/>
          <p:cNvSpPr txBox="1"/>
          <p:nvPr>
            <p:custDataLst>
              <p:tags r:id="rId15"/>
            </p:custDataLst>
          </p:nvPr>
        </p:nvSpPr>
        <p:spPr>
          <a:xfrm>
            <a:off x="1752600" y="5625361"/>
            <a:ext cx="1281812" cy="517525"/>
          </a:xfrm>
          <a:prstGeom prst="rect">
            <a:avLst/>
          </a:prstGeom>
          <a:noFill/>
        </p:spPr>
        <p:txBody>
          <a:bodyPr vert="horz" wrap="none" rtlCol="0">
            <a:noAutofit/>
          </a:bodyPr>
          <a:lstStyle/>
          <a:p>
            <a:pPr>
              <a:lnSpc>
                <a:spcPct val="100000"/>
              </a:lnSpc>
            </a:pPr>
            <a:r>
              <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pitchFamily="24"/>
                <a:ea typeface="宋体" panose="02010600030101010101" pitchFamily="2" charset="-122"/>
                <a:cs typeface="+mn-cs"/>
              </a:rPr>
              <a:t>restaurant</a:t>
            </a:r>
            <a:endPar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pitchFamily="24"/>
              <a:ea typeface="宋体" panose="02010600030101010101" pitchFamily="2" charset="-122"/>
              <a:cs typeface="+mn-cs"/>
            </a:endParaRPr>
          </a:p>
        </p:txBody>
      </p:sp>
      <p:sp>
        <p:nvSpPr>
          <p:cNvPr id="17" name="文本框 16" title=""/>
          <p:cNvSpPr txBox="1"/>
          <p:nvPr>
            <p:custDataLst>
              <p:tags r:id="rId16"/>
            </p:custDataLst>
          </p:nvPr>
        </p:nvSpPr>
        <p:spPr>
          <a:xfrm>
            <a:off x="1752600" y="3520971"/>
            <a:ext cx="2290445" cy="529590"/>
          </a:xfrm>
          <a:prstGeom prst="rect">
            <a:avLst/>
          </a:prstGeom>
          <a:noFill/>
        </p:spPr>
        <p:txBody>
          <a:bodyPr vert="horz" wrap="none" rtlCol="0">
            <a:noAutofit/>
          </a:bodyPr>
          <a:lstStyle/>
          <a:p>
            <a:pPr>
              <a:lnSpc>
                <a:spcPct val="100000"/>
              </a:lnSpc>
            </a:pPr>
            <a:r>
              <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charset="0"/>
                <a:ea typeface="宋体" panose="02010600030101010101" pitchFamily="2" charset="-122"/>
                <a:cs typeface="Times New Roman" panose="02020603050405020304" charset="0"/>
              </a:rPr>
              <a:t>police</a:t>
            </a:r>
            <a:r>
              <a:rPr kumimoji="0" lang="zh-CN"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charset="0"/>
                <a:ea typeface="宋体" panose="02010600030101010101" pitchFamily="2" charset="-122"/>
                <a:cs typeface="Times New Roman" panose="02020603050405020304" charset="0"/>
              </a:rPr>
              <a:t> </a:t>
            </a:r>
            <a:r>
              <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charset="0"/>
                <a:ea typeface="宋体" panose="02010600030101010101" pitchFamily="2" charset="-122"/>
                <a:cs typeface="Times New Roman" panose="02020603050405020304" charset="0"/>
              </a:rPr>
              <a:t>officer</a:t>
            </a:r>
            <a:r>
              <a:rPr kumimoji="0" lang="zh-CN"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charset="0"/>
                <a:ea typeface="宋体" panose="02010600030101010101" pitchFamily="2" charset="-122"/>
                <a:cs typeface="Times New Roman" panose="02020603050405020304" charset="0"/>
              </a:rPr>
              <a:t> </a:t>
            </a:r>
            <a:endParaRPr lang="zh-CN" altLang="en-US" sz="2800">
              <a:solidFill>
                <a:srgbClr val="FF0000"/>
              </a:solidFill>
              <a:latin typeface="Times New Roman" panose="02020603050405020304" charset="0"/>
              <a:cs typeface="Times New Roman" panose="02020603050405020304" charset="0"/>
            </a:endParaRPr>
          </a:p>
        </p:txBody>
      </p:sp>
      <p:sp>
        <p:nvSpPr>
          <p:cNvPr id="18" name="文本框 17" title=""/>
          <p:cNvSpPr txBox="1"/>
          <p:nvPr>
            <p:custDataLst>
              <p:tags r:id="rId17"/>
            </p:custDataLst>
          </p:nvPr>
        </p:nvSpPr>
        <p:spPr>
          <a:xfrm>
            <a:off x="1752600" y="4918606"/>
            <a:ext cx="2345055" cy="531495"/>
          </a:xfrm>
          <a:prstGeom prst="rect">
            <a:avLst/>
          </a:prstGeom>
          <a:noFill/>
        </p:spPr>
        <p:txBody>
          <a:bodyPr vert="horz" wrap="none" rtlCol="0">
            <a:noAutofit/>
          </a:bodyPr>
          <a:lstStyle/>
          <a:p>
            <a:pPr>
              <a:lnSpc>
                <a:spcPct val="100000"/>
              </a:lnSpc>
            </a:pPr>
            <a:r>
              <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charset="0"/>
                <a:ea typeface="宋体" panose="02010600030101010101" pitchFamily="2" charset="-122"/>
                <a:cs typeface="Times New Roman" panose="02020603050405020304" charset="0"/>
              </a:rPr>
              <a:t>police</a:t>
            </a:r>
            <a:r>
              <a:rPr kumimoji="0" lang="zh-CN"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charset="0"/>
                <a:ea typeface="宋体" panose="02010600030101010101" pitchFamily="2" charset="-122"/>
                <a:cs typeface="Times New Roman" panose="02020603050405020304" charset="0"/>
              </a:rPr>
              <a:t> </a:t>
            </a:r>
            <a:r>
              <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charset="0"/>
                <a:ea typeface="宋体" panose="02010600030101010101" pitchFamily="2" charset="-122"/>
                <a:cs typeface="Times New Roman" panose="02020603050405020304" charset="0"/>
              </a:rPr>
              <a:t>station</a:t>
            </a:r>
            <a:endParaRPr lang="zh-CN" altLang="en-US" sz="2800">
              <a:solidFill>
                <a:srgbClr val="FF0000"/>
              </a:solidFill>
              <a:latin typeface="Times New Roman" panose="02020603050405020304" charset="0"/>
              <a:cs typeface="Times New Roman" panose="02020603050405020304" charset="0"/>
            </a:endParaRPr>
          </a:p>
        </p:txBody>
      </p:sp>
      <p:sp>
        <p:nvSpPr>
          <p:cNvPr id="21" name="文本框 20" title=""/>
          <p:cNvSpPr txBox="1"/>
          <p:nvPr>
            <p:custDataLst>
              <p:tags r:id="rId18"/>
            </p:custDataLst>
          </p:nvPr>
        </p:nvSpPr>
        <p:spPr>
          <a:xfrm>
            <a:off x="4034155" y="4895850"/>
            <a:ext cx="2981325" cy="521970"/>
          </a:xfrm>
          <a:prstGeom prst="rect">
            <a:avLst/>
          </a:prstGeom>
          <a:noFill/>
        </p:spPr>
        <p:txBody>
          <a:bodyPr wrap="square" rtlCol="0" anchor="t">
            <a:spAutoFit/>
          </a:bodyPr>
          <a:lstStyle/>
          <a:p>
            <a:pPr>
              <a:lnSpc>
                <a:spcPct val="100000"/>
              </a:lnSpc>
            </a:pPr>
            <a:r>
              <a:rPr lang="zh-CN" altLang="zh-CN" sz="2800">
                <a:solidFill>
                  <a:srgbClr val="000000"/>
                </a:solidFill>
                <a:effectLst/>
                <a:latin typeface="Times New Roman" panose="02020603050405020304" charset="0"/>
                <a:ea typeface="宋体" panose="02010600030101010101" pitchFamily="2" charset="-122"/>
                <a:cs typeface="Times New Roman" panose="02020603050405020304" charset="0"/>
                <a:sym typeface="+mn-ea"/>
              </a:rPr>
              <a:t>警察局，</a:t>
            </a:r>
            <a:r>
              <a:rPr lang="zh-CN" altLang="zh-CN" sz="2800">
                <a:solidFill>
                  <a:srgbClr val="000000"/>
                </a:solidFill>
                <a:effectLst/>
                <a:latin typeface="Times New Roman" panose="02020603050405020304" charset="0"/>
                <a:ea typeface="宋体" panose="02010600030101010101" pitchFamily="2" charset="-122"/>
                <a:cs typeface="Times New Roman" panose="02020603050405020304" charset="0"/>
                <a:sym typeface=",isEnd"/>
              </a:rPr>
              <a:t>派出所</a:t>
            </a:r>
            <a:endParaRPr lang="zh-CN" altLang="zh-CN" sz="2800">
              <a:solidFill>
                <a:srgbClr val="000000"/>
              </a:solidFill>
              <a:effectLst/>
              <a:latin typeface="Times New Roman" panose="02020603050405020304" charset="0"/>
              <a:ea typeface="宋体" panose="02010600030101010101" pitchFamily="2" charset="-122"/>
              <a:cs typeface="Times New Roman" panose="02020603050405020304" charset="0"/>
              <a:sym typeface=",isEnd"/>
            </a:endParaRPr>
          </a:p>
        </p:txBody>
      </p:sp>
      <p:sp>
        <p:nvSpPr>
          <p:cNvPr id="22" name="文本框 21" title=""/>
          <p:cNvSpPr txBox="1"/>
          <p:nvPr>
            <p:custDataLst>
              <p:tags r:id="rId19"/>
            </p:custDataLst>
          </p:nvPr>
        </p:nvSpPr>
        <p:spPr>
          <a:xfrm>
            <a:off x="4034155" y="3506470"/>
            <a:ext cx="2275840" cy="521970"/>
          </a:xfrm>
          <a:prstGeom prst="rect">
            <a:avLst/>
          </a:prstGeom>
          <a:noFill/>
        </p:spPr>
        <p:txBody>
          <a:bodyPr wrap="square" rtlCol="0" anchor="t">
            <a:spAutoFit/>
          </a:bodyPr>
          <a:lstStyle/>
          <a:p>
            <a:pPr>
              <a:lnSpc>
                <a:spcPct val="100000"/>
              </a:lnSpc>
            </a:pPr>
            <a:r>
              <a:rPr lang="zh-CN" altLang="zh-CN" sz="2800">
                <a:solidFill>
                  <a:srgbClr val="000000"/>
                </a:solidFill>
                <a:effectLst/>
                <a:latin typeface="Times New Roman" panose="02020603050405020304" charset="0"/>
                <a:ea typeface="宋体" panose="02010600030101010101" pitchFamily="2" charset="-122"/>
                <a:cs typeface="Times New Roman" panose="02020603050405020304" charset="0"/>
                <a:sym typeface="+mn-ea"/>
              </a:rPr>
              <a:t>警察，</a:t>
            </a:r>
            <a:r>
              <a:rPr lang="zh-CN" altLang="zh-CN" sz="2800">
                <a:solidFill>
                  <a:srgbClr val="000000"/>
                </a:solidFill>
                <a:effectLst/>
                <a:latin typeface="Times New Roman" panose="02020603050405020304" charset="0"/>
                <a:ea typeface="宋体" panose="02010600030101010101" pitchFamily="2" charset="-122"/>
                <a:cs typeface="Times New Roman" panose="02020603050405020304" charset="0"/>
                <a:sym typeface=",isEnd"/>
              </a:rPr>
              <a:t>警员</a:t>
            </a:r>
            <a:endParaRPr lang="zh-CN" altLang="zh-CN" sz="2800">
              <a:solidFill>
                <a:srgbClr val="000000"/>
              </a:solidFill>
              <a:effectLst/>
              <a:latin typeface="Times New Roman" panose="02020603050405020304" charset="0"/>
              <a:ea typeface="宋体" panose="02010600030101010101" pitchFamily="2" charset="-122"/>
              <a:cs typeface="Times New Roman" panose="02020603050405020304" charset="0"/>
              <a:sym typeface=",isEnd"/>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rLs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rLst="">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grpId="4"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blinds(horizontal)" prLst="">
                                      <p:cBhvr>
                                        <p:cTn id="17" dur="500"/>
                                        <p:tgtEl>
                                          <p:spTgt spid="17">
                                            <p:txEl>
                                              <p:pRg st="0" end="0"/>
                                            </p:txEl>
                                          </p:spTgt>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3" presetClass="entr" presetSubtype="10" fill="hold" grpId="2"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rLst="">
                                      <p:cBhvr>
                                        <p:cTn id="22" dur="500"/>
                                        <p:tgtEl>
                                          <p:spTgt spid="8">
                                            <p:txEl>
                                              <p:pRg st="0" end="0"/>
                                            </p:txEl>
                                          </p:spTgt>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3" presetClass="entr" presetSubtype="10" fill="hold" grpId="5"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blinds(horizontal)" prLst="">
                                      <p:cBhvr>
                                        <p:cTn id="27" dur="500"/>
                                        <p:tgtEl>
                                          <p:spTgt spid="18">
                                            <p:txEl>
                                              <p:pRg st="0" end="0"/>
                                            </p:txEl>
                                          </p:spTgt>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3" presetClass="entr" presetSubtype="10" fill="hold" grpId="3"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linds(horizontal)" prLst="">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dvAuto="0"/>
      <p:bldP spid="5" grpId="1" build="allAtOnce" advAuto="0"/>
      <p:bldP spid="8" grpId="2" build="allAtOnce" advAuto="0"/>
      <p:bldP spid="9" grpId="3" build="allAtOnce" advAuto="0"/>
      <p:bldP spid="17" grpId="4" build="allAtOnce" advAuto="0"/>
      <p:bldP spid="18" grpId="5" build="allAtOnce" advAuto="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137" name="yt_shape_10137" title=""/>
          <p:cNvSpPr txBox="1"/>
          <p:nvPr>
            <p:custDataLst>
              <p:tags r:id="rId3"/>
            </p:custDataLst>
          </p:nvPr>
        </p:nvSpPr>
        <p:spPr>
          <a:xfrm>
            <a:off x="3755987" y="1473726"/>
            <a:ext cx="5528758" cy="428515"/>
          </a:xfrm>
          <a:prstGeom prst="rect">
            <a:avLst/>
          </a:prstGeom>
        </p:spPr>
        <p:txBody>
          <a:bodyPr vert="horz" wrap="none" lIns="0" tIns="0" rIns="0" bIns="0" rtlCol="0">
            <a:noAutofit/>
          </a:bodyPr>
          <a:lstStyle/>
          <a:p>
            <a:pPr eaLnBrk="1" latinLnBrk="0" hangingPunct="0">
              <a:lnSpc>
                <a:spcPct val="100000"/>
              </a:lnSpc>
            </a:pPr>
            <a:r>
              <a:rPr lang="en-US" altLang="zh-CN" sz="2800" b="0" i="1" u="none">
                <a:solidFill>
                  <a:srgbClr val="000000"/>
                </a:solidFill>
                <a:effectLst/>
                <a:latin typeface="Times New Roman" panose="02020603050405020304" pitchFamily="24"/>
                <a:ea typeface="宋体" panose="02010600030101010101" pitchFamily="2" charset="-122"/>
              </a:rPr>
              <a:t>n</a:t>
            </a:r>
            <a:r>
              <a:rPr lang="en-US" altLang="zh-CN" sz="2800" b="0" i="0" u="none">
                <a:solidFill>
                  <a:srgbClr val="000000"/>
                </a:solidFill>
                <a:effectLst/>
                <a:latin typeface="宋体" panose="02010600030101010101" pitchFamily="2" charset="-122"/>
                <a:ea typeface="宋体" panose="02010600030101010101" pitchFamily="2" charset="-122"/>
              </a:rPr>
              <a:t>.</a:t>
            </a:r>
            <a:r>
              <a:rPr lang="zh-CN" altLang="zh-CN" sz="2800" b="0" i="0" u="none">
                <a:solidFill>
                  <a:srgbClr val="000000"/>
                </a:solidFill>
                <a:effectLst/>
                <a:latin typeface="宋体" panose="02010600030101010101" pitchFamily="2" charset="-122"/>
                <a:ea typeface="宋体" panose="02010600030101010101" pitchFamily="2" charset="-122"/>
              </a:rPr>
              <a:t>（</a:t>
            </a:r>
            <a:r>
              <a:rPr lang="en-US" altLang="zh-CN" sz="2800" b="0" i="1" u="none">
                <a:solidFill>
                  <a:srgbClr val="000000"/>
                </a:solidFill>
                <a:effectLst/>
                <a:latin typeface="Times New Roman" panose="02020603050405020304" pitchFamily="24"/>
                <a:ea typeface="宋体" panose="02010600030101010101" pitchFamily="2" charset="-122"/>
              </a:rPr>
              <a:t>AmE</a:t>
            </a:r>
            <a:r>
              <a:rPr lang="zh-CN" altLang="zh-CN" sz="2800" b="0" i="0" u="none">
                <a:solidFill>
                  <a:srgbClr val="000000"/>
                </a:solidFill>
                <a:effectLst/>
                <a:latin typeface="Times New Roman" panose="02020603050405020304" pitchFamily="24"/>
                <a:ea typeface="宋体" panose="02010600030101010101" pitchFamily="2" charset="-122"/>
              </a:rPr>
              <a:t> </a:t>
            </a:r>
            <a:r>
              <a:rPr lang="en-US" altLang="zh-CN" sz="2800" b="0" i="0" u="none">
                <a:solidFill>
                  <a:srgbClr val="000000"/>
                </a:solidFill>
                <a:effectLst/>
                <a:latin typeface="Times New Roman" panose="02020603050405020304" pitchFamily="24"/>
                <a:ea typeface="宋体" panose="02010600030101010101" pitchFamily="2" charset="-122"/>
              </a:rPr>
              <a:t>neighbor</a:t>
            </a:r>
            <a:r>
              <a:rPr lang="zh-CN" altLang="zh-CN" sz="2800" b="0" i="0" u="none">
                <a:solidFill>
                  <a:srgbClr val="000000"/>
                </a:solidFill>
                <a:effectLst/>
                <a:latin typeface="宋体" panose="02010600030101010101" pitchFamily="2" charset="-122"/>
                <a:ea typeface="宋体" panose="02010600030101010101" pitchFamily="2" charset="-122"/>
              </a:rPr>
              <a:t>）</a:t>
            </a:r>
            <a:r>
              <a:rPr lang="zh-CN" altLang="zh-CN" sz="2800" b="0" i="0" u="none">
                <a:solidFill>
                  <a:srgbClr val="000000"/>
                </a:solidFill>
                <a:effectLst/>
                <a:latin typeface="Times New Roman" panose="02020603050405020304" pitchFamily="24"/>
                <a:ea typeface="宋体" panose="02010600030101010101" pitchFamily="2" charset="-122"/>
                <a:sym typeface=",isEnd"/>
              </a:rPr>
              <a:t> 邻居</a:t>
            </a:r>
            <a:endParaRPr lang="zh-CN" altLang="zh-CN" sz="2800" b="0" i="0" u="none">
              <a:solidFill>
                <a:srgbClr val="000000"/>
              </a:solidFill>
              <a:effectLst/>
              <a:latin typeface="Times New Roman" panose="02020603050405020304" pitchFamily="24"/>
              <a:ea typeface="宋体" panose="02010600030101010101" pitchFamily="2" charset="-122"/>
              <a:sym typeface=",isEnd"/>
            </a:endParaRPr>
          </a:p>
        </p:txBody>
      </p:sp>
      <p:sp>
        <p:nvSpPr>
          <p:cNvPr id="10138" name="yt_shape_10138" title=""/>
          <p:cNvSpPr txBox="1"/>
          <p:nvPr>
            <p:custDataLst>
              <p:tags r:id="rId4"/>
            </p:custDataLst>
          </p:nvPr>
        </p:nvSpPr>
        <p:spPr>
          <a:xfrm>
            <a:off x="3756025" y="2170430"/>
            <a:ext cx="7351395" cy="427990"/>
          </a:xfrm>
          <a:prstGeom prst="rect">
            <a:avLst/>
          </a:prstGeom>
        </p:spPr>
        <p:txBody>
          <a:bodyPr vert="horz" wrap="none" lIns="0" tIns="0" rIns="0" bIns="0" rtlCol="0">
            <a:noAutofit/>
          </a:bodyPr>
          <a:lstStyle/>
          <a:p>
            <a:pPr eaLnBrk="1" latinLnBrk="0" hangingPunct="0">
              <a:lnSpc>
                <a:spcPct val="100000"/>
              </a:lnSpc>
            </a:pPr>
            <a:r>
              <a:rPr lang="en-US" altLang="zh-CN" sz="2800" b="0" i="1" u="none">
                <a:solidFill>
                  <a:srgbClr val="000000"/>
                </a:solidFill>
                <a:effectLst/>
                <a:latin typeface="Times New Roman" panose="02020603050405020304" pitchFamily="24"/>
                <a:ea typeface="宋体" panose="02010600030101010101" pitchFamily="2" charset="-122"/>
              </a:rPr>
              <a:t>prep</a:t>
            </a:r>
            <a:r>
              <a:rPr lang="en-US" altLang="zh-CN" sz="2800" b="0" i="0" u="none">
                <a:solidFill>
                  <a:srgbClr val="000000"/>
                </a:solidFill>
                <a:effectLst/>
                <a:latin typeface="宋体" panose="02010600030101010101" pitchFamily="2" charset="-122"/>
                <a:ea typeface="宋体" panose="02010600030101010101" pitchFamily="2" charset="-122"/>
              </a:rPr>
              <a:t>.</a:t>
            </a:r>
            <a:r>
              <a:rPr lang="zh-CN" altLang="zh-CN" sz="2800" b="0" i="0" u="none">
                <a:solidFill>
                  <a:srgbClr val="000000"/>
                </a:solidFill>
                <a:effectLst/>
                <a:latin typeface="Times New Roman" panose="02020603050405020304" pitchFamily="24"/>
                <a:ea typeface="宋体" panose="02010600030101010101" pitchFamily="2" charset="-122"/>
              </a:rPr>
              <a:t>在</a:t>
            </a:r>
            <a:r>
              <a:rPr lang="zh-CN" altLang="zh-CN" sz="2800" b="0" i="0" u="none">
                <a:solidFill>
                  <a:srgbClr val="000000"/>
                </a:solidFill>
                <a:effectLst/>
                <a:latin typeface="宋体" panose="02010600030101010101" pitchFamily="2" charset="-122"/>
                <a:ea typeface="宋体" panose="02010600030101010101" pitchFamily="2" charset="-122"/>
              </a:rPr>
              <a:t>（</a:t>
            </a:r>
            <a:r>
              <a:rPr lang="zh-CN" altLang="zh-CN" sz="2800" b="0" i="0" u="none">
                <a:solidFill>
                  <a:srgbClr val="000000"/>
                </a:solidFill>
                <a:effectLst/>
                <a:latin typeface="Times New Roman" panose="02020603050405020304" pitchFamily="24"/>
                <a:ea typeface="宋体" panose="02010600030101010101" pitchFamily="2" charset="-122"/>
              </a:rPr>
              <a:t>或向</a:t>
            </a:r>
            <a:r>
              <a:rPr lang="zh-CN" altLang="zh-CN" sz="2800" b="0" i="0" u="none">
                <a:solidFill>
                  <a:srgbClr val="000000"/>
                </a:solidFill>
                <a:effectLst/>
                <a:latin typeface="宋体" panose="02010600030101010101" pitchFamily="2" charset="-122"/>
                <a:ea typeface="宋体" panose="02010600030101010101" pitchFamily="2" charset="-122"/>
              </a:rPr>
              <a:t>）……</a:t>
            </a:r>
            <a:r>
              <a:rPr lang="zh-CN" altLang="zh-CN" sz="2800" b="0" i="0" u="none">
                <a:solidFill>
                  <a:srgbClr val="000000"/>
                </a:solidFill>
                <a:effectLst/>
                <a:latin typeface="Times New Roman" panose="02020603050405020304" pitchFamily="24"/>
                <a:ea typeface="宋体" panose="02010600030101010101" pitchFamily="2" charset="-122"/>
              </a:rPr>
              <a:t>上面　</a:t>
            </a:r>
            <a:r>
              <a:rPr lang="en-US" altLang="zh-CN" sz="2800" b="0" i="1" u="none">
                <a:solidFill>
                  <a:srgbClr val="000000"/>
                </a:solidFill>
                <a:effectLst/>
                <a:latin typeface="Times New Roman" panose="02020603050405020304" pitchFamily="24"/>
                <a:ea typeface="宋体" panose="02010600030101010101" pitchFamily="2" charset="-122"/>
              </a:rPr>
              <a:t>adv</a:t>
            </a:r>
            <a:r>
              <a:rPr lang="en-US" altLang="zh-CN" sz="2800" b="0" i="0" u="none">
                <a:solidFill>
                  <a:srgbClr val="000000"/>
                </a:solidFill>
                <a:effectLst/>
                <a:latin typeface="宋体" panose="02010600030101010101" pitchFamily="2" charset="-122"/>
                <a:ea typeface="宋体" panose="02010600030101010101" pitchFamily="2" charset="-122"/>
              </a:rPr>
              <a:t>.</a:t>
            </a:r>
            <a:r>
              <a:rPr lang="zh-CN" altLang="zh-CN" sz="2800" b="0" i="0" u="none">
                <a:solidFill>
                  <a:srgbClr val="000000"/>
                </a:solidFill>
                <a:effectLst/>
                <a:latin typeface="Times New Roman" panose="02020603050405020304" pitchFamily="24"/>
                <a:ea typeface="宋体" panose="02010600030101010101" pitchFamily="2" charset="-122"/>
              </a:rPr>
              <a:t>在</a:t>
            </a:r>
            <a:r>
              <a:rPr lang="zh-CN" altLang="zh-CN" sz="2800" b="0" i="0" u="none">
                <a:solidFill>
                  <a:srgbClr val="000000"/>
                </a:solidFill>
                <a:effectLst/>
                <a:latin typeface="宋体" panose="02010600030101010101" pitchFamily="2" charset="-122"/>
                <a:ea typeface="宋体" panose="02010600030101010101" pitchFamily="2" charset="-122"/>
              </a:rPr>
              <a:t>（</a:t>
            </a:r>
            <a:r>
              <a:rPr lang="zh-CN" altLang="zh-CN" sz="2800" b="0" i="0" u="none">
                <a:solidFill>
                  <a:srgbClr val="000000"/>
                </a:solidFill>
                <a:effectLst/>
                <a:latin typeface="Times New Roman" panose="02020603050405020304" pitchFamily="24"/>
                <a:ea typeface="宋体" panose="02010600030101010101" pitchFamily="2" charset="-122"/>
              </a:rPr>
              <a:t>向</a:t>
            </a:r>
            <a:r>
              <a:rPr lang="zh-CN" altLang="zh-CN" sz="2800" b="0" i="0" u="none">
                <a:solidFill>
                  <a:srgbClr val="000000"/>
                </a:solidFill>
                <a:effectLst/>
                <a:latin typeface="宋体" panose="02010600030101010101" pitchFamily="2" charset="-122"/>
                <a:ea typeface="宋体" panose="02010600030101010101" pitchFamily="2" charset="-122"/>
              </a:rPr>
              <a:t>）</a:t>
            </a:r>
            <a:r>
              <a:rPr lang="zh-CN" altLang="zh-CN" sz="2800" b="0" i="0" u="none">
                <a:solidFill>
                  <a:srgbClr val="000000"/>
                </a:solidFill>
                <a:effectLst/>
                <a:latin typeface="Times New Roman" panose="02020603050405020304" pitchFamily="24"/>
                <a:ea typeface="宋体" panose="02010600030101010101" pitchFamily="2" charset="-122"/>
                <a:sym typeface=",isEnd"/>
              </a:rPr>
              <a:t>上面</a:t>
            </a:r>
            <a:endParaRPr lang="zh-CN" altLang="zh-CN" sz="2800" b="0" i="0" u="none">
              <a:solidFill>
                <a:srgbClr val="000000"/>
              </a:solidFill>
              <a:effectLst/>
              <a:latin typeface="Times New Roman" panose="02020603050405020304" pitchFamily="24"/>
              <a:ea typeface="宋体" panose="02010600030101010101" pitchFamily="2" charset="-122"/>
              <a:sym typeface=",isEnd"/>
            </a:endParaRPr>
          </a:p>
        </p:txBody>
      </p:sp>
      <p:sp>
        <p:nvSpPr>
          <p:cNvPr id="10139" name="yt_shape_10139" title=""/>
          <p:cNvSpPr txBox="1"/>
          <p:nvPr>
            <p:custDataLst>
              <p:tags r:id="rId5"/>
            </p:custDataLst>
          </p:nvPr>
        </p:nvSpPr>
        <p:spPr>
          <a:xfrm>
            <a:off x="3755987" y="2866171"/>
            <a:ext cx="2691442" cy="427990"/>
          </a:xfrm>
          <a:prstGeom prst="rect">
            <a:avLst/>
          </a:prstGeom>
        </p:spPr>
        <p:txBody>
          <a:bodyPr vert="horz" wrap="none" lIns="0" tIns="0" rIns="0" bIns="0" rtlCol="0">
            <a:noAutofit/>
          </a:bodyPr>
          <a:lstStyle/>
          <a:p>
            <a:pPr eaLnBrk="1" latinLnBrk="0" hangingPunct="0">
              <a:lnSpc>
                <a:spcPct val="100000"/>
              </a:lnSpc>
            </a:pPr>
            <a:r>
              <a:rPr lang="en-US" altLang="zh-CN" sz="2800" b="0" i="1" u="none">
                <a:solidFill>
                  <a:srgbClr val="000000"/>
                </a:solidFill>
                <a:effectLst/>
                <a:latin typeface="Times New Roman" panose="02020603050405020304" pitchFamily="24"/>
                <a:ea typeface="宋体" panose="02010600030101010101" pitchFamily="2" charset="-122"/>
              </a:rPr>
              <a:t>n</a:t>
            </a:r>
            <a:r>
              <a:rPr lang="en-US" altLang="zh-CN" sz="2800" b="0" i="0" u="none">
                <a:solidFill>
                  <a:srgbClr val="000000"/>
                </a:solidFill>
                <a:effectLst/>
                <a:latin typeface="宋体" panose="02010600030101010101" pitchFamily="2" charset="-122"/>
                <a:ea typeface="宋体" panose="02010600030101010101" pitchFamily="2" charset="-122"/>
              </a:rPr>
              <a:t>.</a:t>
            </a:r>
            <a:r>
              <a:rPr lang="zh-CN" altLang="zh-CN" sz="2800" b="0" i="0" u="none">
                <a:solidFill>
                  <a:srgbClr val="000000"/>
                </a:solidFill>
                <a:effectLst/>
                <a:latin typeface="Times New Roman" panose="02020603050405020304" pitchFamily="24"/>
                <a:ea typeface="宋体" panose="02010600030101010101" pitchFamily="2" charset="-122"/>
                <a:sym typeface=",isEnd"/>
              </a:rPr>
              <a:t>律师</a:t>
            </a:r>
            <a:endParaRPr lang="zh-CN" altLang="zh-CN" sz="2800" b="0" i="0" u="none">
              <a:solidFill>
                <a:srgbClr val="000000"/>
              </a:solidFill>
              <a:effectLst/>
              <a:latin typeface="Times New Roman" panose="02020603050405020304" pitchFamily="24"/>
              <a:ea typeface="宋体" panose="02010600030101010101" pitchFamily="2" charset="-122"/>
              <a:sym typeface=",isEnd"/>
            </a:endParaRPr>
          </a:p>
        </p:txBody>
      </p:sp>
      <p:sp>
        <p:nvSpPr>
          <p:cNvPr id="10140" name="yt_shape_10140" title=""/>
          <p:cNvSpPr txBox="1"/>
          <p:nvPr>
            <p:custDataLst>
              <p:tags r:id="rId6"/>
            </p:custDataLst>
          </p:nvPr>
        </p:nvSpPr>
        <p:spPr>
          <a:xfrm>
            <a:off x="3755987" y="3562131"/>
            <a:ext cx="4177426" cy="427990"/>
          </a:xfrm>
          <a:prstGeom prst="rect">
            <a:avLst/>
          </a:prstGeom>
        </p:spPr>
        <p:txBody>
          <a:bodyPr vert="horz" wrap="none" lIns="0" tIns="0" rIns="0" bIns="0" rtlCol="0">
            <a:noAutofit/>
          </a:bodyPr>
          <a:lstStyle/>
          <a:p>
            <a:pPr eaLnBrk="1" latinLnBrk="0" hangingPunct="0">
              <a:lnSpc>
                <a:spcPct val="100000"/>
              </a:lnSpc>
            </a:pPr>
            <a:r>
              <a:rPr lang="en-US" altLang="zh-CN" sz="2800" b="0" i="1" u="none">
                <a:solidFill>
                  <a:srgbClr val="000000"/>
                </a:solidFill>
                <a:effectLst/>
                <a:latin typeface="Times New Roman" panose="02020603050405020304" pitchFamily="24"/>
                <a:ea typeface="宋体" panose="02010600030101010101" pitchFamily="2" charset="-122"/>
              </a:rPr>
              <a:t>n</a:t>
            </a:r>
            <a:r>
              <a:rPr lang="en-US" altLang="zh-CN" sz="2800" b="0" i="0" u="none">
                <a:solidFill>
                  <a:srgbClr val="000000"/>
                </a:solidFill>
                <a:effectLst/>
                <a:latin typeface="宋体" panose="02010600030101010101" pitchFamily="2" charset="-122"/>
                <a:ea typeface="宋体" panose="02010600030101010101" pitchFamily="2" charset="-122"/>
              </a:rPr>
              <a:t>.</a:t>
            </a:r>
            <a:r>
              <a:rPr lang="zh-CN" altLang="zh-CN" sz="2800" b="0" i="0" u="none">
                <a:solidFill>
                  <a:srgbClr val="000000"/>
                </a:solidFill>
                <a:effectLst/>
                <a:latin typeface="Times New Roman" panose="02020603050405020304" pitchFamily="24"/>
                <a:ea typeface="宋体" panose="02010600030101010101" pitchFamily="2" charset="-122"/>
              </a:rPr>
              <a:t>法律</a:t>
            </a:r>
            <a:r>
              <a:rPr lang="zh-CN" altLang="zh-CN" sz="2800" b="0" i="0" u="none">
                <a:solidFill>
                  <a:srgbClr val="000000"/>
                </a:solidFill>
                <a:effectLst/>
                <a:latin typeface="宋体" panose="02010600030101010101" pitchFamily="2" charset="-122"/>
                <a:ea typeface="宋体" panose="02010600030101010101" pitchFamily="2" charset="-122"/>
              </a:rPr>
              <a:t>，</a:t>
            </a:r>
            <a:r>
              <a:rPr lang="zh-CN" altLang="zh-CN" sz="2800" b="0" i="0" u="none">
                <a:solidFill>
                  <a:srgbClr val="000000"/>
                </a:solidFill>
                <a:effectLst/>
                <a:latin typeface="Times New Roman" panose="02020603050405020304" pitchFamily="24"/>
                <a:ea typeface="宋体" panose="02010600030101010101" pitchFamily="2" charset="-122"/>
              </a:rPr>
              <a:t>法规</a:t>
            </a:r>
            <a:r>
              <a:rPr lang="zh-CN" altLang="zh-CN" sz="2800" b="0" i="0" u="none">
                <a:solidFill>
                  <a:srgbClr val="000000"/>
                </a:solidFill>
                <a:effectLst/>
                <a:latin typeface="宋体" panose="02010600030101010101" pitchFamily="2" charset="-122"/>
                <a:ea typeface="宋体" panose="02010600030101010101" pitchFamily="2" charset="-122"/>
              </a:rPr>
              <a:t>；</a:t>
            </a:r>
            <a:r>
              <a:rPr lang="zh-CN" altLang="zh-CN" sz="2800" b="0" i="0" u="none">
                <a:solidFill>
                  <a:srgbClr val="000000"/>
                </a:solidFill>
                <a:effectLst/>
                <a:latin typeface="Times New Roman" panose="02020603050405020304" pitchFamily="24"/>
                <a:ea typeface="宋体" panose="02010600030101010101" pitchFamily="2" charset="-122"/>
                <a:sym typeface=",isEnd"/>
              </a:rPr>
              <a:t>规则</a:t>
            </a:r>
            <a:endParaRPr lang="zh-CN" altLang="zh-CN" sz="2800" b="0" i="0" u="none">
              <a:solidFill>
                <a:srgbClr val="000000"/>
              </a:solidFill>
              <a:effectLst/>
              <a:latin typeface="Times New Roman" panose="02020603050405020304" pitchFamily="24"/>
              <a:ea typeface="宋体" panose="02010600030101010101" pitchFamily="2" charset="-122"/>
              <a:sym typeface=",isEnd"/>
            </a:endParaRPr>
          </a:p>
        </p:txBody>
      </p:sp>
      <p:sp>
        <p:nvSpPr>
          <p:cNvPr id="4" name="yt_shape_10141" title=""/>
          <p:cNvSpPr txBox="1"/>
          <p:nvPr>
            <p:custDataLst>
              <p:tags r:id="rId7"/>
            </p:custDataLst>
          </p:nvPr>
        </p:nvSpPr>
        <p:spPr>
          <a:xfrm>
            <a:off x="3755987" y="4258091"/>
            <a:ext cx="3209212" cy="427990"/>
          </a:xfrm>
          <a:prstGeom prst="rect">
            <a:avLst/>
          </a:prstGeom>
        </p:spPr>
        <p:txBody>
          <a:bodyPr vert="horz" wrap="none" lIns="0" tIns="0" rIns="0" bIns="0" rtlCol="0">
            <a:noAutofit/>
          </a:bodyPr>
          <a:lstStyle/>
          <a:p>
            <a:pPr eaLnBrk="1" latinLnBrk="0" hangingPunct="0">
              <a:lnSpc>
                <a:spcPct val="100000"/>
              </a:lnSpc>
            </a:pPr>
            <a:r>
              <a:rPr lang="en-US" altLang="zh-CN" sz="2800" b="0" i="1" u="none">
                <a:solidFill>
                  <a:srgbClr val="000000"/>
                </a:solidFill>
                <a:effectLst/>
                <a:latin typeface="Times New Roman" panose="02020603050405020304" pitchFamily="24"/>
                <a:ea typeface="宋体" panose="02010600030101010101" pitchFamily="2" charset="-122"/>
              </a:rPr>
              <a:t>n</a:t>
            </a:r>
            <a:r>
              <a:rPr lang="en-US" altLang="zh-CN" sz="2800" b="0" i="0" u="none">
                <a:solidFill>
                  <a:srgbClr val="000000"/>
                </a:solidFill>
                <a:effectLst/>
                <a:latin typeface="宋体" panose="02010600030101010101" pitchFamily="2" charset="-122"/>
                <a:ea typeface="宋体" panose="02010600030101010101" pitchFamily="2" charset="-122"/>
              </a:rPr>
              <a:t>.</a:t>
            </a:r>
            <a:r>
              <a:rPr lang="zh-CN" altLang="zh-CN" sz="2800" b="0" i="0" u="none">
                <a:solidFill>
                  <a:srgbClr val="000000"/>
                </a:solidFill>
                <a:effectLst/>
                <a:latin typeface="Times New Roman" panose="02020603050405020304" pitchFamily="24"/>
                <a:ea typeface="宋体" panose="02010600030101010101" pitchFamily="2" charset="-122"/>
                <a:sym typeface=",isEnd"/>
              </a:rPr>
              <a:t>社区</a:t>
            </a:r>
            <a:endParaRPr lang="zh-CN" altLang="zh-CN" sz="2800" b="0" i="0" u="none">
              <a:solidFill>
                <a:srgbClr val="000000"/>
              </a:solidFill>
              <a:effectLst/>
              <a:latin typeface="Times New Roman" panose="02020603050405020304" pitchFamily="24"/>
              <a:ea typeface="宋体" panose="02010600030101010101" pitchFamily="2" charset="-122"/>
              <a:sym typeface=",isEnd"/>
            </a:endParaRPr>
          </a:p>
        </p:txBody>
      </p:sp>
      <p:sp>
        <p:nvSpPr>
          <p:cNvPr id="10" name="文本框 9" title=""/>
          <p:cNvSpPr txBox="1"/>
          <p:nvPr>
            <p:custDataLst>
              <p:tags r:id="rId8"/>
            </p:custDataLst>
          </p:nvPr>
        </p:nvSpPr>
        <p:spPr>
          <a:xfrm>
            <a:off x="900544" y="1449338"/>
            <a:ext cx="1313562" cy="517983"/>
          </a:xfrm>
          <a:prstGeom prst="rect">
            <a:avLst/>
          </a:prstGeom>
          <a:noFill/>
        </p:spPr>
        <p:txBody>
          <a:bodyPr vert="horz" wrap="none" rtlCol="0">
            <a:noAutofit/>
          </a:bodyPr>
          <a:lstStyle/>
          <a:p>
            <a:pPr>
              <a:lnSpc>
                <a:spcPct val="100000"/>
              </a:lnSpc>
            </a:pPr>
            <a:r>
              <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pitchFamily="24"/>
                <a:ea typeface="宋体" panose="02010600030101010101" pitchFamily="2" charset="-122"/>
                <a:cs typeface="+mn-cs"/>
              </a:rPr>
              <a:t>neighbour</a:t>
            </a:r>
            <a:endPar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pitchFamily="24"/>
              <a:ea typeface="宋体" panose="02010600030101010101" pitchFamily="2" charset="-122"/>
              <a:cs typeface="+mn-cs"/>
            </a:endParaRPr>
          </a:p>
        </p:txBody>
      </p:sp>
      <p:sp>
        <p:nvSpPr>
          <p:cNvPr id="11" name="文本框 10" title=""/>
          <p:cNvSpPr txBox="1"/>
          <p:nvPr>
            <p:custDataLst>
              <p:tags r:id="rId9"/>
            </p:custDataLst>
          </p:nvPr>
        </p:nvSpPr>
        <p:spPr>
          <a:xfrm>
            <a:off x="900544" y="2150201"/>
            <a:ext cx="846836" cy="517525"/>
          </a:xfrm>
          <a:prstGeom prst="rect">
            <a:avLst/>
          </a:prstGeom>
          <a:noFill/>
        </p:spPr>
        <p:txBody>
          <a:bodyPr vert="horz" wrap="none" rtlCol="0">
            <a:noAutofit/>
          </a:bodyPr>
          <a:lstStyle/>
          <a:p>
            <a:pPr>
              <a:lnSpc>
                <a:spcPct val="100000"/>
              </a:lnSpc>
            </a:pPr>
            <a:r>
              <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pitchFamily="24"/>
                <a:ea typeface="宋体" panose="02010600030101010101" pitchFamily="2" charset="-122"/>
                <a:cs typeface="+mn-cs"/>
              </a:rPr>
              <a:t>above</a:t>
            </a:r>
            <a:endPar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pitchFamily="24"/>
              <a:ea typeface="宋体" panose="02010600030101010101" pitchFamily="2" charset="-122"/>
              <a:cs typeface="+mn-cs"/>
            </a:endParaRPr>
          </a:p>
        </p:txBody>
      </p:sp>
      <p:sp>
        <p:nvSpPr>
          <p:cNvPr id="7" name="文本框 6" title=""/>
          <p:cNvSpPr txBox="1"/>
          <p:nvPr>
            <p:custDataLst>
              <p:tags r:id="rId10"/>
            </p:custDataLst>
          </p:nvPr>
        </p:nvSpPr>
        <p:spPr>
          <a:xfrm>
            <a:off x="900544" y="2850606"/>
            <a:ext cx="940499" cy="517525"/>
          </a:xfrm>
          <a:prstGeom prst="rect">
            <a:avLst/>
          </a:prstGeom>
          <a:noFill/>
        </p:spPr>
        <p:txBody>
          <a:bodyPr vert="horz" wrap="none" rtlCol="0">
            <a:noAutofit/>
          </a:bodyPr>
          <a:lstStyle/>
          <a:p>
            <a:pPr>
              <a:lnSpc>
                <a:spcPct val="100000"/>
              </a:lnSpc>
            </a:pPr>
            <a:r>
              <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pitchFamily="24"/>
                <a:ea typeface="宋体" panose="02010600030101010101" pitchFamily="2" charset="-122"/>
                <a:cs typeface="+mn-cs"/>
              </a:rPr>
              <a:t>lawyer</a:t>
            </a:r>
            <a:endPar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pitchFamily="24"/>
              <a:ea typeface="宋体" panose="02010600030101010101" pitchFamily="2" charset="-122"/>
              <a:cs typeface="+mn-cs"/>
            </a:endParaRPr>
          </a:p>
        </p:txBody>
      </p:sp>
      <p:sp>
        <p:nvSpPr>
          <p:cNvPr id="15" name="文本框 14" title=""/>
          <p:cNvSpPr txBox="1"/>
          <p:nvPr>
            <p:custDataLst>
              <p:tags r:id="rId11"/>
            </p:custDataLst>
          </p:nvPr>
        </p:nvSpPr>
        <p:spPr>
          <a:xfrm>
            <a:off x="900544" y="3551011"/>
            <a:ext cx="583311" cy="517525"/>
          </a:xfrm>
          <a:prstGeom prst="rect">
            <a:avLst/>
          </a:prstGeom>
          <a:noFill/>
        </p:spPr>
        <p:txBody>
          <a:bodyPr vert="horz" wrap="none" rtlCol="0">
            <a:noAutofit/>
          </a:bodyPr>
          <a:lstStyle/>
          <a:p>
            <a:pPr>
              <a:lnSpc>
                <a:spcPct val="100000"/>
              </a:lnSpc>
            </a:pPr>
            <a:r>
              <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pitchFamily="24"/>
                <a:ea typeface="宋体" panose="02010600030101010101" pitchFamily="2" charset="-122"/>
                <a:cs typeface="+mn-cs"/>
              </a:rPr>
              <a:t>law</a:t>
            </a:r>
            <a:endPar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pitchFamily="24"/>
              <a:ea typeface="宋体" panose="02010600030101010101" pitchFamily="2" charset="-122"/>
              <a:cs typeface="+mn-cs"/>
            </a:endParaRPr>
          </a:p>
        </p:txBody>
      </p:sp>
      <p:sp>
        <p:nvSpPr>
          <p:cNvPr id="16" name="文本框 15" title=""/>
          <p:cNvSpPr txBox="1"/>
          <p:nvPr>
            <p:custDataLst>
              <p:tags r:id="rId12"/>
            </p:custDataLst>
          </p:nvPr>
        </p:nvSpPr>
        <p:spPr>
          <a:xfrm>
            <a:off x="900544" y="4251416"/>
            <a:ext cx="1453262" cy="517525"/>
          </a:xfrm>
          <a:prstGeom prst="rect">
            <a:avLst/>
          </a:prstGeom>
          <a:noFill/>
        </p:spPr>
        <p:txBody>
          <a:bodyPr vert="horz" wrap="none" rtlCol="0">
            <a:noAutofit/>
          </a:bodyPr>
          <a:lstStyle/>
          <a:p>
            <a:pPr>
              <a:lnSpc>
                <a:spcPct val="100000"/>
              </a:lnSpc>
            </a:pPr>
            <a:r>
              <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pitchFamily="24"/>
                <a:ea typeface="宋体" panose="02010600030101010101" pitchFamily="2" charset="-122"/>
                <a:cs typeface="+mn-cs"/>
              </a:rPr>
              <a:t>community</a:t>
            </a:r>
            <a:endPar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pitchFamily="24"/>
              <a:ea typeface="宋体" panose="02010600030101010101" pitchFamily="2" charset="-122"/>
              <a:cs typeface="+mn-cs"/>
            </a:endParaRPr>
          </a:p>
        </p:txBody>
      </p:sp>
      <p:sp>
        <p:nvSpPr>
          <p:cNvPr id="8" name="文本框 7" title=""/>
          <p:cNvSpPr txBox="1"/>
          <p:nvPr>
            <p:custDataLst>
              <p:tags r:id="rId13"/>
            </p:custDataLst>
          </p:nvPr>
        </p:nvSpPr>
        <p:spPr>
          <a:xfrm>
            <a:off x="3755987" y="4954051"/>
            <a:ext cx="6096000" cy="521970"/>
          </a:xfrm>
          <a:prstGeom prst="rect">
            <a:avLst/>
          </a:prstGeom>
          <a:noFill/>
        </p:spPr>
        <p:txBody>
          <a:bodyPr wrap="square" rtlCol="0" anchor="t">
            <a:spAutoFit/>
          </a:bodyPr>
          <a:lstStyle/>
          <a:p>
            <a:pPr>
              <a:lnSpc>
                <a:spcPct val="100000"/>
              </a:lnSpc>
            </a:pPr>
            <a:r>
              <a:rPr lang="zh-CN" altLang="zh-CN" sz="2800">
                <a:solidFill>
                  <a:srgbClr val="000000"/>
                </a:solidFill>
                <a:effectLst/>
                <a:latin typeface="Times New Roman" panose="02020603050405020304" charset="0"/>
                <a:ea typeface="宋体" panose="02010600030101010101" pitchFamily="2" charset="-122"/>
                <a:cs typeface="Times New Roman" panose="02020603050405020304" charset="0"/>
                <a:sym typeface="+mn-ea"/>
              </a:rPr>
              <a:t>偶尔，</a:t>
            </a:r>
            <a:r>
              <a:rPr lang="zh-CN" altLang="zh-CN" sz="2800">
                <a:solidFill>
                  <a:srgbClr val="000000"/>
                </a:solidFill>
                <a:effectLst/>
                <a:latin typeface="Times New Roman" panose="02020603050405020304" charset="0"/>
                <a:ea typeface="宋体" panose="02010600030101010101" pitchFamily="2" charset="-122"/>
                <a:cs typeface="Times New Roman" panose="02020603050405020304" charset="0"/>
                <a:sym typeface=",isEnd"/>
              </a:rPr>
              <a:t>不时</a:t>
            </a:r>
            <a:endParaRPr lang="zh-CN" altLang="zh-CN" sz="2800">
              <a:solidFill>
                <a:srgbClr val="000000"/>
              </a:solidFill>
              <a:effectLst/>
              <a:latin typeface="Times New Roman" panose="02020603050405020304" charset="0"/>
              <a:ea typeface="宋体" panose="02010600030101010101" pitchFamily="2" charset="-122"/>
              <a:cs typeface="Times New Roman" panose="02020603050405020304" charset="0"/>
              <a:sym typeface=",isEnd"/>
            </a:endParaRPr>
          </a:p>
        </p:txBody>
      </p:sp>
      <p:sp>
        <p:nvSpPr>
          <p:cNvPr id="20" name="文本框 19" title=""/>
          <p:cNvSpPr txBox="1"/>
          <p:nvPr>
            <p:custDataLst>
              <p:tags r:id="rId14"/>
            </p:custDataLst>
          </p:nvPr>
        </p:nvSpPr>
        <p:spPr>
          <a:xfrm>
            <a:off x="900544" y="4951821"/>
            <a:ext cx="2145411" cy="572770"/>
          </a:xfrm>
          <a:prstGeom prst="rect">
            <a:avLst/>
          </a:prstGeom>
          <a:noFill/>
        </p:spPr>
        <p:txBody>
          <a:bodyPr vert="horz" wrap="none" rtlCol="0">
            <a:noAutofit/>
          </a:bodyPr>
          <a:lstStyle/>
          <a:p>
            <a:pPr>
              <a:lnSpc>
                <a:spcPct val="100000"/>
              </a:lnSpc>
            </a:pPr>
            <a:r>
              <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charset="0"/>
                <a:ea typeface="宋体" panose="02010600030101010101" pitchFamily="2" charset="-122"/>
                <a:cs typeface="Times New Roman" panose="02020603050405020304" charset="0"/>
              </a:rPr>
              <a:t>from</a:t>
            </a:r>
            <a:r>
              <a:rPr kumimoji="0" lang="zh-CN"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charset="0"/>
                <a:ea typeface="宋体" panose="02010600030101010101" pitchFamily="2" charset="-122"/>
                <a:cs typeface="Times New Roman" panose="02020603050405020304" charset="0"/>
              </a:rPr>
              <a:t> </a:t>
            </a:r>
            <a:r>
              <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charset="0"/>
                <a:ea typeface="宋体" panose="02010600030101010101" pitchFamily="2" charset="-122"/>
                <a:cs typeface="Times New Roman" panose="02020603050405020304" charset="0"/>
              </a:rPr>
              <a:t>time</a:t>
            </a:r>
            <a:r>
              <a:rPr kumimoji="0" lang="zh-CN"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charset="0"/>
                <a:ea typeface="宋体" panose="02010600030101010101" pitchFamily="2" charset="-122"/>
                <a:cs typeface="Times New Roman" panose="02020603050405020304" charset="0"/>
              </a:rPr>
              <a:t> </a:t>
            </a:r>
            <a:r>
              <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charset="0"/>
                <a:ea typeface="宋体" panose="02010600030101010101" pitchFamily="2" charset="-122"/>
                <a:cs typeface="Times New Roman" panose="02020603050405020304" charset="0"/>
              </a:rPr>
              <a:t>to</a:t>
            </a:r>
            <a:r>
              <a:rPr kumimoji="0" lang="zh-CN"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charset="0"/>
                <a:ea typeface="宋体" panose="02010600030101010101" pitchFamily="2" charset="-122"/>
                <a:cs typeface="Times New Roman" panose="02020603050405020304" charset="0"/>
              </a:rPr>
              <a:t> </a:t>
            </a:r>
            <a:r>
              <a:rPr kumimoji="0" lang="en-US" altLang="zh-CN" sz="2800" b="0" i="0" strike="noStrike" kern="1200" cap="none" spc="0" normalizeH="0" baseline="0" noProof="0">
                <a:ln>
                  <a:noFill/>
                </a:ln>
                <a:solidFill>
                  <a:srgbClr val="FF0000"/>
                </a:solidFill>
                <a:effectLst/>
                <a:uLnTx/>
                <a:uFill>
                  <a:solidFill>
                    <a:srgbClr val="000000"/>
                  </a:solidFill>
                </a:uFill>
                <a:latin typeface="Times New Roman" panose="02020603050405020304" charset="0"/>
                <a:ea typeface="宋体" panose="02010600030101010101" pitchFamily="2" charset="-122"/>
                <a:cs typeface="Times New Roman" panose="02020603050405020304" charset="0"/>
              </a:rPr>
              <a:t>time</a:t>
            </a:r>
            <a:endParaRPr lang="zh-CN" altLang="en-US" sz="2800">
              <a:solidFill>
                <a:srgbClr val="FF0000"/>
              </a:solidFill>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rLst="">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rLst="">
                                      <p:cBhvr>
                                        <p:cTn id="12" dur="500"/>
                                        <p:tgtEl>
                                          <p:spTgt spid="11">
                                            <p:txEl>
                                              <p:pRg st="0" end="0"/>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rLst="">
                                      <p:cBhvr>
                                        <p:cTn id="17" dur="500"/>
                                        <p:tgtEl>
                                          <p:spTgt spid="7">
                                            <p:txEl>
                                              <p:pRg st="0" end="0"/>
                                            </p:txEl>
                                          </p:spTgt>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3" presetClass="entr" presetSubtype="10" fill="hold" grpId="3"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blinds(horizontal)" prLst="">
                                      <p:cBhvr>
                                        <p:cTn id="22" dur="500"/>
                                        <p:tgtEl>
                                          <p:spTgt spid="15">
                                            <p:txEl>
                                              <p:pRg st="0" end="0"/>
                                            </p:txEl>
                                          </p:spTgt>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3" presetClass="entr" presetSubtype="10" fill="hold" grpId="4"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blinds(horizontal)" prLst="">
                                      <p:cBhvr>
                                        <p:cTn id="27" dur="500"/>
                                        <p:tgtEl>
                                          <p:spTgt spid="16">
                                            <p:txEl>
                                              <p:pRg st="0" end="0"/>
                                            </p:txEl>
                                          </p:spTgt>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3" presetClass="entr" presetSubtype="10" fill="hold" grpId="5"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blinds(horizontal)" prLst="">
                                      <p:cBhvr>
                                        <p:cTn id="3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dvAuto="0"/>
      <p:bldP spid="11" grpId="1" build="allAtOnce" advAuto="0"/>
      <p:bldP spid="7" grpId="2" build="allAtOnce" advAuto="0"/>
      <p:bldP spid="15" grpId="3" build="allAtOnce" advAuto="0"/>
      <p:bldP spid="16" grpId="4" build="allAtOnce" advAuto="0"/>
      <p:bldP spid="20" grpId="5" build="allAtOnce" advAuto="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2" name="文本框 11" title=""/>
          <p:cNvSpPr txBox="1"/>
          <p:nvPr>
            <p:custDataLst>
              <p:tags r:id="rId3"/>
            </p:custDataLst>
          </p:nvPr>
        </p:nvSpPr>
        <p:spPr>
          <a:xfrm>
            <a:off x="2845118" y="1524000"/>
            <a:ext cx="6501765" cy="521970"/>
          </a:xfrm>
          <a:prstGeom prst="rect">
            <a:avLst/>
          </a:prstGeom>
          <a:noFill/>
          <a:ln w="38100">
            <a:noFill/>
            <a:prstDash val="sysDash"/>
          </a:ln>
        </p:spPr>
        <p:txBody>
          <a:bodyPr wrap="square">
            <a:spAutoFit/>
          </a:bodyPr>
          <a:lstStyle/>
          <a:p>
            <a:pPr algn="ctr"/>
            <a:r>
              <a:rPr lang="en-US" sz="2800" b="1">
                <a:latin typeface="Times New Roman" panose="02020603050405020304" charset="0"/>
                <a:cs typeface="Times New Roman" panose="02020603050405020304" charset="0"/>
              </a:rPr>
              <a:t>What jobs and work places do you know?</a:t>
            </a:r>
            <a:endParaRPr lang="en-US" sz="2800" b="1">
              <a:latin typeface="Times New Roman" panose="02020603050405020304" charset="0"/>
              <a:cs typeface="Times New Roman" panose="02020603050405020304" charset="0"/>
            </a:endParaRPr>
          </a:p>
        </p:txBody>
      </p:sp>
      <p:sp>
        <p:nvSpPr>
          <p:cNvPr id="6" name="圆角矩形 5" title=""/>
          <p:cNvSpPr/>
          <p:nvPr>
            <p:custDataLst>
              <p:tags r:id="rId4"/>
            </p:custDataLst>
          </p:nvPr>
        </p:nvSpPr>
        <p:spPr>
          <a:xfrm>
            <a:off x="543560" y="570865"/>
            <a:ext cx="2072005" cy="561340"/>
          </a:xfrm>
          <a:prstGeom prst="roundRect">
            <a:avLst>
              <a:gd name="adj" fmla="val 50000"/>
            </a:avLst>
          </a:prstGeom>
          <a:gradFill>
            <a:gsLst>
              <a:gs pos="0">
                <a:schemeClr val="bg1"/>
              </a:gs>
              <a:gs pos="62000">
                <a:srgbClr val="DBEFCE"/>
              </a:gs>
            </a:gsLst>
            <a:path path="circle">
              <a:fillToRect l="50000" t="50000" r="50000" b="50000"/>
            </a:path>
          </a:gradFill>
        </p:spPr>
        <p:style>
          <a:lnRef idx="0">
            <a:srgbClr val="FFFFFF"/>
          </a:lnRef>
          <a:fillRef idx="1">
            <a:schemeClr val="accent4"/>
          </a:fillRef>
          <a:effectRef idx="0">
            <a:srgbClr val="FFFFFF"/>
          </a:effectRef>
          <a:fontRef idx="minor">
            <a:schemeClr val="lt1"/>
          </a:fontRef>
        </p:style>
        <p:txBody>
          <a:bodyPr rtlCol="0" anchor="ctr"/>
          <a:lstStyle/>
          <a:p>
            <a:pPr algn="ctr"/>
            <a:r>
              <a:rPr lang="en-US" altLang="zh-CN" sz="3200" b="1">
                <a:solidFill>
                  <a:schemeClr val="tx1"/>
                </a:solidFill>
                <a:effectLst/>
                <a:latin typeface="Times New Roman" panose="02020603050405020304" charset="0"/>
                <a:ea typeface="汉仪超粗宋简" panose="02010600000101010101" charset="-122"/>
                <a:cs typeface="Times New Roman" panose="02020603050405020304" charset="0"/>
                <a:sym typeface="思源黑体" panose="020b0500000000000000" pitchFamily="34" charset="-122"/>
              </a:rPr>
              <a:t>Free talk</a:t>
            </a:r>
            <a:endParaRPr lang="en-US" altLang="zh-CN" sz="3200" b="1">
              <a:solidFill>
                <a:schemeClr val="tx1"/>
              </a:solidFill>
              <a:effectLst/>
              <a:latin typeface="Times New Roman" panose="02020603050405020304" charset="0"/>
              <a:ea typeface="汉仪超粗宋简" panose="02010600000101010101" charset="-122"/>
              <a:cs typeface="Times New Roman" panose="02020603050405020304" charset="0"/>
              <a:sym typeface="思源黑体" panose="020b0500000000000000" pitchFamily="34" charset="-122"/>
            </a:endParaRPr>
          </a:p>
        </p:txBody>
      </p:sp>
      <p:sp>
        <p:nvSpPr>
          <p:cNvPr id="14" name="文本框 13" title=""/>
          <p:cNvSpPr txBox="1"/>
          <p:nvPr>
            <p:custDataLst>
              <p:tags r:id="rId5"/>
            </p:custDataLst>
          </p:nvPr>
        </p:nvSpPr>
        <p:spPr>
          <a:xfrm>
            <a:off x="573405" y="4460240"/>
            <a:ext cx="1344295" cy="779780"/>
          </a:xfrm>
          <a:prstGeom prst="rect">
            <a:avLst/>
          </a:prstGeom>
          <a:noFill/>
        </p:spPr>
        <p:txBody>
          <a:bodyPr wrap="square" rtlCol="0">
            <a:spAutoFit/>
          </a:bodyPr>
          <a:lstStyle/>
          <a:p>
            <a:pPr algn="ctr">
              <a:lnSpc>
                <a:spcPct val="80000"/>
              </a:lnSpc>
              <a:spcBef>
                <a:spcPct val="0"/>
              </a:spcBef>
              <a:spcAft>
                <a:spcPct val="0"/>
              </a:spcAft>
            </a:pP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hospital</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endParaRPr>
          </a:p>
          <a:p>
            <a:pPr algn="ctr">
              <a:lnSpc>
                <a:spcPct val="80000"/>
              </a:lnSpc>
              <a:spcBef>
                <a:spcPct val="0"/>
              </a:spcBef>
              <a:spcAft>
                <a:spcPct val="0"/>
              </a:spcAft>
            </a:pP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rPr>
              <a:t>医院</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2" name="文本框 1" title=""/>
          <p:cNvSpPr txBox="1"/>
          <p:nvPr>
            <p:custDataLst>
              <p:tags r:id="rId6"/>
            </p:custDataLst>
          </p:nvPr>
        </p:nvSpPr>
        <p:spPr>
          <a:xfrm>
            <a:off x="2430780" y="4460240"/>
            <a:ext cx="1175385" cy="779780"/>
          </a:xfrm>
          <a:prstGeom prst="rect">
            <a:avLst/>
          </a:prstGeom>
          <a:noFill/>
        </p:spPr>
        <p:txBody>
          <a:bodyPr wrap="square" rtlCol="0">
            <a:spAutoFit/>
          </a:bodyPr>
          <a:lstStyle/>
          <a:p>
            <a:pPr lvl="0" algn="ctr">
              <a:lnSpc>
                <a:spcPct val="80000"/>
              </a:lnSpc>
              <a:spcBef>
                <a:spcPct val="0"/>
              </a:spcBef>
              <a:spcAft>
                <a:spcPct val="0"/>
              </a:spcAft>
              <a:buClrTx/>
              <a:buSzTx/>
              <a:buFontTx/>
            </a:pP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doctor</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a:p>
            <a:pPr lvl="0" algn="ctr">
              <a:lnSpc>
                <a:spcPct val="80000"/>
              </a:lnSpc>
              <a:spcBef>
                <a:spcPct val="0"/>
              </a:spcBef>
              <a:spcAft>
                <a:spcPct val="0"/>
              </a:spcAft>
              <a:buClrTx/>
              <a:buSzTx/>
              <a:buFontTx/>
            </a:pP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医生</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9" name="文本框 18" title=""/>
          <p:cNvSpPr txBox="1"/>
          <p:nvPr>
            <p:custDataLst>
              <p:tags r:id="rId7"/>
            </p:custDataLst>
          </p:nvPr>
        </p:nvSpPr>
        <p:spPr>
          <a:xfrm>
            <a:off x="4058920" y="4460240"/>
            <a:ext cx="1023620" cy="779780"/>
          </a:xfrm>
          <a:prstGeom prst="rect">
            <a:avLst/>
          </a:prstGeom>
          <a:noFill/>
        </p:spPr>
        <p:txBody>
          <a:bodyPr wrap="square" rtlCol="0">
            <a:spAutoFit/>
          </a:bodyPr>
          <a:lstStyle/>
          <a:p>
            <a:pPr lvl="0" algn="ctr">
              <a:lnSpc>
                <a:spcPct val="80000"/>
              </a:lnSpc>
              <a:spcBef>
                <a:spcPct val="0"/>
              </a:spcBef>
              <a:spcAft>
                <a:spcPct val="0"/>
              </a:spcAft>
              <a:buClrTx/>
              <a:buSzTx/>
              <a:buFontTx/>
            </a:pP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nurse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护士</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0" name="文本框 19" title=""/>
          <p:cNvSpPr txBox="1"/>
          <p:nvPr>
            <p:custDataLst>
              <p:tags r:id="rId8"/>
            </p:custDataLst>
          </p:nvPr>
        </p:nvSpPr>
        <p:spPr>
          <a:xfrm>
            <a:off x="6184900" y="4460240"/>
            <a:ext cx="1172210" cy="779780"/>
          </a:xfrm>
          <a:prstGeom prst="rect">
            <a:avLst/>
          </a:prstGeom>
          <a:noFill/>
        </p:spPr>
        <p:txBody>
          <a:bodyPr wrap="square" rtlCol="0">
            <a:spAutoFit/>
          </a:bodyPr>
          <a:lstStyle/>
          <a:p>
            <a:pPr lvl="0" algn="ctr">
              <a:lnSpc>
                <a:spcPct val="80000"/>
              </a:lnSpc>
              <a:spcBef>
                <a:spcPct val="0"/>
              </a:spcBef>
              <a:spcAft>
                <a:spcPct val="0"/>
              </a:spcAft>
              <a:buClrTx/>
              <a:buSzTx/>
              <a:buFontTx/>
            </a:pP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school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学校</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title=""/>
          <p:cNvSpPr txBox="1"/>
          <p:nvPr>
            <p:custDataLst>
              <p:tags r:id="rId9"/>
            </p:custDataLst>
          </p:nvPr>
        </p:nvSpPr>
        <p:spPr>
          <a:xfrm>
            <a:off x="8414385" y="4460240"/>
            <a:ext cx="1359535" cy="779780"/>
          </a:xfrm>
          <a:prstGeom prst="rect">
            <a:avLst/>
          </a:prstGeom>
          <a:noFill/>
        </p:spPr>
        <p:txBody>
          <a:bodyPr wrap="square" rtlCol="0">
            <a:spAutoFit/>
          </a:bodyPr>
          <a:lstStyle/>
          <a:p>
            <a:pPr lvl="0" algn="ctr">
              <a:lnSpc>
                <a:spcPct val="80000"/>
              </a:lnSpc>
              <a:spcBef>
                <a:spcPct val="0"/>
              </a:spcBef>
              <a:spcAft>
                <a:spcPct val="0"/>
              </a:spcAft>
              <a:buClrTx/>
              <a:buSzTx/>
              <a:buFontTx/>
            </a:pP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teacher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老师</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pic>
        <p:nvPicPr>
          <p:cNvPr id="10" name="图片 9" title=""/>
          <p:cNvPicPr>
            <a:picLocks noChangeAspect="1"/>
          </p:cNvPicPr>
          <p:nvPr>
            <p:custDataLst>
              <p:tags r:id="rId11"/>
            </p:custDataLst>
          </p:nvPr>
        </p:nvPicPr>
        <p:blipFill>
          <a:blip r:embed="rId10">
            <a:clrChange>
              <a:clrFrom>
                <a:srgbClr val="F6F6F6">
                  <a:alpha val="100000"/>
                </a:srgbClr>
              </a:clrFrom>
              <a:clrTo>
                <a:srgbClr val="F6F6F6">
                  <a:alpha val="100000"/>
                  <a:alpha val="0"/>
                </a:srgbClr>
              </a:clrTo>
            </a:clrChange>
          </a:blip>
          <a:srcRect l="19191" r="3980"/>
          <a:stretch>
            <a:fillRect/>
          </a:stretch>
        </p:blipFill>
        <p:spPr>
          <a:xfrm>
            <a:off x="2480310" y="2594610"/>
            <a:ext cx="1407795" cy="1836420"/>
          </a:xfrm>
          <a:prstGeom prst="rect">
            <a:avLst/>
          </a:prstGeom>
        </p:spPr>
      </p:pic>
      <p:pic>
        <p:nvPicPr>
          <p:cNvPr id="13" name="图片 12" title=""/>
          <p:cNvPicPr>
            <a:picLocks noChangeAspect="1"/>
          </p:cNvPicPr>
          <p:nvPr>
            <p:custDataLst>
              <p:tags r:id="rId13"/>
            </p:custDataLst>
          </p:nvPr>
        </p:nvPicPr>
        <p:blipFill>
          <a:blip r:embed="rId12">
            <a:clrChange>
              <a:clrFrom>
                <a:srgbClr val="F6F6F6">
                  <a:alpha val="100000"/>
                </a:srgbClr>
              </a:clrFrom>
              <a:clrTo>
                <a:srgbClr val="F6F6F6">
                  <a:alpha val="100000"/>
                  <a:alpha val="0"/>
                </a:srgbClr>
              </a:clrTo>
            </a:clrChange>
          </a:blip>
          <a:srcRect l="30226" t="19798" r="40605" b="11193"/>
          <a:stretch>
            <a:fillRect/>
          </a:stretch>
        </p:blipFill>
        <p:spPr>
          <a:xfrm>
            <a:off x="4004945" y="2532380"/>
            <a:ext cx="1130935" cy="1898650"/>
          </a:xfrm>
          <a:prstGeom prst="rect">
            <a:avLst/>
          </a:prstGeom>
        </p:spPr>
      </p:pic>
      <p:pic>
        <p:nvPicPr>
          <p:cNvPr id="17" name="图片 16" title=""/>
          <p:cNvPicPr>
            <a:picLocks noChangeAspect="1"/>
          </p:cNvPicPr>
          <p:nvPr>
            <p:custDataLst>
              <p:tags r:id="rId15"/>
            </p:custDataLst>
          </p:nvPr>
        </p:nvPicPr>
        <p:blipFill>
          <a:blip r:embed="rId14">
            <a:clrChange>
              <a:clrFrom>
                <a:srgbClr val="F6F6F6">
                  <a:alpha val="100000"/>
                </a:srgbClr>
              </a:clrFrom>
              <a:clrTo>
                <a:srgbClr val="F6F6F6">
                  <a:alpha val="100000"/>
                  <a:alpha val="0"/>
                </a:srgbClr>
              </a:clrTo>
            </a:clrChange>
          </a:blip>
          <a:srcRect l="17719" r="16120"/>
          <a:stretch>
            <a:fillRect/>
          </a:stretch>
        </p:blipFill>
        <p:spPr>
          <a:xfrm>
            <a:off x="553720" y="2340610"/>
            <a:ext cx="1383030" cy="2090420"/>
          </a:xfrm>
          <a:prstGeom prst="rect">
            <a:avLst/>
          </a:prstGeom>
        </p:spPr>
      </p:pic>
      <p:pic>
        <p:nvPicPr>
          <p:cNvPr id="16" name="图片 15" title=""/>
          <p:cNvPicPr>
            <a:picLocks noChangeAspect="1"/>
          </p:cNvPicPr>
          <p:nvPr>
            <p:custDataLst>
              <p:tags r:id="rId17"/>
            </p:custDataLst>
          </p:nvPr>
        </p:nvPicPr>
        <p:blipFill>
          <a:blip r:embed="rId16">
            <a:clrChange>
              <a:clrFrom>
                <a:srgbClr val="F6F6F6">
                  <a:alpha val="100000"/>
                </a:srgbClr>
              </a:clrFrom>
              <a:clrTo>
                <a:srgbClr val="F6F6F6">
                  <a:alpha val="100000"/>
                  <a:alpha val="0"/>
                </a:srgbClr>
              </a:clrTo>
            </a:clrChange>
          </a:blip>
          <a:stretch>
            <a:fillRect/>
          </a:stretch>
        </p:blipFill>
        <p:spPr>
          <a:xfrm>
            <a:off x="5617845" y="2514600"/>
            <a:ext cx="2306320" cy="1916430"/>
          </a:xfrm>
          <a:prstGeom prst="rect">
            <a:avLst/>
          </a:prstGeom>
        </p:spPr>
      </p:pic>
      <p:pic>
        <p:nvPicPr>
          <p:cNvPr id="30" name="图片 29" title=""/>
          <p:cNvPicPr>
            <a:picLocks noChangeAspect="1"/>
          </p:cNvPicPr>
          <p:nvPr>
            <p:custDataLst>
              <p:tags r:id="rId19"/>
            </p:custDataLst>
          </p:nvPr>
        </p:nvPicPr>
        <p:blipFill>
          <a:blip r:embed="rId18">
            <a:clrChange>
              <a:clrFrom>
                <a:srgbClr val="F6F6F6">
                  <a:alpha val="100000"/>
                </a:srgbClr>
              </a:clrFrom>
              <a:clrTo>
                <a:srgbClr val="F6F6F6">
                  <a:alpha val="100000"/>
                  <a:alpha val="0"/>
                </a:srgbClr>
              </a:clrTo>
            </a:clrChange>
          </a:blip>
          <a:stretch>
            <a:fillRect/>
          </a:stretch>
        </p:blipFill>
        <p:spPr>
          <a:xfrm>
            <a:off x="8204200" y="2533650"/>
            <a:ext cx="1779270" cy="1897380"/>
          </a:xfrm>
          <a:prstGeom prst="rect">
            <a:avLst/>
          </a:prstGeom>
        </p:spPr>
      </p:pic>
      <p:pic>
        <p:nvPicPr>
          <p:cNvPr id="31" name="图片 30" title=""/>
          <p:cNvPicPr>
            <a:picLocks noChangeAspect="1"/>
          </p:cNvPicPr>
          <p:nvPr>
            <p:custDataLst>
              <p:tags r:id="rId21"/>
            </p:custDataLst>
          </p:nvPr>
        </p:nvPicPr>
        <p:blipFill>
          <a:blip r:embed="rId20">
            <a:clrChange>
              <a:clrFrom>
                <a:srgbClr val="F6F6F6">
                  <a:alpha val="100000"/>
                </a:srgbClr>
              </a:clrFrom>
              <a:clrTo>
                <a:srgbClr val="F6F6F6">
                  <a:alpha val="100000"/>
                  <a:alpha val="0"/>
                </a:srgbClr>
              </a:clrTo>
            </a:clrChange>
          </a:blip>
          <a:stretch>
            <a:fillRect/>
          </a:stretch>
        </p:blipFill>
        <p:spPr>
          <a:xfrm>
            <a:off x="10274300" y="2562225"/>
            <a:ext cx="1221105" cy="1868805"/>
          </a:xfrm>
          <a:prstGeom prst="rect">
            <a:avLst/>
          </a:prstGeom>
        </p:spPr>
      </p:pic>
      <p:sp>
        <p:nvSpPr>
          <p:cNvPr id="32" name="文本框 31" title=""/>
          <p:cNvSpPr txBox="1"/>
          <p:nvPr>
            <p:custDataLst>
              <p:tags r:id="rId22"/>
            </p:custDataLst>
          </p:nvPr>
        </p:nvSpPr>
        <p:spPr>
          <a:xfrm>
            <a:off x="10268585" y="4460240"/>
            <a:ext cx="1231900" cy="779780"/>
          </a:xfrm>
          <a:prstGeom prst="rect">
            <a:avLst/>
          </a:prstGeom>
          <a:noFill/>
        </p:spPr>
        <p:txBody>
          <a:bodyPr wrap="square" rtlCol="0">
            <a:spAutoFit/>
          </a:bodyPr>
          <a:lstStyle/>
          <a:p>
            <a:pPr lvl="0" algn="ctr">
              <a:lnSpc>
                <a:spcPct val="80000"/>
              </a:lnSpc>
              <a:spcBef>
                <a:spcPct val="0"/>
              </a:spcBef>
              <a:spcAft>
                <a:spcPct val="0"/>
              </a:spcAft>
              <a:buClrTx/>
              <a:buSzTx/>
              <a:buFontTx/>
            </a:pP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student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学生</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4" fill="hold" grpId="2"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p:stCondLst>
                              <p:cond delay="0"/>
                            </p:stCondLst>
                            <p:childTnLst>
                              <p:par>
                                <p:cTn id="47" presetID="2" presetClass="entr" presetSubtype="4" fill="hold" grpId="3"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p:stCondLst>
                              <p:cond delay="0"/>
                            </p:stCondLst>
                            <p:childTnLst>
                              <p:par>
                                <p:cTn id="59" presetID="2" presetClass="entr" presetSubtype="4" fill="hold" grpId="4"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p:stCondLst>
                              <p:cond delay="0"/>
                            </p:stCondLst>
                            <p:childTnLst>
                              <p:par>
                                <p:cTn id="71" presetID="2" presetClass="entr" presetSubtype="4" fill="hold" grpId="5" nodeType="click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ppt_x"/>
                                          </p:val>
                                        </p:tav>
                                        <p:tav tm="100000">
                                          <p:val>
                                            <p:strVal val="#ppt_x"/>
                                          </p:val>
                                        </p:tav>
                                      </p:tavLst>
                                    </p:anim>
                                    <p:anim calcmode="lin" valueType="num">
                                      <p:cBhvr additive="base">
                                        <p:cTn id="7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dvAuto="0"/>
      <p:bldP spid="2" grpId="1" advAuto="0"/>
      <p:bldP spid="19" grpId="2" advAuto="0"/>
      <p:bldP spid="20" grpId="3" advAuto="0"/>
      <p:bldP spid="5" grpId="4" advAuto="0"/>
      <p:bldP spid="32" grpId="5" advAuto="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2" name="文本框 21" title=""/>
          <p:cNvSpPr txBox="1"/>
          <p:nvPr>
            <p:custDataLst>
              <p:tags r:id="rId3"/>
            </p:custDataLst>
          </p:nvPr>
        </p:nvSpPr>
        <p:spPr>
          <a:xfrm>
            <a:off x="1032510" y="4351020"/>
            <a:ext cx="1722755" cy="779780"/>
          </a:xfrm>
          <a:prstGeom prst="rect">
            <a:avLst/>
          </a:prstGeom>
          <a:noFill/>
        </p:spPr>
        <p:txBody>
          <a:bodyPr wrap="square" rtlCol="0">
            <a:spAutoFit/>
          </a:bodyPr>
          <a:lstStyle/>
          <a:p>
            <a:pPr lvl="0" algn="ctr">
              <a:lnSpc>
                <a:spcPct val="80000"/>
              </a:lnSpc>
              <a:spcBef>
                <a:spcPct val="0"/>
              </a:spcBef>
              <a:spcAft>
                <a:spcPct val="0"/>
              </a:spcAft>
              <a:buClrTx/>
              <a:buSzTx/>
              <a:buFontTx/>
            </a:pP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restaurant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餐馆</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3" name="文本框 22" title=""/>
          <p:cNvSpPr txBox="1"/>
          <p:nvPr>
            <p:custDataLst>
              <p:tags r:id="rId4"/>
            </p:custDataLst>
          </p:nvPr>
        </p:nvSpPr>
        <p:spPr>
          <a:xfrm>
            <a:off x="3440748" y="4351020"/>
            <a:ext cx="929005" cy="779780"/>
          </a:xfrm>
          <a:prstGeom prst="rect">
            <a:avLst/>
          </a:prstGeom>
          <a:noFill/>
        </p:spPr>
        <p:txBody>
          <a:bodyPr wrap="square" rtlCol="0">
            <a:spAutoFit/>
          </a:bodyPr>
          <a:lstStyle/>
          <a:p>
            <a:pPr lvl="0" algn="ctr">
              <a:lnSpc>
                <a:spcPct val="80000"/>
              </a:lnSpc>
              <a:spcBef>
                <a:spcPct val="0"/>
              </a:spcBef>
              <a:spcAft>
                <a:spcPct val="0"/>
              </a:spcAft>
              <a:buClrTx/>
              <a:buSzTx/>
              <a:buFontTx/>
            </a:pP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cook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厨师</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title=""/>
          <p:cNvSpPr txBox="1"/>
          <p:nvPr>
            <p:custDataLst>
              <p:tags r:id="rId5"/>
            </p:custDataLst>
          </p:nvPr>
        </p:nvSpPr>
        <p:spPr>
          <a:xfrm>
            <a:off x="5193348" y="4351020"/>
            <a:ext cx="1320165" cy="779780"/>
          </a:xfrm>
          <a:prstGeom prst="rect">
            <a:avLst/>
          </a:prstGeom>
          <a:noFill/>
        </p:spPr>
        <p:txBody>
          <a:bodyPr wrap="square" rtlCol="0">
            <a:spAutoFit/>
          </a:bodyPr>
          <a:lstStyle/>
          <a:p>
            <a:pPr lvl="0" algn="ctr">
              <a:lnSpc>
                <a:spcPct val="80000"/>
              </a:lnSpc>
              <a:spcBef>
                <a:spcPct val="0"/>
              </a:spcBef>
              <a:spcAft>
                <a:spcPct val="0"/>
              </a:spcAft>
              <a:buClrTx/>
              <a:buSzTx/>
              <a:buFontTx/>
            </a:pP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waiter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服务员</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pic>
        <p:nvPicPr>
          <p:cNvPr id="33" name="图片 32" title=""/>
          <p:cNvPicPr>
            <a:picLocks noChangeAspect="1"/>
          </p:cNvPicPr>
          <p:nvPr>
            <p:custDataLst>
              <p:tags r:id="rId7"/>
            </p:custDataLst>
          </p:nvPr>
        </p:nvPicPr>
        <p:blipFill>
          <a:blip r:embed="rId6">
            <a:clrChange>
              <a:clrFrom>
                <a:srgbClr val="F6F6F6">
                  <a:alpha val="100000"/>
                </a:srgbClr>
              </a:clrFrom>
              <a:clrTo>
                <a:srgbClr val="F6F6F6">
                  <a:alpha val="100000"/>
                  <a:alpha val="0"/>
                </a:srgbClr>
              </a:clrTo>
            </a:clrChange>
          </a:blip>
          <a:stretch>
            <a:fillRect/>
          </a:stretch>
        </p:blipFill>
        <p:spPr>
          <a:xfrm>
            <a:off x="619125" y="1633220"/>
            <a:ext cx="2550160" cy="2554605"/>
          </a:xfrm>
          <a:prstGeom prst="rect">
            <a:avLst/>
          </a:prstGeom>
        </p:spPr>
      </p:pic>
      <p:pic>
        <p:nvPicPr>
          <p:cNvPr id="34" name="图片 33" title=""/>
          <p:cNvPicPr>
            <a:picLocks noChangeAspect="1"/>
          </p:cNvPicPr>
          <p:nvPr>
            <p:custDataLst>
              <p:tags r:id="rId9"/>
            </p:custDataLst>
          </p:nvPr>
        </p:nvPicPr>
        <p:blipFill>
          <a:blip r:embed="rId8">
            <a:clrChange>
              <a:clrFrom>
                <a:srgbClr val="FFFFFD">
                  <a:alpha val="100000"/>
                </a:srgbClr>
              </a:clrFrom>
              <a:clrTo>
                <a:srgbClr val="FFFFFD">
                  <a:alpha val="100000"/>
                  <a:alpha val="0"/>
                </a:srgbClr>
              </a:clrTo>
            </a:clrChange>
          </a:blip>
          <a:stretch>
            <a:fillRect/>
          </a:stretch>
        </p:blipFill>
        <p:spPr>
          <a:xfrm>
            <a:off x="3398520" y="1721485"/>
            <a:ext cx="1470660" cy="2453005"/>
          </a:xfrm>
          <a:prstGeom prst="rect">
            <a:avLst/>
          </a:prstGeom>
        </p:spPr>
      </p:pic>
      <p:pic>
        <p:nvPicPr>
          <p:cNvPr id="35" name="图片 34" title=""/>
          <p:cNvPicPr>
            <a:picLocks noChangeAspect="1"/>
          </p:cNvPicPr>
          <p:nvPr>
            <p:custDataLst>
              <p:tags r:id="rId11"/>
            </p:custDataLst>
          </p:nvPr>
        </p:nvPicPr>
        <p:blipFill>
          <a:blip r:embed="rId10">
            <a:clrChange>
              <a:clrFrom>
                <a:srgbClr val="F6F6F6">
                  <a:alpha val="100000"/>
                </a:srgbClr>
              </a:clrFrom>
              <a:clrTo>
                <a:srgbClr val="F6F6F6">
                  <a:alpha val="100000"/>
                  <a:alpha val="0"/>
                </a:srgbClr>
              </a:clrTo>
            </a:clrChange>
          </a:blip>
          <a:srcRect r="12257"/>
          <a:stretch>
            <a:fillRect/>
          </a:stretch>
        </p:blipFill>
        <p:spPr>
          <a:xfrm>
            <a:off x="4787265" y="1739900"/>
            <a:ext cx="2132330" cy="2431415"/>
          </a:xfrm>
          <a:prstGeom prst="rect">
            <a:avLst/>
          </a:prstGeom>
        </p:spPr>
      </p:pic>
      <p:pic>
        <p:nvPicPr>
          <p:cNvPr id="2" name="图片 1" title=""/>
          <p:cNvPicPr/>
          <p:nvPr>
            <p:custDataLst>
              <p:tags r:id="rId13"/>
            </p:custDataLst>
          </p:nvPr>
        </p:nvPicPr>
        <p:blipFill>
          <a:blip r:embed="rId12"/>
          <a:stretch>
            <a:fillRect/>
          </a:stretch>
        </p:blipFill>
        <p:spPr>
          <a:xfrm>
            <a:off x="7010400" y="1752600"/>
            <a:ext cx="3089910" cy="2317750"/>
          </a:xfrm>
          <a:prstGeom prst="rect">
            <a:avLst/>
          </a:prstGeom>
        </p:spPr>
      </p:pic>
      <p:sp>
        <p:nvSpPr>
          <p:cNvPr id="3" name="文本框 2" title=""/>
          <p:cNvSpPr txBox="1"/>
          <p:nvPr>
            <p:custDataLst>
              <p:tags r:id="rId14"/>
            </p:custDataLst>
          </p:nvPr>
        </p:nvSpPr>
        <p:spPr>
          <a:xfrm>
            <a:off x="7330758" y="4351020"/>
            <a:ext cx="2449195" cy="779780"/>
          </a:xfrm>
          <a:prstGeom prst="rect">
            <a:avLst/>
          </a:prstGeom>
          <a:noFill/>
        </p:spPr>
        <p:txBody>
          <a:bodyPr wrap="square" rtlCol="0">
            <a:spAutoFit/>
          </a:bodyPr>
          <a:lstStyle/>
          <a:p>
            <a:pPr lvl="0" algn="ctr">
              <a:lnSpc>
                <a:spcPct val="80000"/>
              </a:lnSpc>
              <a:spcBef>
                <a:spcPct val="0"/>
              </a:spcBef>
              <a:spcAft>
                <a:spcPct val="0"/>
              </a:spcAft>
              <a:buClrTx/>
              <a:buSzTx/>
              <a:buFontTx/>
            </a:pPr>
            <a:r>
              <a:rPr 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police station</a:t>
            </a:r>
            <a:endParaRPr 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a:p>
            <a:pPr lvl="0" algn="ctr">
              <a:lnSpc>
                <a:spcPct val="80000"/>
              </a:lnSpc>
              <a:spcBef>
                <a:spcPct val="0"/>
              </a:spcBef>
              <a:spcAft>
                <a:spcPct val="0"/>
              </a:spcAft>
              <a:buClrTx/>
              <a:buSzTx/>
              <a:buFontTx/>
            </a:pP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警察局</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pic>
        <p:nvPicPr>
          <p:cNvPr id="4" name="图片 3" title=""/>
          <p:cNvPicPr/>
          <p:nvPr>
            <p:custDataLst>
              <p:tags r:id="rId16"/>
            </p:custDataLst>
          </p:nvPr>
        </p:nvPicPr>
        <p:blipFill>
          <a:blip r:embed="rId15">
            <a:clrChange>
              <a:clrFrom>
                <a:srgbClr val="F6F6F6">
                  <a:alpha val="100000"/>
                </a:srgbClr>
              </a:clrFrom>
              <a:clrTo>
                <a:srgbClr val="F6F6F6">
                  <a:alpha val="100000"/>
                  <a:alpha val="0"/>
                </a:srgbClr>
              </a:clrTo>
            </a:clrChange>
          </a:blip>
          <a:stretch>
            <a:fillRect/>
          </a:stretch>
        </p:blipFill>
        <p:spPr>
          <a:xfrm>
            <a:off x="10363200" y="1633220"/>
            <a:ext cx="1366520" cy="2457450"/>
          </a:xfrm>
          <a:prstGeom prst="rect">
            <a:avLst/>
          </a:prstGeom>
        </p:spPr>
      </p:pic>
      <p:sp>
        <p:nvSpPr>
          <p:cNvPr id="5" name="文本框 4" title=""/>
          <p:cNvSpPr txBox="1"/>
          <p:nvPr>
            <p:custDataLst>
              <p:tags r:id="rId17"/>
            </p:custDataLst>
          </p:nvPr>
        </p:nvSpPr>
        <p:spPr>
          <a:xfrm>
            <a:off x="10100310" y="4351020"/>
            <a:ext cx="1553210" cy="1123950"/>
          </a:xfrm>
          <a:prstGeom prst="rect">
            <a:avLst/>
          </a:prstGeom>
          <a:noFill/>
        </p:spPr>
        <p:txBody>
          <a:bodyPr wrap="square" rtlCol="0">
            <a:spAutoFit/>
          </a:bodyPr>
          <a:lstStyle/>
          <a:p>
            <a:pPr lvl="0" algn="ctr">
              <a:lnSpc>
                <a:spcPct val="80000"/>
              </a:lnSpc>
              <a:spcBef>
                <a:spcPct val="0"/>
              </a:spcBef>
              <a:spcAft>
                <a:spcPct val="0"/>
              </a:spcAft>
              <a:buClrTx/>
              <a:buSzTx/>
              <a:buFontTx/>
            </a:pPr>
            <a:r>
              <a:rPr 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police officer</a:t>
            </a:r>
            <a:endParaRPr 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a:p>
            <a:pPr lvl="0" algn="ctr">
              <a:lnSpc>
                <a:spcPct val="80000"/>
              </a:lnSpc>
              <a:spcBef>
                <a:spcPct val="0"/>
              </a:spcBef>
              <a:spcAft>
                <a:spcPct val="0"/>
              </a:spcAft>
              <a:buClrTx/>
              <a:buSzTx/>
              <a:buFontTx/>
            </a:pP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警察</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cond evt="onBegin" delay="0">
                          <p:tn val="32"/>
                        </p:cond>
                      </p:stCondLst>
                      <p:childTnLst>
                        <p:par>
                          <p:cTn id="34" fill="hold">
                            <p:stCondLst>
                              <p:cond delay="0"/>
                            </p:stCondLst>
                            <p:childTnLst>
                              <p:par>
                                <p:cTn id="35" presetID="2" presetClass="entr" presetSubtype="4" fill="hold" grpId="2"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cond evt="onBegin" delay="0">
                          <p:tn val="38"/>
                        </p:cond>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cond evt="onBegin" delay="0">
                          <p:tn val="44"/>
                        </p:cond>
                      </p:stCondLst>
                      <p:childTnLst>
                        <p:par>
                          <p:cTn id="46" fill="hold">
                            <p:stCondLst>
                              <p:cond delay="0"/>
                            </p:stCondLst>
                            <p:childTnLst>
                              <p:par>
                                <p:cTn id="47" presetID="2" presetClass="entr" presetSubtype="4" fill="hold" grpId="3"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cond evt="onBegin" delay="0">
                          <p:tn val="50"/>
                        </p:cond>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cond evt="onBegin" delay="0">
                          <p:tn val="56"/>
                        </p:cond>
                      </p:stCondLst>
                      <p:childTnLst>
                        <p:par>
                          <p:cTn id="58" fill="hold">
                            <p:stCondLst>
                              <p:cond delay="0"/>
                            </p:stCondLst>
                            <p:childTnLst>
                              <p:par>
                                <p:cTn id="59" presetID="2" presetClass="entr" presetSubtype="4" fill="hold" grpId="4"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dvAuto="0"/>
      <p:bldP spid="23" grpId="1" advAuto="0"/>
      <p:bldP spid="9" grpId="2" advAuto="0"/>
      <p:bldP spid="3" grpId="3" advAuto="0"/>
      <p:bldP spid="5" grpId="4" advAuto="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5" name="文本框 24" title=""/>
          <p:cNvSpPr txBox="1"/>
          <p:nvPr>
            <p:custDataLst>
              <p:tags r:id="rId3"/>
            </p:custDataLst>
          </p:nvPr>
        </p:nvSpPr>
        <p:spPr>
          <a:xfrm>
            <a:off x="1270635" y="5105400"/>
            <a:ext cx="1897380" cy="482600"/>
          </a:xfrm>
          <a:prstGeom prst="rect">
            <a:avLst/>
          </a:prstGeom>
          <a:noFill/>
        </p:spPr>
        <p:txBody>
          <a:bodyPr wrap="square" rtlCol="0">
            <a:noAutofit/>
          </a:bodyPr>
          <a:lstStyle/>
          <a:p>
            <a:pPr lvl="0" algn="ctr">
              <a:lnSpc>
                <a:spcPct val="80000"/>
              </a:lnSpc>
              <a:spcBef>
                <a:spcPct val="0"/>
              </a:spcBef>
              <a:spcAft>
                <a:spcPct val="0"/>
              </a:spcAft>
              <a:buClrTx/>
              <a:buSzTx/>
              <a:buFontTx/>
            </a:pP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shop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商店</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6" name="文本框 25" title=""/>
          <p:cNvSpPr txBox="1"/>
          <p:nvPr>
            <p:custDataLst>
              <p:tags r:id="rId4"/>
            </p:custDataLst>
          </p:nvPr>
        </p:nvSpPr>
        <p:spPr>
          <a:xfrm>
            <a:off x="3230880" y="5105400"/>
            <a:ext cx="3249930" cy="482600"/>
          </a:xfrm>
          <a:prstGeom prst="rect">
            <a:avLst/>
          </a:prstGeom>
          <a:noFill/>
        </p:spPr>
        <p:txBody>
          <a:bodyPr wrap="square" rtlCol="0">
            <a:noAutofit/>
          </a:bodyPr>
          <a:lstStyle/>
          <a:p>
            <a:pPr lvl="0" algn="ctr">
              <a:lnSpc>
                <a:spcPct val="80000"/>
              </a:lnSpc>
              <a:spcBef>
                <a:spcPct val="0"/>
              </a:spcBef>
              <a:spcAft>
                <a:spcPct val="0"/>
              </a:spcAft>
              <a:buClrTx/>
              <a:buSzTx/>
              <a:buFontTx/>
            </a:pP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shopkeeper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售货员</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pic>
        <p:nvPicPr>
          <p:cNvPr id="36" name="图片 35" title=""/>
          <p:cNvPicPr>
            <a:picLocks noChangeAspect="1"/>
          </p:cNvPicPr>
          <p:nvPr>
            <p:custDataLst>
              <p:tags r:id="rId6"/>
            </p:custDataLst>
          </p:nvPr>
        </p:nvPicPr>
        <p:blipFill>
          <a:blip r:embed="rId5"/>
          <a:srcRect l="19740" r="16082"/>
          <a:stretch>
            <a:fillRect/>
          </a:stretch>
        </p:blipFill>
        <p:spPr>
          <a:xfrm>
            <a:off x="990600" y="1532890"/>
            <a:ext cx="2431415" cy="3211830"/>
          </a:xfrm>
          <a:prstGeom prst="rect">
            <a:avLst/>
          </a:prstGeom>
        </p:spPr>
      </p:pic>
      <p:pic>
        <p:nvPicPr>
          <p:cNvPr id="37" name="图片 36" title=""/>
          <p:cNvPicPr>
            <a:picLocks noChangeAspect="1"/>
          </p:cNvPicPr>
          <p:nvPr>
            <p:custDataLst>
              <p:tags r:id="rId8"/>
            </p:custDataLst>
          </p:nvPr>
        </p:nvPicPr>
        <p:blipFill>
          <a:blip r:embed="rId7">
            <a:clrChange>
              <a:clrFrom>
                <a:srgbClr val="F6F6F6">
                  <a:alpha val="100000"/>
                </a:srgbClr>
              </a:clrFrom>
              <a:clrTo>
                <a:srgbClr val="F6F6F6">
                  <a:alpha val="100000"/>
                  <a:alpha val="0"/>
                </a:srgbClr>
              </a:clrTo>
            </a:clrChange>
          </a:blip>
          <a:srcRect l="13174" r="5276"/>
          <a:stretch>
            <a:fillRect/>
          </a:stretch>
        </p:blipFill>
        <p:spPr>
          <a:xfrm>
            <a:off x="3627755" y="1519555"/>
            <a:ext cx="2508250" cy="3238500"/>
          </a:xfrm>
          <a:prstGeom prst="rect">
            <a:avLst/>
          </a:prstGeom>
        </p:spPr>
      </p:pic>
      <p:pic>
        <p:nvPicPr>
          <p:cNvPr id="38" name="图片 37" title=""/>
          <p:cNvPicPr>
            <a:picLocks noChangeAspect="1"/>
          </p:cNvPicPr>
          <p:nvPr>
            <p:custDataLst>
              <p:tags r:id="rId10"/>
            </p:custDataLst>
          </p:nvPr>
        </p:nvPicPr>
        <p:blipFill>
          <a:blip r:embed="rId9"/>
          <a:stretch>
            <a:fillRect/>
          </a:stretch>
        </p:blipFill>
        <p:spPr>
          <a:xfrm>
            <a:off x="6341745" y="1442720"/>
            <a:ext cx="2632075" cy="3392170"/>
          </a:xfrm>
          <a:prstGeom prst="rect">
            <a:avLst/>
          </a:prstGeom>
        </p:spPr>
      </p:pic>
      <p:sp>
        <p:nvSpPr>
          <p:cNvPr id="39" name="文本框 38" title=""/>
          <p:cNvSpPr txBox="1"/>
          <p:nvPr>
            <p:custDataLst>
              <p:tags r:id="rId11"/>
            </p:custDataLst>
          </p:nvPr>
        </p:nvSpPr>
        <p:spPr>
          <a:xfrm>
            <a:off x="6543675" y="5105400"/>
            <a:ext cx="2384425" cy="482600"/>
          </a:xfrm>
          <a:prstGeom prst="rect">
            <a:avLst/>
          </a:prstGeom>
          <a:noFill/>
        </p:spPr>
        <p:txBody>
          <a:bodyPr wrap="square" rtlCol="0">
            <a:noAutofit/>
          </a:bodyPr>
          <a:lstStyle/>
          <a:p>
            <a:pPr lvl="0" algn="ctr">
              <a:lnSpc>
                <a:spcPct val="80000"/>
              </a:lnSpc>
              <a:spcBef>
                <a:spcPct val="0"/>
              </a:spcBef>
              <a:spcAft>
                <a:spcPct val="0"/>
              </a:spcAft>
              <a:buClrTx/>
              <a:buSzTx/>
              <a:buFontTx/>
            </a:pP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factory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工厂</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pic>
        <p:nvPicPr>
          <p:cNvPr id="40" name="图片 39" title=""/>
          <p:cNvPicPr>
            <a:picLocks noChangeAspect="1"/>
          </p:cNvPicPr>
          <p:nvPr>
            <p:custDataLst>
              <p:tags r:id="rId13"/>
            </p:custDataLst>
          </p:nvPr>
        </p:nvPicPr>
        <p:blipFill>
          <a:blip r:embed="rId12"/>
          <a:srcRect l="53027" t="14325" r="12689" b="12152"/>
          <a:stretch>
            <a:fillRect/>
          </a:stretch>
        </p:blipFill>
        <p:spPr>
          <a:xfrm>
            <a:off x="9179560" y="1442720"/>
            <a:ext cx="2110105" cy="3392170"/>
          </a:xfrm>
          <a:prstGeom prst="rect">
            <a:avLst/>
          </a:prstGeom>
        </p:spPr>
      </p:pic>
      <p:sp>
        <p:nvSpPr>
          <p:cNvPr id="41" name="文本框 40" title=""/>
          <p:cNvSpPr txBox="1"/>
          <p:nvPr>
            <p:custDataLst>
              <p:tags r:id="rId14"/>
            </p:custDataLst>
          </p:nvPr>
        </p:nvSpPr>
        <p:spPr>
          <a:xfrm>
            <a:off x="8990965" y="5105400"/>
            <a:ext cx="2384425" cy="482600"/>
          </a:xfrm>
          <a:prstGeom prst="rect">
            <a:avLst/>
          </a:prstGeom>
          <a:noFill/>
        </p:spPr>
        <p:txBody>
          <a:bodyPr wrap="square" rtlCol="0">
            <a:noAutofit/>
          </a:bodyPr>
          <a:lstStyle/>
          <a:p>
            <a:pPr lvl="0" algn="ctr">
              <a:lnSpc>
                <a:spcPct val="80000"/>
              </a:lnSpc>
              <a:spcBef>
                <a:spcPct val="0"/>
              </a:spcBef>
              <a:spcAft>
                <a:spcPct val="0"/>
              </a:spcAft>
              <a:buClrTx/>
              <a:buSzTx/>
              <a:buFontTx/>
            </a:pP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worker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工人</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cond evt="onBegin" delay="0">
                          <p:tn val="32"/>
                        </p:cond>
                      </p:stCondLst>
                      <p:childTnLst>
                        <p:par>
                          <p:cTn id="34" fill="hold">
                            <p:stCondLst>
                              <p:cond delay="0"/>
                            </p:stCondLst>
                            <p:childTnLst>
                              <p:par>
                                <p:cTn id="35" presetID="2" presetClass="entr" presetSubtype="4" fill="hold" grpId="2" nodeType="click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cond evt="onBegin" delay="0">
                          <p:tn val="38"/>
                        </p:cond>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cond evt="onBegin" delay="0">
                          <p:tn val="44"/>
                        </p:cond>
                      </p:stCondLst>
                      <p:childTnLst>
                        <p:par>
                          <p:cTn id="46" fill="hold">
                            <p:stCondLst>
                              <p:cond delay="0"/>
                            </p:stCondLst>
                            <p:childTnLst>
                              <p:par>
                                <p:cTn id="47" presetID="2" presetClass="entr" presetSubtype="4" fill="hold" grpId="3" nodeType="click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fill="hold"/>
                                        <p:tgtEl>
                                          <p:spTgt spid="41"/>
                                        </p:tgtEl>
                                        <p:attrNameLst>
                                          <p:attrName>ppt_x</p:attrName>
                                        </p:attrNameLst>
                                      </p:cBhvr>
                                      <p:tavLst>
                                        <p:tav tm="0">
                                          <p:val>
                                            <p:strVal val="#ppt_x"/>
                                          </p:val>
                                        </p:tav>
                                        <p:tav tm="100000">
                                          <p:val>
                                            <p:strVal val="#ppt_x"/>
                                          </p:val>
                                        </p:tav>
                                      </p:tavLst>
                                    </p:anim>
                                    <p:anim calcmode="lin" valueType="num">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dvAuto="0"/>
      <p:bldP spid="26" grpId="1" advAuto="0"/>
      <p:bldP spid="39" grpId="2" advAuto="0"/>
      <p:bldP spid="41" grpId="3" advAuto="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7650" name="文本框 3" title=""/>
          <p:cNvSpPr txBox="1"/>
          <p:nvPr>
            <p:custDataLst>
              <p:tags r:id="rId3"/>
            </p:custDataLst>
          </p:nvPr>
        </p:nvSpPr>
        <p:spPr>
          <a:xfrm>
            <a:off x="854075" y="996950"/>
            <a:ext cx="10483850" cy="995045"/>
          </a:xfrm>
          <a:prstGeom prst="rect">
            <a:avLst/>
          </a:prstGeom>
          <a:noFill/>
          <a:ln w="9525">
            <a:noFill/>
          </a:ln>
        </p:spPr>
        <p:txBody>
          <a:bodyPr wrap="square" anchor="t" anchorCtr="0">
            <a:spAutoFit/>
          </a:bodyPr>
          <a:lstStyle/>
          <a:p>
            <a:pPr>
              <a:lnSpc>
                <a:spcPct val="70000"/>
              </a:lnSpc>
              <a:spcBef>
                <a:spcPct val="0"/>
              </a:spcBef>
              <a:spcAft>
                <a:spcPct val="0"/>
              </a:spcAft>
            </a:pPr>
            <a:r>
              <a:rPr lang="en-US" altLang="zh-CN" sz="2800" b="1">
                <a:solidFill>
                  <a:schemeClr val="tx1"/>
                </a:solidFill>
                <a:latin typeface="Times New Roman" panose="02020603050405020304" charset="0"/>
                <a:ea typeface="微软雅黑"/>
              </a:rPr>
              <a:t>Listen to Simon talking about his neighbours. Write the correct job and work place under each person with the words in the box. Then match each person with the right picture.</a:t>
            </a:r>
            <a:endParaRPr lang="en-US" altLang="zh-CN" sz="2800" b="1">
              <a:solidFill>
                <a:schemeClr val="tx1"/>
              </a:solidFill>
              <a:latin typeface="Times New Roman" panose="02020603050405020304" charset="0"/>
              <a:ea typeface="微软雅黑"/>
            </a:endParaRPr>
          </a:p>
        </p:txBody>
      </p:sp>
      <p:sp>
        <p:nvSpPr>
          <p:cNvPr id="6" name="圆角矩形 5" title=""/>
          <p:cNvSpPr/>
          <p:nvPr>
            <p:custDataLst>
              <p:tags r:id="rId4"/>
            </p:custDataLst>
          </p:nvPr>
        </p:nvSpPr>
        <p:spPr>
          <a:xfrm>
            <a:off x="543560" y="418465"/>
            <a:ext cx="2101850" cy="561340"/>
          </a:xfrm>
          <a:prstGeom prst="roundRect">
            <a:avLst>
              <a:gd name="adj" fmla="val 50000"/>
            </a:avLst>
          </a:prstGeom>
          <a:gradFill>
            <a:gsLst>
              <a:gs pos="0">
                <a:schemeClr val="bg1"/>
              </a:gs>
              <a:gs pos="62000">
                <a:srgbClr val="DBEFCE"/>
              </a:gs>
            </a:gsLst>
            <a:path path="circle">
              <a:fillToRect l="50000" t="50000" r="50000" b="50000"/>
            </a:path>
          </a:gradFill>
        </p:spPr>
        <p:style>
          <a:lnRef idx="0">
            <a:srgbClr val="FFFFFF"/>
          </a:lnRef>
          <a:fillRef idx="1">
            <a:schemeClr val="accent4"/>
          </a:fillRef>
          <a:effectRef idx="0">
            <a:srgbClr val="FFFFFF"/>
          </a:effectRef>
          <a:fontRef idx="minor">
            <a:schemeClr val="lt1"/>
          </a:fontRef>
        </p:style>
        <p:txBody>
          <a:bodyPr rtlCol="0" anchor="ctr"/>
          <a:lstStyle/>
          <a:p>
            <a:pPr algn="ctr"/>
            <a:r>
              <a:rPr lang="en-US" altLang="zh-CN" sz="3200" b="1">
                <a:solidFill>
                  <a:schemeClr val="tx1"/>
                </a:solidFill>
                <a:effectLst/>
                <a:latin typeface="Times New Roman" panose="02020603050405020304" charset="0"/>
                <a:ea typeface="汉仪超粗宋简" panose="02010600000101010101" charset="-122"/>
                <a:cs typeface="Times New Roman" panose="02020603050405020304" charset="0"/>
                <a:sym typeface="思源黑体" panose="020b0500000000000000" pitchFamily="34" charset="-122"/>
              </a:rPr>
              <a:t>Listening</a:t>
            </a:r>
            <a:endParaRPr lang="en-US" altLang="zh-CN" sz="3200" b="1">
              <a:solidFill>
                <a:schemeClr val="tx1"/>
              </a:solidFill>
              <a:effectLst/>
              <a:latin typeface="Times New Roman" panose="02020603050405020304" charset="0"/>
              <a:ea typeface="汉仪超粗宋简" panose="02010600000101010101" charset="-122"/>
              <a:cs typeface="Times New Roman" panose="02020603050405020304" charset="0"/>
              <a:sym typeface="思源黑体" panose="020b0500000000000000" pitchFamily="34" charset="-122"/>
            </a:endParaRPr>
          </a:p>
        </p:txBody>
      </p:sp>
      <p:sp>
        <p:nvSpPr>
          <p:cNvPr id="4" name="文本框 3" title=""/>
          <p:cNvSpPr txBox="1"/>
          <p:nvPr>
            <p:custDataLst>
              <p:tags r:id="rId5"/>
            </p:custDataLst>
          </p:nvPr>
        </p:nvSpPr>
        <p:spPr>
          <a:xfrm>
            <a:off x="1676400" y="1999615"/>
            <a:ext cx="8691245" cy="694055"/>
          </a:xfrm>
          <a:prstGeom prst="rect">
            <a:avLst/>
          </a:prstGeom>
          <a:solidFill>
            <a:schemeClr val="accent4">
              <a:lumMod val="20000"/>
              <a:lumOff val="80000"/>
            </a:schemeClr>
          </a:solidFill>
        </p:spPr>
        <p:txBody>
          <a:bodyPr wrap="square" rtlCol="0" anchor="t">
            <a:spAutoFit/>
          </a:bodyPr>
          <a:lstStyle/>
          <a:p>
            <a:pPr>
              <a:lnSpc>
                <a:spcPct val="70000"/>
              </a:lnSpc>
              <a:spcBef>
                <a:spcPct val="0"/>
              </a:spcBef>
              <a:spcAft>
                <a:spcPct val="0"/>
              </a:spcAft>
            </a:pPr>
            <a:r>
              <a:rPr lang="en-US" altLang="zh-CN" sz="2800">
                <a:latin typeface="Times New Roman" panose="02020603050405020304" charset="0"/>
                <a:cs typeface="Times New Roman" panose="02020603050405020304" charset="0"/>
              </a:rPr>
              <a:t>cook		</a:t>
            </a:r>
            <a:r>
              <a:rPr lang="en-US" altLang="zh-CN" sz="2800">
                <a:latin typeface="Times New Roman" panose="02020603050405020304" charset="0"/>
                <a:cs typeface="Times New Roman" panose="02020603050405020304" charset="0"/>
                <a:sym typeface="+mn-ea"/>
              </a:rPr>
              <a:t>doctor			police officer	teacher</a:t>
            </a:r>
            <a:endParaRPr lang="en-US" altLang="zh-CN" sz="2800">
              <a:latin typeface="Times New Roman" panose="02020603050405020304" charset="0"/>
              <a:cs typeface="Times New Roman" panose="02020603050405020304" charset="0"/>
            </a:endParaRPr>
          </a:p>
          <a:p>
            <a:pPr>
              <a:lnSpc>
                <a:spcPct val="70000"/>
              </a:lnSpc>
              <a:spcBef>
                <a:spcPct val="0"/>
              </a:spcBef>
              <a:spcAft>
                <a:spcPct val="0"/>
              </a:spcAft>
            </a:pPr>
            <a:r>
              <a:rPr lang="en-US" altLang="zh-CN" sz="2800">
                <a:latin typeface="Times New Roman" panose="02020603050405020304" charset="0"/>
                <a:cs typeface="Times New Roman" panose="02020603050405020304" charset="0"/>
              </a:rPr>
              <a:t>hospital	police station	restaurant		school</a:t>
            </a:r>
            <a:endParaRPr lang="zh-CN" altLang="en-US" sz="2800">
              <a:latin typeface="Times New Roman" panose="02020603050405020304" charset="0"/>
              <a:cs typeface="Times New Roman" panose="02020603050405020304" charset="0"/>
            </a:endParaRPr>
          </a:p>
        </p:txBody>
      </p:sp>
      <p:grpSp>
        <p:nvGrpSpPr>
          <p:cNvPr id="18" name="组合 17" title=""/>
          <p:cNvGrpSpPr/>
          <p:nvPr>
            <p:custDataLst>
              <p:tags r:id="rId6"/>
            </p:custDataLst>
          </p:nvPr>
        </p:nvGrpSpPr>
        <p:grpSpPr>
          <a:xfrm>
            <a:off x="838200" y="2777490"/>
            <a:ext cx="10273030" cy="3749040"/>
            <a:chOff x="1320" y="4374"/>
            <a:chExt cx="16178" cy="5904"/>
          </a:xfrm>
        </p:grpSpPr>
        <p:sp>
          <p:nvSpPr>
            <p:cNvPr id="7" name="文本框 6"/>
            <p:cNvSpPr txBox="1"/>
            <p:nvPr>
              <p:custDataLst>
                <p:tags r:id="rId7"/>
              </p:custDataLst>
            </p:nvPr>
          </p:nvSpPr>
          <p:spPr>
            <a:xfrm>
              <a:off x="6851" y="4440"/>
              <a:ext cx="5978" cy="5839"/>
            </a:xfrm>
            <a:prstGeom prst="rect">
              <a:avLst/>
            </a:prstGeom>
            <a:noFill/>
          </p:spPr>
          <p:txBody>
            <a:bodyPr wrap="square" rtlCol="0" anchor="t">
              <a:spAutoFit/>
            </a:bodyPr>
            <a:lstStyle/>
            <a:p>
              <a:pPr>
                <a:lnSpc>
                  <a:spcPct val="70000"/>
                </a:lnSpc>
                <a:spcBef>
                  <a:spcPct val="0"/>
                </a:spcBef>
                <a:spcAft>
                  <a:spcPct val="0"/>
                </a:spcAft>
              </a:pPr>
              <a:r>
                <a:rPr lang="en-US" altLang="zh-CN" sz="2800" b="1">
                  <a:latin typeface="Times New Roman" panose="02020603050405020304" charset="0"/>
                  <a:cs typeface="Times New Roman" panose="02020603050405020304" charset="0"/>
                </a:rPr>
                <a:t>Mrs Huang</a:t>
              </a:r>
              <a:endParaRPr lang="en-US" altLang="zh-CN" sz="2800" b="1">
                <a:latin typeface="Times New Roman" panose="02020603050405020304" charset="0"/>
                <a:cs typeface="Times New Roman" panose="02020603050405020304" charset="0"/>
              </a:endParaRPr>
            </a:p>
            <a:p>
              <a:pPr>
                <a:lnSpc>
                  <a:spcPct val="70000"/>
                </a:lnSpc>
                <a:spcBef>
                  <a:spcPct val="0"/>
                </a:spcBef>
                <a:spcAft>
                  <a:spcPct val="0"/>
                </a:spcAft>
              </a:pPr>
              <a:r>
                <a:rPr lang="en-US" altLang="zh-CN" sz="2800">
                  <a:latin typeface="Times New Roman" panose="02020603050405020304" charset="0"/>
                  <a:cs typeface="Times New Roman" panose="02020603050405020304" charset="0"/>
                </a:rPr>
                <a:t>Job:	______________</a:t>
              </a:r>
              <a:endParaRPr lang="en-US" altLang="zh-CN" sz="2800">
                <a:latin typeface="Times New Roman" panose="02020603050405020304" charset="0"/>
                <a:cs typeface="Times New Roman" panose="02020603050405020304" charset="0"/>
              </a:endParaRPr>
            </a:p>
            <a:p>
              <a:pPr>
                <a:lnSpc>
                  <a:spcPct val="70000"/>
                </a:lnSpc>
                <a:spcBef>
                  <a:spcPct val="0"/>
                </a:spcBef>
                <a:spcAft>
                  <a:spcPct val="0"/>
                </a:spcAft>
              </a:pPr>
              <a:r>
                <a:rPr lang="en-US" altLang="zh-CN" sz="2800">
                  <a:latin typeface="Times New Roman" panose="02020603050405020304" charset="0"/>
                  <a:cs typeface="Times New Roman" panose="02020603050405020304" charset="0"/>
                </a:rPr>
                <a:t>Place:	</a:t>
              </a:r>
              <a:r>
                <a:rPr lang="en-US" altLang="zh-CN" sz="2800">
                  <a:latin typeface="Times New Roman" panose="02020603050405020304" charset="0"/>
                  <a:cs typeface="Times New Roman" panose="02020603050405020304" charset="0"/>
                  <a:sym typeface="+mn-ea"/>
                </a:rPr>
                <a:t>______________</a:t>
              </a:r>
              <a:endParaRPr lang="en-US" altLang="zh-CN" sz="2800">
                <a:latin typeface="Times New Roman" panose="02020603050405020304" charset="0"/>
                <a:cs typeface="Times New Roman" panose="02020603050405020304" charset="0"/>
              </a:endParaRPr>
            </a:p>
            <a:p>
              <a:pPr>
                <a:lnSpc>
                  <a:spcPct val="70000"/>
                </a:lnSpc>
                <a:spcBef>
                  <a:spcPct val="0"/>
                </a:spcBef>
                <a:spcAft>
                  <a:spcPct val="0"/>
                </a:spcAft>
              </a:pPr>
              <a:r>
                <a:rPr lang="en-US" altLang="zh-CN" sz="2800" b="1">
                  <a:latin typeface="Times New Roman" panose="02020603050405020304" charset="0"/>
                  <a:cs typeface="Times New Roman" panose="02020603050405020304" charset="0"/>
                </a:rPr>
                <a:t>Mr Li</a:t>
              </a:r>
              <a:endParaRPr lang="en-US" altLang="zh-CN" sz="2800" b="1">
                <a:latin typeface="Times New Roman" panose="02020603050405020304" charset="0"/>
                <a:cs typeface="Times New Roman" panose="02020603050405020304" charset="0"/>
              </a:endParaRPr>
            </a:p>
            <a:p>
              <a:pPr>
                <a:lnSpc>
                  <a:spcPct val="70000"/>
                </a:lnSpc>
                <a:spcBef>
                  <a:spcPct val="0"/>
                </a:spcBef>
                <a:spcAft>
                  <a:spcPct val="0"/>
                </a:spcAft>
              </a:pPr>
              <a:r>
                <a:rPr lang="en-US" altLang="zh-CN" sz="2800">
                  <a:latin typeface="Times New Roman" panose="02020603050405020304" charset="0"/>
                  <a:cs typeface="Times New Roman" panose="02020603050405020304" charset="0"/>
                </a:rPr>
                <a:t>Job:	</a:t>
              </a:r>
              <a:r>
                <a:rPr lang="en-US" altLang="zh-CN" sz="2800">
                  <a:latin typeface="Times New Roman" panose="02020603050405020304" charset="0"/>
                  <a:cs typeface="Times New Roman" panose="02020603050405020304" charset="0"/>
                  <a:sym typeface="+mn-ea"/>
                </a:rPr>
                <a:t>______________</a:t>
              </a:r>
              <a:endParaRPr lang="en-US" altLang="zh-CN" sz="2800">
                <a:latin typeface="Times New Roman" panose="02020603050405020304" charset="0"/>
                <a:cs typeface="Times New Roman" panose="02020603050405020304" charset="0"/>
              </a:endParaRPr>
            </a:p>
            <a:p>
              <a:pPr>
                <a:lnSpc>
                  <a:spcPct val="70000"/>
                </a:lnSpc>
                <a:spcBef>
                  <a:spcPct val="0"/>
                </a:spcBef>
                <a:spcAft>
                  <a:spcPct val="0"/>
                </a:spcAft>
              </a:pPr>
              <a:r>
                <a:rPr lang="en-US" altLang="zh-CN" sz="2800">
                  <a:latin typeface="Times New Roman" panose="02020603050405020304" charset="0"/>
                  <a:cs typeface="Times New Roman" panose="02020603050405020304" charset="0"/>
                </a:rPr>
                <a:t>Place:	</a:t>
              </a:r>
              <a:r>
                <a:rPr lang="en-US" altLang="zh-CN" sz="2800">
                  <a:latin typeface="Times New Roman" panose="02020603050405020304" charset="0"/>
                  <a:cs typeface="Times New Roman" panose="02020603050405020304" charset="0"/>
                  <a:sym typeface="+mn-ea"/>
                </a:rPr>
                <a:t>______________</a:t>
              </a:r>
              <a:endParaRPr lang="en-US" altLang="zh-CN" sz="2800">
                <a:latin typeface="Times New Roman" panose="02020603050405020304" charset="0"/>
                <a:cs typeface="Times New Roman" panose="02020603050405020304" charset="0"/>
              </a:endParaRPr>
            </a:p>
            <a:p>
              <a:pPr>
                <a:lnSpc>
                  <a:spcPct val="70000"/>
                </a:lnSpc>
                <a:spcBef>
                  <a:spcPct val="0"/>
                </a:spcBef>
                <a:spcAft>
                  <a:spcPct val="0"/>
                </a:spcAft>
              </a:pPr>
              <a:r>
                <a:rPr lang="en-US" altLang="zh-CN" sz="2800" b="1">
                  <a:latin typeface="Times New Roman" panose="02020603050405020304" charset="0"/>
                  <a:cs typeface="Times New Roman" panose="02020603050405020304" charset="0"/>
                </a:rPr>
                <a:t>Ms Zhang</a:t>
              </a:r>
              <a:endParaRPr lang="en-US" altLang="zh-CN" sz="2800" b="1">
                <a:latin typeface="Times New Roman" panose="02020603050405020304" charset="0"/>
                <a:cs typeface="Times New Roman" panose="02020603050405020304" charset="0"/>
              </a:endParaRPr>
            </a:p>
            <a:p>
              <a:pPr>
                <a:lnSpc>
                  <a:spcPct val="70000"/>
                </a:lnSpc>
                <a:spcBef>
                  <a:spcPct val="0"/>
                </a:spcBef>
                <a:spcAft>
                  <a:spcPct val="0"/>
                </a:spcAft>
              </a:pPr>
              <a:r>
                <a:rPr lang="en-US" altLang="zh-CN" sz="2800">
                  <a:latin typeface="Times New Roman" panose="02020603050405020304" charset="0"/>
                  <a:cs typeface="Times New Roman" panose="02020603050405020304" charset="0"/>
                </a:rPr>
                <a:t>Job:	</a:t>
              </a:r>
              <a:r>
                <a:rPr lang="en-US" altLang="zh-CN" sz="2800">
                  <a:latin typeface="Times New Roman" panose="02020603050405020304" charset="0"/>
                  <a:cs typeface="Times New Roman" panose="02020603050405020304" charset="0"/>
                  <a:sym typeface="+mn-ea"/>
                </a:rPr>
                <a:t>______________</a:t>
              </a:r>
              <a:endParaRPr lang="en-US" altLang="zh-CN" sz="2800">
                <a:latin typeface="Times New Roman" panose="02020603050405020304" charset="0"/>
                <a:cs typeface="Times New Roman" panose="02020603050405020304" charset="0"/>
              </a:endParaRPr>
            </a:p>
            <a:p>
              <a:pPr>
                <a:lnSpc>
                  <a:spcPct val="70000"/>
                </a:lnSpc>
                <a:spcBef>
                  <a:spcPct val="0"/>
                </a:spcBef>
                <a:spcAft>
                  <a:spcPct val="0"/>
                </a:spcAft>
              </a:pPr>
              <a:r>
                <a:rPr lang="en-US" altLang="zh-CN" sz="2800">
                  <a:latin typeface="Times New Roman" panose="02020603050405020304" charset="0"/>
                  <a:cs typeface="Times New Roman" panose="02020603050405020304" charset="0"/>
                </a:rPr>
                <a:t>Place:	</a:t>
              </a:r>
              <a:r>
                <a:rPr lang="en-US" altLang="zh-CN" sz="2800">
                  <a:latin typeface="Times New Roman" panose="02020603050405020304" charset="0"/>
                  <a:cs typeface="Times New Roman" panose="02020603050405020304" charset="0"/>
                  <a:sym typeface="+mn-ea"/>
                </a:rPr>
                <a:t>______________</a:t>
              </a:r>
              <a:endParaRPr lang="en-US" altLang="zh-CN" sz="2800">
                <a:latin typeface="Times New Roman" panose="02020603050405020304" charset="0"/>
                <a:cs typeface="Times New Roman" panose="02020603050405020304" charset="0"/>
              </a:endParaRPr>
            </a:p>
            <a:p>
              <a:pPr>
                <a:lnSpc>
                  <a:spcPct val="70000"/>
                </a:lnSpc>
                <a:spcBef>
                  <a:spcPct val="0"/>
                </a:spcBef>
                <a:spcAft>
                  <a:spcPct val="0"/>
                </a:spcAft>
              </a:pPr>
              <a:r>
                <a:rPr lang="en-US" altLang="zh-CN" sz="2800" b="1">
                  <a:latin typeface="Times New Roman" panose="02020603050405020304" charset="0"/>
                  <a:cs typeface="Times New Roman" panose="02020603050405020304" charset="0"/>
                </a:rPr>
                <a:t>Mr Chen</a:t>
              </a:r>
              <a:endParaRPr lang="en-US" altLang="zh-CN" sz="2800" b="1">
                <a:latin typeface="Times New Roman" panose="02020603050405020304" charset="0"/>
                <a:cs typeface="Times New Roman" panose="02020603050405020304" charset="0"/>
              </a:endParaRPr>
            </a:p>
            <a:p>
              <a:pPr>
                <a:lnSpc>
                  <a:spcPct val="70000"/>
                </a:lnSpc>
                <a:spcBef>
                  <a:spcPct val="0"/>
                </a:spcBef>
                <a:spcAft>
                  <a:spcPct val="0"/>
                </a:spcAft>
              </a:pPr>
              <a:r>
                <a:rPr lang="en-US" altLang="zh-CN" sz="2800">
                  <a:latin typeface="Times New Roman" panose="02020603050405020304" charset="0"/>
                  <a:cs typeface="Times New Roman" panose="02020603050405020304" charset="0"/>
                </a:rPr>
                <a:t>Job:	</a:t>
              </a:r>
              <a:r>
                <a:rPr lang="en-US" altLang="zh-CN" sz="2800">
                  <a:latin typeface="Times New Roman" panose="02020603050405020304" charset="0"/>
                  <a:cs typeface="Times New Roman" panose="02020603050405020304" charset="0"/>
                  <a:sym typeface="+mn-ea"/>
                </a:rPr>
                <a:t>______________</a:t>
              </a:r>
              <a:endParaRPr lang="en-US" altLang="zh-CN" sz="2800">
                <a:latin typeface="Times New Roman" panose="02020603050405020304" charset="0"/>
                <a:cs typeface="Times New Roman" panose="02020603050405020304" charset="0"/>
              </a:endParaRPr>
            </a:p>
            <a:p>
              <a:pPr>
                <a:lnSpc>
                  <a:spcPct val="70000"/>
                </a:lnSpc>
                <a:spcBef>
                  <a:spcPct val="0"/>
                </a:spcBef>
                <a:spcAft>
                  <a:spcPct val="0"/>
                </a:spcAft>
              </a:pPr>
              <a:r>
                <a:rPr lang="en-US" altLang="zh-CN" sz="2800">
                  <a:latin typeface="Times New Roman" panose="02020603050405020304" charset="0"/>
                  <a:cs typeface="Times New Roman" panose="02020603050405020304" charset="0"/>
                </a:rPr>
                <a:t>Place:	</a:t>
              </a:r>
              <a:r>
                <a:rPr lang="en-US" altLang="zh-CN" sz="2800">
                  <a:latin typeface="Times New Roman" panose="02020603050405020304" charset="0"/>
                  <a:cs typeface="Times New Roman" panose="02020603050405020304" charset="0"/>
                  <a:sym typeface="+mn-ea"/>
                </a:rPr>
                <a:t>______________</a:t>
              </a:r>
              <a:endParaRPr lang="zh-CN" altLang="en-US" sz="2800">
                <a:latin typeface="Times New Roman" panose="02020603050405020304" charset="0"/>
                <a:cs typeface="Times New Roman" panose="02020603050405020304" charset="0"/>
              </a:endParaRPr>
            </a:p>
          </p:txBody>
        </p:sp>
        <p:pic>
          <p:nvPicPr>
            <p:cNvPr id="12" name="图片 11"/>
            <p:cNvPicPr>
              <a:picLocks noChangeAspect="1"/>
            </p:cNvPicPr>
            <p:nvPr>
              <p:custDataLst>
                <p:tags r:id="rId9"/>
              </p:custDataLst>
            </p:nvPr>
          </p:nvPicPr>
          <p:blipFill>
            <a:blip r:embed="rId8"/>
            <a:stretch>
              <a:fillRect/>
            </a:stretch>
          </p:blipFill>
          <p:spPr>
            <a:xfrm>
              <a:off x="1920" y="4620"/>
              <a:ext cx="3591" cy="2100"/>
            </a:xfrm>
            <a:prstGeom prst="rect">
              <a:avLst/>
            </a:prstGeom>
          </p:spPr>
        </p:pic>
        <p:grpSp>
          <p:nvGrpSpPr>
            <p:cNvPr id="17" name="组合 16"/>
            <p:cNvGrpSpPr/>
            <p:nvPr>
              <p:custDataLst>
                <p:tags r:id="rId10"/>
              </p:custDataLst>
            </p:nvPr>
          </p:nvGrpSpPr>
          <p:grpSpPr>
            <a:xfrm>
              <a:off x="1320" y="4374"/>
              <a:ext cx="16178" cy="5420"/>
              <a:chOff x="1320" y="4374"/>
              <a:chExt cx="16178" cy="5420"/>
            </a:xfrm>
          </p:grpSpPr>
          <p:pic>
            <p:nvPicPr>
              <p:cNvPr id="13" name="图片 12"/>
              <p:cNvPicPr>
                <a:picLocks noChangeAspect="1"/>
              </p:cNvPicPr>
              <p:nvPr>
                <p:custDataLst>
                  <p:tags r:id="rId12"/>
                </p:custDataLst>
              </p:nvPr>
            </p:nvPicPr>
            <p:blipFill>
              <a:blip r:embed="rId11"/>
              <a:stretch>
                <a:fillRect/>
              </a:stretch>
            </p:blipFill>
            <p:spPr>
              <a:xfrm>
                <a:off x="1943" y="6960"/>
                <a:ext cx="3568" cy="2835"/>
              </a:xfrm>
              <a:prstGeom prst="rect">
                <a:avLst/>
              </a:prstGeom>
            </p:spPr>
          </p:pic>
          <p:pic>
            <p:nvPicPr>
              <p:cNvPr id="14" name="图片 13"/>
              <p:cNvPicPr>
                <a:picLocks noChangeAspect="1"/>
              </p:cNvPicPr>
              <p:nvPr>
                <p:custDataLst>
                  <p:tags r:id="rId14"/>
                </p:custDataLst>
              </p:nvPr>
            </p:nvPicPr>
            <p:blipFill>
              <a:blip r:embed="rId13"/>
              <a:stretch>
                <a:fillRect/>
              </a:stretch>
            </p:blipFill>
            <p:spPr>
              <a:xfrm>
                <a:off x="14280" y="4374"/>
                <a:ext cx="2580" cy="2580"/>
              </a:xfrm>
              <a:prstGeom prst="rect">
                <a:avLst/>
              </a:prstGeom>
            </p:spPr>
          </p:pic>
          <p:pic>
            <p:nvPicPr>
              <p:cNvPr id="15" name="图片 14"/>
              <p:cNvPicPr>
                <a:picLocks noChangeAspect="1"/>
              </p:cNvPicPr>
              <p:nvPr>
                <p:custDataLst>
                  <p:tags r:id="rId16"/>
                </p:custDataLst>
              </p:nvPr>
            </p:nvPicPr>
            <p:blipFill>
              <a:blip r:embed="rId15"/>
              <a:stretch>
                <a:fillRect/>
              </a:stretch>
            </p:blipFill>
            <p:spPr>
              <a:xfrm>
                <a:off x="13800" y="7370"/>
                <a:ext cx="3698" cy="2015"/>
              </a:xfrm>
              <a:prstGeom prst="rect">
                <a:avLst/>
              </a:prstGeom>
            </p:spPr>
          </p:pic>
          <p:sp>
            <p:nvSpPr>
              <p:cNvPr id="16" name="文本框 15"/>
              <p:cNvSpPr txBox="1"/>
              <p:nvPr>
                <p:custDataLst>
                  <p:tags r:id="rId17"/>
                </p:custDataLst>
              </p:nvPr>
            </p:nvSpPr>
            <p:spPr>
              <a:xfrm>
                <a:off x="1320" y="4380"/>
                <a:ext cx="14007" cy="2991"/>
              </a:xfrm>
              <a:prstGeom prst="rect">
                <a:avLst/>
              </a:prstGeom>
              <a:noFill/>
            </p:spPr>
            <p:txBody>
              <a:bodyPr wrap="square" rtlCol="0" anchor="t">
                <a:spAutoFit/>
              </a:bodyPr>
              <a:lstStyle/>
              <a:p>
                <a:pPr>
                  <a:lnSpc>
                    <a:spcPct val="70000"/>
                  </a:lnSpc>
                  <a:spcBef>
                    <a:spcPct val="0"/>
                  </a:spcBef>
                  <a:spcAft>
                    <a:spcPct val="0"/>
                  </a:spcAft>
                </a:pPr>
                <a:r>
                  <a:rPr lang="en-US" altLang="zh-CN" sz="2800" b="1">
                    <a:latin typeface="Times New Roman" panose="02020603050405020304" charset="0"/>
                    <a:cs typeface="Times New Roman" panose="02020603050405020304" charset="0"/>
                  </a:rPr>
                  <a:t>1								  2</a:t>
                </a:r>
                <a:endParaRPr lang="en-US" altLang="zh-CN" sz="2800" b="1">
                  <a:latin typeface="Times New Roman" panose="02020603050405020304" charset="0"/>
                  <a:cs typeface="Times New Roman" panose="02020603050405020304" charset="0"/>
                </a:endParaRPr>
              </a:p>
              <a:p>
                <a:pPr>
                  <a:lnSpc>
                    <a:spcPct val="70000"/>
                  </a:lnSpc>
                  <a:spcBef>
                    <a:spcPct val="0"/>
                  </a:spcBef>
                  <a:spcAft>
                    <a:spcPct val="0"/>
                  </a:spcAft>
                </a:pPr>
                <a:endParaRPr lang="zh-CN" altLang="en-US" sz="2800">
                  <a:latin typeface="Times New Roman" panose="02020603050405020304" charset="0"/>
                  <a:cs typeface="Times New Roman" panose="02020603050405020304" charset="0"/>
                </a:endParaRPr>
              </a:p>
              <a:p>
                <a:pPr>
                  <a:lnSpc>
                    <a:spcPct val="70000"/>
                  </a:lnSpc>
                  <a:spcBef>
                    <a:spcPct val="0"/>
                  </a:spcBef>
                  <a:spcAft>
                    <a:spcPct val="0"/>
                  </a:spcAft>
                </a:pPr>
                <a:endParaRPr lang="zh-CN" altLang="en-US" sz="2800">
                  <a:latin typeface="Times New Roman" panose="02020603050405020304" charset="0"/>
                  <a:cs typeface="Times New Roman" panose="02020603050405020304" charset="0"/>
                </a:endParaRPr>
              </a:p>
              <a:p>
                <a:pPr>
                  <a:lnSpc>
                    <a:spcPct val="70000"/>
                  </a:lnSpc>
                  <a:spcBef>
                    <a:spcPct val="0"/>
                  </a:spcBef>
                  <a:spcAft>
                    <a:spcPct val="0"/>
                  </a:spcAft>
                </a:pPr>
                <a:endParaRPr lang="zh-CN" altLang="en-US" sz="2800">
                  <a:latin typeface="Times New Roman" panose="02020603050405020304" charset="0"/>
                  <a:cs typeface="Times New Roman" panose="02020603050405020304" charset="0"/>
                </a:endParaRPr>
              </a:p>
              <a:p>
                <a:pPr>
                  <a:lnSpc>
                    <a:spcPct val="70000"/>
                  </a:lnSpc>
                  <a:spcBef>
                    <a:spcPct val="0"/>
                  </a:spcBef>
                  <a:spcAft>
                    <a:spcPct val="0"/>
                  </a:spcAft>
                </a:pPr>
                <a:endParaRPr lang="zh-CN" altLang="en-US" sz="2800" b="1">
                  <a:latin typeface="Times New Roman" panose="02020603050405020304" charset="0"/>
                  <a:cs typeface="Times New Roman" panose="02020603050405020304" charset="0"/>
                </a:endParaRPr>
              </a:p>
              <a:p>
                <a:pPr>
                  <a:lnSpc>
                    <a:spcPct val="70000"/>
                  </a:lnSpc>
                  <a:spcBef>
                    <a:spcPct val="0"/>
                  </a:spcBef>
                  <a:spcAft>
                    <a:spcPct val="0"/>
                  </a:spcAft>
                </a:pPr>
                <a:r>
                  <a:rPr lang="en-US" altLang="zh-CN" sz="2800" b="1">
                    <a:latin typeface="Times New Roman" panose="02020603050405020304" charset="0"/>
                    <a:cs typeface="Times New Roman" panose="02020603050405020304" charset="0"/>
                  </a:rPr>
                  <a:t>3								  4</a:t>
                </a:r>
                <a:endParaRPr lang="en-US" altLang="zh-CN" sz="2800" b="1">
                  <a:latin typeface="Times New Roman" panose="02020603050405020304" charset="0"/>
                  <a:cs typeface="Times New Roman" panose="02020603050405020304" charset="0"/>
                </a:endParaRPr>
              </a:p>
            </p:txBody>
          </p:sp>
        </p:grpSp>
      </p:gr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6" name="圆角矩形 5" title=""/>
          <p:cNvSpPr/>
          <p:nvPr>
            <p:custDataLst>
              <p:tags r:id="rId3"/>
            </p:custDataLst>
          </p:nvPr>
        </p:nvSpPr>
        <p:spPr>
          <a:xfrm>
            <a:off x="543560" y="494665"/>
            <a:ext cx="2101850" cy="561340"/>
          </a:xfrm>
          <a:prstGeom prst="roundRect">
            <a:avLst>
              <a:gd name="adj" fmla="val 50000"/>
            </a:avLst>
          </a:prstGeom>
          <a:gradFill>
            <a:gsLst>
              <a:gs pos="0">
                <a:schemeClr val="bg1"/>
              </a:gs>
              <a:gs pos="62000">
                <a:srgbClr val="DBEFCE"/>
              </a:gs>
            </a:gsLst>
            <a:path path="circle">
              <a:fillToRect l="50000" t="50000" r="50000" b="50000"/>
            </a:path>
          </a:gradFill>
        </p:spPr>
        <p:style>
          <a:lnRef idx="0">
            <a:srgbClr val="FFFFFF"/>
          </a:lnRef>
          <a:fillRef idx="1">
            <a:schemeClr val="accent4"/>
          </a:fillRef>
          <a:effectRef idx="0">
            <a:srgbClr val="FFFFFF"/>
          </a:effectRef>
          <a:fontRef idx="minor">
            <a:schemeClr val="lt1"/>
          </a:fontRef>
        </p:style>
        <p:txBody>
          <a:bodyPr rtlCol="0" anchor="ctr"/>
          <a:lstStyle/>
          <a:p>
            <a:pPr algn="ctr"/>
            <a:r>
              <a:rPr lang="en-US" altLang="zh-CN" sz="3200" b="1">
                <a:solidFill>
                  <a:schemeClr val="tx1"/>
                </a:solidFill>
                <a:effectLst/>
                <a:latin typeface="Times New Roman" panose="02020603050405020304" charset="0"/>
                <a:ea typeface="汉仪超粗宋简" panose="02010600000101010101" charset="-122"/>
                <a:cs typeface="Times New Roman" panose="02020603050405020304" charset="0"/>
                <a:sym typeface="思源黑体" panose="020b0500000000000000" pitchFamily="34" charset="-122"/>
              </a:rPr>
              <a:t>Free talk</a:t>
            </a:r>
            <a:endParaRPr lang="en-US" altLang="zh-CN" sz="3200" b="1">
              <a:solidFill>
                <a:schemeClr val="tx1"/>
              </a:solidFill>
              <a:effectLst/>
              <a:latin typeface="Times New Roman" panose="02020603050405020304" charset="0"/>
              <a:ea typeface="汉仪超粗宋简" panose="02010600000101010101" charset="-122"/>
              <a:cs typeface="Times New Roman" panose="02020603050405020304" charset="0"/>
              <a:sym typeface="思源黑体" panose="020b0500000000000000" pitchFamily="34" charset="-122"/>
            </a:endParaRPr>
          </a:p>
        </p:txBody>
      </p:sp>
      <p:sp>
        <p:nvSpPr>
          <p:cNvPr id="12" name="文本框 11" title=""/>
          <p:cNvSpPr txBox="1"/>
          <p:nvPr>
            <p:custDataLst>
              <p:tags r:id="rId4"/>
            </p:custDataLst>
          </p:nvPr>
        </p:nvSpPr>
        <p:spPr>
          <a:xfrm>
            <a:off x="2514600" y="1524000"/>
            <a:ext cx="7302500" cy="521970"/>
          </a:xfrm>
          <a:prstGeom prst="rect">
            <a:avLst/>
          </a:prstGeom>
          <a:noFill/>
          <a:ln w="38100">
            <a:noFill/>
            <a:prstDash val="sysDash"/>
          </a:ln>
        </p:spPr>
        <p:txBody>
          <a:bodyPr wrap="square">
            <a:spAutoFit/>
          </a:bodyPr>
          <a:lstStyle/>
          <a:p>
            <a:pPr algn="ctr"/>
            <a:r>
              <a:rPr lang="en-US" sz="2800" b="1">
                <a:latin typeface="Times New Roman" panose="02020603050405020304" charset="0"/>
                <a:cs typeface="Times New Roman" panose="02020603050405020304" charset="0"/>
              </a:rPr>
              <a:t>What do you know about your neighbourhood?</a:t>
            </a:r>
            <a:endParaRPr lang="en-US" sz="2800" b="1">
              <a:latin typeface="Times New Roman" panose="02020603050405020304" charset="0"/>
              <a:cs typeface="Times New Roman" panose="02020603050405020304" charset="0"/>
            </a:endParaRPr>
          </a:p>
        </p:txBody>
      </p:sp>
      <p:pic>
        <p:nvPicPr>
          <p:cNvPr id="2" name="图片 1" title=""/>
          <p:cNvPicPr>
            <a:picLocks noChangeAspect="1"/>
          </p:cNvPicPr>
          <p:nvPr>
            <p:custDataLst>
              <p:tags r:id="rId6"/>
            </p:custDataLst>
          </p:nvPr>
        </p:nvPicPr>
        <p:blipFill>
          <a:blip r:embed="rId5"/>
          <a:stretch>
            <a:fillRect/>
          </a:stretch>
        </p:blipFill>
        <p:spPr>
          <a:xfrm>
            <a:off x="2729230" y="2286000"/>
            <a:ext cx="6873240" cy="3406140"/>
          </a:xfrm>
          <a:prstGeom prst="rect">
            <a:avLst/>
          </a:prstGeom>
        </p:spPr>
      </p:pic>
    </p:spTree>
  </p:cSld>
  <p:clrMapOvr>
    <a:masterClrMapping/>
  </p:clrMapOvr>
  <p:transition/>
  <p:timing/>
</p:sld>
</file>

<file path=ppt/tags/tag1.xml><?xml version="1.0" encoding="utf-8"?>
<p:tagLst xmlns:p="http://schemas.openxmlformats.org/presentationml/2006/main">
  <p:tag name="AS_UNIQUEID" val="14508"/>
</p:tagLst>
</file>

<file path=ppt/tags/tag10.xml><?xml version="1.0" encoding="utf-8"?>
<p:tagLst xmlns:p="http://schemas.openxmlformats.org/presentationml/2006/main">
  <p:tag name="AS_UNIQUEID" val="1451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AS_UNIQUEID" val="14606"/>
</p:tagLst>
</file>

<file path=ppt/tags/tag101.xml><?xml version="1.0" encoding="utf-8"?>
<p:tagLst xmlns:p="http://schemas.openxmlformats.org/presentationml/2006/main">
  <p:tag name="AS_UNIQUEID" val="14607"/>
</p:tagLst>
</file>

<file path=ppt/tags/tag102.xml><?xml version="1.0" encoding="utf-8"?>
<p:tagLst xmlns:p="http://schemas.openxmlformats.org/presentationml/2006/main">
  <p:tag name="AS_UNIQUEID" val="14608"/>
</p:tagLst>
</file>

<file path=ppt/tags/tag103.xml><?xml version="1.0" encoding="utf-8"?>
<p:tagLst xmlns:p="http://schemas.openxmlformats.org/presentationml/2006/main">
  <p:tag name="AS_UNIQUEID" val="14609"/>
</p:tagLst>
</file>

<file path=ppt/tags/tag104.xml><?xml version="1.0" encoding="utf-8"?>
<p:tagLst xmlns:p="http://schemas.openxmlformats.org/presentationml/2006/main">
  <p:tag name="AS_UNIQUEID" val="14610"/>
</p:tagLst>
</file>

<file path=ppt/tags/tag105.xml><?xml version="1.0" encoding="utf-8"?>
<p:tagLst xmlns:p="http://schemas.openxmlformats.org/presentationml/2006/main">
  <p:tag name="AS_UNIQUEID" val="14611"/>
</p:tagLst>
</file>

<file path=ppt/tags/tag106.xml><?xml version="1.0" encoding="utf-8"?>
<p:tagLst xmlns:p="http://schemas.openxmlformats.org/presentationml/2006/main">
  <p:tag name="AS_UNIQUEID" val="14612"/>
</p:tagLst>
</file>

<file path=ppt/tags/tag107.xml><?xml version="1.0" encoding="utf-8"?>
<p:tagLst xmlns:p="http://schemas.openxmlformats.org/presentationml/2006/main">
  <p:tag name="AS_UNIQUEID" val="14613"/>
</p:tagLst>
</file>

<file path=ppt/tags/tag108.xml><?xml version="1.0" encoding="utf-8"?>
<p:tagLst xmlns:p="http://schemas.openxmlformats.org/presentationml/2006/main">
  <p:tag name="AS_UNIQUEID" val="14614"/>
</p:tagLst>
</file>

<file path=ppt/tags/tag109.xml><?xml version="1.0" encoding="utf-8"?>
<p:tagLst xmlns:p="http://schemas.openxmlformats.org/presentationml/2006/main">
  <p:tag name="AS_UNIQUEID" val="14615"/>
</p:tagLst>
</file>

<file path=ppt/tags/tag11.xml><?xml version="1.0" encoding="utf-8"?>
<p:tagLst xmlns:p="http://schemas.openxmlformats.org/presentationml/2006/main">
  <p:tag name="AS_UNIQUEID" val="1451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0.xml><?xml version="1.0" encoding="utf-8"?>
<p:tagLst xmlns:p="http://schemas.openxmlformats.org/presentationml/2006/main">
  <p:tag name="AS_UNIQUEID" val="14616"/>
</p:tagLst>
</file>

<file path=ppt/tags/tag111.xml><?xml version="1.0" encoding="utf-8"?>
<p:tagLst xmlns:p="http://schemas.openxmlformats.org/presentationml/2006/main">
  <p:tag name="AS_UNIQUEID" val="14617"/>
</p:tagLst>
</file>

<file path=ppt/tags/tag112.xml><?xml version="1.0" encoding="utf-8"?>
<p:tagLst xmlns:p="http://schemas.openxmlformats.org/presentationml/2006/main">
  <p:tag name="AS_UNIQUEID" val="14618"/>
</p:tagLst>
</file>

<file path=ppt/tags/tag113.xml><?xml version="1.0" encoding="utf-8"?>
<p:tagLst xmlns:p="http://schemas.openxmlformats.org/presentationml/2006/main">
  <p:tag name="AS_UNIQUEID" val="14619"/>
</p:tagLst>
</file>

<file path=ppt/tags/tag114.xml><?xml version="1.0" encoding="utf-8"?>
<p:tagLst xmlns:p="http://schemas.openxmlformats.org/presentationml/2006/main">
  <p:tag name="AS_UNIQUEID" val="14620"/>
</p:tagLst>
</file>

<file path=ppt/tags/tag115.xml><?xml version="1.0" encoding="utf-8"?>
<p:tagLst xmlns:p="http://schemas.openxmlformats.org/presentationml/2006/main">
  <p:tag name="AS_UNIQUEID" val="14621"/>
</p:tagLst>
</file>

<file path=ppt/tags/tag116.xml><?xml version="1.0" encoding="utf-8"?>
<p:tagLst xmlns:p="http://schemas.openxmlformats.org/presentationml/2006/main">
  <p:tag name="AS_UNIQUEID" val="14622"/>
</p:tagLst>
</file>

<file path=ppt/tags/tag117.xml><?xml version="1.0" encoding="utf-8"?>
<p:tagLst xmlns:p="http://schemas.openxmlformats.org/presentationml/2006/main">
  <p:tag name="AS_UNIQUEID" val="14623"/>
</p:tagLst>
</file>

<file path=ppt/tags/tag118.xml><?xml version="1.0" encoding="utf-8"?>
<p:tagLst xmlns:p="http://schemas.openxmlformats.org/presentationml/2006/main">
  <p:tag name="AS_UNIQUEID" val="14624"/>
</p:tagLst>
</file>

<file path=ppt/tags/tag119.xml><?xml version="1.0" encoding="utf-8"?>
<p:tagLst xmlns:p="http://schemas.openxmlformats.org/presentationml/2006/main">
  <p:tag name="AS_UNIQUEID" val="14625"/>
</p:tagLst>
</file>

<file path=ppt/tags/tag12.xml><?xml version="1.0" encoding="utf-8"?>
<p:tagLst xmlns:p="http://schemas.openxmlformats.org/presentationml/2006/main">
  <p:tag name="AS_UNIQUEID" val="1451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20.xml><?xml version="1.0" encoding="utf-8"?>
<p:tagLst xmlns:p="http://schemas.openxmlformats.org/presentationml/2006/main">
  <p:tag name="AS_UNIQUEID" val="14626"/>
</p:tagLst>
</file>

<file path=ppt/tags/tag121.xml><?xml version="1.0" encoding="utf-8"?>
<p:tagLst xmlns:p="http://schemas.openxmlformats.org/presentationml/2006/main">
  <p:tag name="AS_UNIQUEID" val="14627"/>
</p:tagLst>
</file>

<file path=ppt/tags/tag122.xml><?xml version="1.0" encoding="utf-8"?>
<p:tagLst xmlns:p="http://schemas.openxmlformats.org/presentationml/2006/main">
  <p:tag name="AS_UNIQUEID" val="14628"/>
</p:tagLst>
</file>

<file path=ppt/tags/tag123.xml><?xml version="1.0" encoding="utf-8"?>
<p:tagLst xmlns:p="http://schemas.openxmlformats.org/presentationml/2006/main">
  <p:tag name="AS_UNIQUEID" val="14629"/>
</p:tagLst>
</file>

<file path=ppt/tags/tag124.xml><?xml version="1.0" encoding="utf-8"?>
<p:tagLst xmlns:p="http://schemas.openxmlformats.org/presentationml/2006/main">
  <p:tag name="AS_UNIQUEID" val="14630"/>
</p:tagLst>
</file>

<file path=ppt/tags/tag125.xml><?xml version="1.0" encoding="utf-8"?>
<p:tagLst xmlns:p="http://schemas.openxmlformats.org/presentationml/2006/main">
  <p:tag name="AS_UNIQUEID" val="14631"/>
</p:tagLst>
</file>

<file path=ppt/tags/tag126.xml><?xml version="1.0" encoding="utf-8"?>
<p:tagLst xmlns:p="http://schemas.openxmlformats.org/presentationml/2006/main">
  <p:tag name="AS_UNIQUEID" val="14632"/>
</p:tagLst>
</file>

<file path=ppt/tags/tag127.xml><?xml version="1.0" encoding="utf-8"?>
<p:tagLst xmlns:p="http://schemas.openxmlformats.org/presentationml/2006/main">
  <p:tag name="AS_UNIQUEID" val="14633"/>
</p:tagLst>
</file>

<file path=ppt/tags/tag128.xml><?xml version="1.0" encoding="utf-8"?>
<p:tagLst xmlns:p="http://schemas.openxmlformats.org/presentationml/2006/main">
  <p:tag name="AS_UNIQUEID" val="14634"/>
</p:tagLst>
</file>

<file path=ppt/tags/tag129.xml><?xml version="1.0" encoding="utf-8"?>
<p:tagLst xmlns:p="http://schemas.openxmlformats.org/presentationml/2006/main">
  <p:tag name="AS_UNIQUEID" val="14635"/>
</p:tagLst>
</file>

<file path=ppt/tags/tag13.xml><?xml version="1.0" encoding="utf-8"?>
<p:tagLst xmlns:p="http://schemas.openxmlformats.org/presentationml/2006/main">
  <p:tag name="AS_UNIQUEID" val="14520"/>
</p:tagLst>
</file>

<file path=ppt/tags/tag130.xml><?xml version="1.0" encoding="utf-8"?>
<p:tagLst xmlns:p="http://schemas.openxmlformats.org/presentationml/2006/main">
  <p:tag name="AS_UNIQUEID" val="14636"/>
</p:tagLst>
</file>

<file path=ppt/tags/tag131.xml><?xml version="1.0" encoding="utf-8"?>
<p:tagLst xmlns:p="http://schemas.openxmlformats.org/presentationml/2006/main">
  <p:tag name="AS_UNIQUEID" val="14637"/>
</p:tagLst>
</file>

<file path=ppt/tags/tag132.xml><?xml version="1.0" encoding="utf-8"?>
<p:tagLst xmlns:p="http://schemas.openxmlformats.org/presentationml/2006/main">
  <p:tag name="AS_UNIQUEID" val="14638"/>
</p:tagLst>
</file>

<file path=ppt/tags/tag133.xml><?xml version="1.0" encoding="utf-8"?>
<p:tagLst xmlns:p="http://schemas.openxmlformats.org/presentationml/2006/main">
  <p:tag name="AS_UNIQUEID" val="14639"/>
</p:tagLst>
</file>

<file path=ppt/tags/tag134.xml><?xml version="1.0" encoding="utf-8"?>
<p:tagLst xmlns:p="http://schemas.openxmlformats.org/presentationml/2006/main">
  <p:tag name="AS_UNIQUEID" val="14640"/>
</p:tagLst>
</file>

<file path=ppt/tags/tag135.xml><?xml version="1.0" encoding="utf-8"?>
<p:tagLst xmlns:p="http://schemas.openxmlformats.org/presentationml/2006/main">
  <p:tag name="AS_UNIQUEID" val="14641"/>
</p:tagLst>
</file>

<file path=ppt/tags/tag136.xml><?xml version="1.0" encoding="utf-8"?>
<p:tagLst xmlns:p="http://schemas.openxmlformats.org/presentationml/2006/main">
  <p:tag name="AS_UNIQUEID" val="14642"/>
</p:tagLst>
</file>

<file path=ppt/tags/tag137.xml><?xml version="1.0" encoding="utf-8"?>
<p:tagLst xmlns:p="http://schemas.openxmlformats.org/presentationml/2006/main">
  <p:tag name="AS_UNIQUEID" val="14643"/>
</p:tagLst>
</file>

<file path=ppt/tags/tag138.xml><?xml version="1.0" encoding="utf-8"?>
<p:tagLst xmlns:p="http://schemas.openxmlformats.org/presentationml/2006/main">
  <p:tag name="AS_UNIQUEID" val="14644"/>
</p:tagLst>
</file>

<file path=ppt/tags/tag139.xml><?xml version="1.0" encoding="utf-8"?>
<p:tagLst xmlns:p="http://schemas.openxmlformats.org/presentationml/2006/main">
  <p:tag name="AS_UNIQUEID" val="14645"/>
</p:tagLst>
</file>

<file path=ppt/tags/tag14.xml><?xml version="1.0" encoding="utf-8"?>
<p:tagLst xmlns:p="http://schemas.openxmlformats.org/presentationml/2006/main">
  <p:tag name="AS_UNIQUEID" val="1452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0.xml><?xml version="1.0" encoding="utf-8"?>
<p:tagLst xmlns:p="http://schemas.openxmlformats.org/presentationml/2006/main">
  <p:tag name="AS_UNIQUEID" val="14646"/>
</p:tagLst>
</file>

<file path=ppt/tags/tag141.xml><?xml version="1.0" encoding="utf-8"?>
<p:tagLst xmlns:p="http://schemas.openxmlformats.org/presentationml/2006/main">
  <p:tag name="AS_UNIQUEID" val="14647"/>
</p:tagLst>
</file>

<file path=ppt/tags/tag142.xml><?xml version="1.0" encoding="utf-8"?>
<p:tagLst xmlns:p="http://schemas.openxmlformats.org/presentationml/2006/main">
  <p:tag name="AS_UNIQUEID" val="14648"/>
</p:tagLst>
</file>

<file path=ppt/tags/tag143.xml><?xml version="1.0" encoding="utf-8"?>
<p:tagLst xmlns:p="http://schemas.openxmlformats.org/presentationml/2006/main">
  <p:tag name="AS_UNIQUEID" val="14649"/>
</p:tagLst>
</file>

<file path=ppt/tags/tag144.xml><?xml version="1.0" encoding="utf-8"?>
<p:tagLst xmlns:p="http://schemas.openxmlformats.org/presentationml/2006/main">
  <p:tag name="AS_UNIQUEID" val="14650"/>
</p:tagLst>
</file>

<file path=ppt/tags/tag145.xml><?xml version="1.0" encoding="utf-8"?>
<p:tagLst xmlns:p="http://schemas.openxmlformats.org/presentationml/2006/main">
  <p:tag name="AS_UNIQUEID" val="14651"/>
</p:tagLst>
</file>

<file path=ppt/tags/tag146.xml><?xml version="1.0" encoding="utf-8"?>
<p:tagLst xmlns:p="http://schemas.openxmlformats.org/presentationml/2006/main">
  <p:tag name="AS_UNIQUEID" val="14652"/>
</p:tagLst>
</file>

<file path=ppt/tags/tag147.xml><?xml version="1.0" encoding="utf-8"?>
<p:tagLst xmlns:p="http://schemas.openxmlformats.org/presentationml/2006/main">
  <p:tag name="AS_UNIQUEID" val="14653"/>
</p:tagLst>
</file>

<file path=ppt/tags/tag148.xml><?xml version="1.0" encoding="utf-8"?>
<p:tagLst xmlns:p="http://schemas.openxmlformats.org/presentationml/2006/main">
  <p:tag name="AS_UNIQUEID" val="14654"/>
</p:tagLst>
</file>

<file path=ppt/tags/tag149.xml><?xml version="1.0" encoding="utf-8"?>
<p:tagLst xmlns:p="http://schemas.openxmlformats.org/presentationml/2006/main">
  <p:tag name="AS_UNIQUEID" val="14655"/>
</p:tagLst>
</file>

<file path=ppt/tags/tag15.xml><?xml version="1.0" encoding="utf-8"?>
<p:tagLst xmlns:p="http://schemas.openxmlformats.org/presentationml/2006/main">
  <p:tag name="AS_UNIQUEID" val="1452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0.xml><?xml version="1.0" encoding="utf-8"?>
<p:tagLst xmlns:p="http://schemas.openxmlformats.org/presentationml/2006/main">
  <p:tag name="AS_UNIQUEID" val="14656"/>
</p:tagLst>
</file>

<file path=ppt/tags/tag151.xml><?xml version="1.0" encoding="utf-8"?>
<p:tagLst xmlns:p="http://schemas.openxmlformats.org/presentationml/2006/main">
  <p:tag name="AS_UNIQUEID" val="14657"/>
</p:tagLst>
</file>

<file path=ppt/tags/tag152.xml><?xml version="1.0" encoding="utf-8"?>
<p:tagLst xmlns:p="http://schemas.openxmlformats.org/presentationml/2006/main">
  <p:tag name="AS_UNIQUEID" val="14658"/>
</p:tagLst>
</file>

<file path=ppt/tags/tag153.xml><?xml version="1.0" encoding="utf-8"?>
<p:tagLst xmlns:p="http://schemas.openxmlformats.org/presentationml/2006/main">
  <p:tag name="AS_UNIQUEID" val="14659"/>
</p:tagLst>
</file>

<file path=ppt/tags/tag154.xml><?xml version="1.0" encoding="utf-8"?>
<p:tagLst xmlns:p="http://schemas.openxmlformats.org/presentationml/2006/main">
  <p:tag name="AS_UNIQUEID" val="14660"/>
</p:tagLst>
</file>

<file path=ppt/tags/tag155.xml><?xml version="1.0" encoding="utf-8"?>
<p:tagLst xmlns:p="http://schemas.openxmlformats.org/presentationml/2006/main">
  <p:tag name="AS_UNIQUEID" val="14661"/>
</p:tagLst>
</file>

<file path=ppt/tags/tag156.xml><?xml version="1.0" encoding="utf-8"?>
<p:tagLst xmlns:p="http://schemas.openxmlformats.org/presentationml/2006/main">
  <p:tag name="AS_UNIQUEID" val="14662"/>
</p:tagLst>
</file>

<file path=ppt/tags/tag157.xml><?xml version="1.0" encoding="utf-8"?>
<p:tagLst xmlns:p="http://schemas.openxmlformats.org/presentationml/2006/main">
  <p:tag name="AS_UNIQUEID" val="14663"/>
</p:tagLst>
</file>

<file path=ppt/tags/tag158.xml><?xml version="1.0" encoding="utf-8"?>
<p:tagLst xmlns:p="http://schemas.openxmlformats.org/presentationml/2006/main">
  <p:tag name="AS_UNIQUEID" val="14664"/>
</p:tagLst>
</file>

<file path=ppt/tags/tag159.xml><?xml version="1.0" encoding="utf-8"?>
<p:tagLst xmlns:p="http://schemas.openxmlformats.org/presentationml/2006/main">
  <p:tag name="AS_UNIQUEID" val="14665"/>
</p:tagLst>
</file>

<file path=ppt/tags/tag16.xml><?xml version="1.0" encoding="utf-8"?>
<p:tagLst xmlns:p="http://schemas.openxmlformats.org/presentationml/2006/main">
  <p:tag name="AS_UNIQUEID" val="1452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0.xml><?xml version="1.0" encoding="utf-8"?>
<p:tagLst xmlns:p="http://schemas.openxmlformats.org/presentationml/2006/main">
  <p:tag name="AS_UNIQUEID" val="14666"/>
</p:tagLst>
</file>

<file path=ppt/tags/tag161.xml><?xml version="1.0" encoding="utf-8"?>
<p:tagLst xmlns:p="http://schemas.openxmlformats.org/presentationml/2006/main">
  <p:tag name="AS_UNIQUEID" val="14667"/>
</p:tagLst>
</file>

<file path=ppt/tags/tag162.xml><?xml version="1.0" encoding="utf-8"?>
<p:tagLst xmlns:p="http://schemas.openxmlformats.org/presentationml/2006/main">
  <p:tag name="AS_UNIQUEID" val="14668"/>
</p:tagLst>
</file>

<file path=ppt/tags/tag163.xml><?xml version="1.0" encoding="utf-8"?>
<p:tagLst xmlns:p="http://schemas.openxmlformats.org/presentationml/2006/main">
  <p:tag name="AS_UNIQUEID" val="14669"/>
</p:tagLst>
</file>

<file path=ppt/tags/tag164.xml><?xml version="1.0" encoding="utf-8"?>
<p:tagLst xmlns:p="http://schemas.openxmlformats.org/presentationml/2006/main">
  <p:tag name="AS_UNIQUEID" val="14670"/>
</p:tagLst>
</file>

<file path=ppt/tags/tag165.xml><?xml version="1.0" encoding="utf-8"?>
<p:tagLst xmlns:p="http://schemas.openxmlformats.org/presentationml/2006/main">
  <p:tag name="AS_UNIQUEID" val="14671"/>
</p:tagLst>
</file>

<file path=ppt/tags/tag166.xml><?xml version="1.0" encoding="utf-8"?>
<p:tagLst xmlns:p="http://schemas.openxmlformats.org/presentationml/2006/main">
  <p:tag name="AS_UNIQUEID" val="14672"/>
</p:tagLst>
</file>

<file path=ppt/tags/tag167.xml><?xml version="1.0" encoding="utf-8"?>
<p:tagLst xmlns:p="http://schemas.openxmlformats.org/presentationml/2006/main">
  <p:tag name="AS_UNIQUEID" val="14673"/>
</p:tagLst>
</file>

<file path=ppt/tags/tag168.xml><?xml version="1.0" encoding="utf-8"?>
<p:tagLst xmlns:p="http://schemas.openxmlformats.org/presentationml/2006/main">
  <p:tag name="AS_UNIQUEID" val="14674"/>
</p:tagLst>
</file>

<file path=ppt/tags/tag169.xml><?xml version="1.0" encoding="utf-8"?>
<p:tagLst xmlns:p="http://schemas.openxmlformats.org/presentationml/2006/main">
  <p:tag name="AS_UNIQUEID" val="14675"/>
</p:tagLst>
</file>

<file path=ppt/tags/tag17.xml><?xml version="1.0" encoding="utf-8"?>
<p:tagLst xmlns:p="http://schemas.openxmlformats.org/presentationml/2006/main">
  <p:tag name="AS_UNIQUEID" val="1452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0.xml><?xml version="1.0" encoding="utf-8"?>
<p:tagLst xmlns:p="http://schemas.openxmlformats.org/presentationml/2006/main">
  <p:tag name="AS_UNIQUEID" val="14676"/>
</p:tagLst>
</file>

<file path=ppt/tags/tag171.xml><?xml version="1.0" encoding="utf-8"?>
<p:tagLst xmlns:p="http://schemas.openxmlformats.org/presentationml/2006/main">
  <p:tag name="AS_UNIQUEID" val="14677"/>
</p:tagLst>
</file>

<file path=ppt/tags/tag172.xml><?xml version="1.0" encoding="utf-8"?>
<p:tagLst xmlns:p="http://schemas.openxmlformats.org/presentationml/2006/main">
  <p:tag name="AS_UNIQUEID" val="14678"/>
</p:tagLst>
</file>

<file path=ppt/tags/tag173.xml><?xml version="1.0" encoding="utf-8"?>
<p:tagLst xmlns:p="http://schemas.openxmlformats.org/presentationml/2006/main">
  <p:tag name="AS_UNIQUEID" val="14679"/>
</p:tagLst>
</file>

<file path=ppt/tags/tag174.xml><?xml version="1.0" encoding="utf-8"?>
<p:tagLst xmlns:p="http://schemas.openxmlformats.org/presentationml/2006/main">
  <p:tag name="AS_UNIQUEID" val="14680"/>
</p:tagLst>
</file>

<file path=ppt/tags/tag175.xml><?xml version="1.0" encoding="utf-8"?>
<p:tagLst xmlns:p="http://schemas.openxmlformats.org/presentationml/2006/main">
  <p:tag name="AS_UNIQUEID" val="14681"/>
</p:tagLst>
</file>

<file path=ppt/tags/tag176.xml><?xml version="1.0" encoding="utf-8"?>
<p:tagLst xmlns:p="http://schemas.openxmlformats.org/presentationml/2006/main">
  <p:tag name="AS_UNIQUEID" val="14682"/>
</p:tagLst>
</file>

<file path=ppt/tags/tag177.xml><?xml version="1.0" encoding="utf-8"?>
<p:tagLst xmlns:p="http://schemas.openxmlformats.org/presentationml/2006/main">
  <p:tag name="AS_UNIQUEID" val="14683"/>
</p:tagLst>
</file>

<file path=ppt/tags/tag178.xml><?xml version="1.0" encoding="utf-8"?>
<p:tagLst xmlns:p="http://schemas.openxmlformats.org/presentationml/2006/main">
  <p:tag name="AS_UNIQUEID" val="14684"/>
</p:tagLst>
</file>

<file path=ppt/tags/tag179.xml><?xml version="1.0" encoding="utf-8"?>
<p:tagLst xmlns:p="http://schemas.openxmlformats.org/presentationml/2006/main">
  <p:tag name="AS_UNIQUEID" val="14685"/>
</p:tagLst>
</file>

<file path=ppt/tags/tag18.xml><?xml version="1.0" encoding="utf-8"?>
<p:tagLst xmlns:p="http://schemas.openxmlformats.org/presentationml/2006/main">
  <p:tag name="AS_UNIQUEID" val="1452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80.xml><?xml version="1.0" encoding="utf-8"?>
<p:tagLst xmlns:p="http://schemas.openxmlformats.org/presentationml/2006/main">
  <p:tag name="AS_UNIQUEID" val="14686"/>
</p:tagLst>
</file>

<file path=ppt/tags/tag181.xml><?xml version="1.0" encoding="utf-8"?>
<p:tagLst xmlns:p="http://schemas.openxmlformats.org/presentationml/2006/main">
  <p:tag name="AS_UNIQUEID" val="14687"/>
</p:tagLst>
</file>

<file path=ppt/tags/tag182.xml><?xml version="1.0" encoding="utf-8"?>
<p:tagLst xmlns:p="http://schemas.openxmlformats.org/presentationml/2006/main">
  <p:tag name="AS_UNIQUEID" val="14688"/>
</p:tagLst>
</file>

<file path=ppt/tags/tag183.xml><?xml version="1.0" encoding="utf-8"?>
<p:tagLst xmlns:p="http://schemas.openxmlformats.org/presentationml/2006/main">
  <p:tag name="AS_UNIQUEID" val="14689"/>
</p:tagLst>
</file>

<file path=ppt/tags/tag184.xml><?xml version="1.0" encoding="utf-8"?>
<p:tagLst xmlns:p="http://schemas.openxmlformats.org/presentationml/2006/main">
  <p:tag name="AS_UNIQUEID" val="14690"/>
</p:tagLst>
</file>

<file path=ppt/tags/tag185.xml><?xml version="1.0" encoding="utf-8"?>
<p:tagLst xmlns:p="http://schemas.openxmlformats.org/presentationml/2006/main">
  <p:tag name="AS_UNIQUEID" val="14691"/>
</p:tagLst>
</file>

<file path=ppt/tags/tag186.xml><?xml version="1.0" encoding="utf-8"?>
<p:tagLst xmlns:p="http://schemas.openxmlformats.org/presentationml/2006/main">
  <p:tag name="AS_UNIQUEID" val="14692"/>
</p:tagLst>
</file>

<file path=ppt/tags/tag187.xml><?xml version="1.0" encoding="utf-8"?>
<p:tagLst xmlns:p="http://schemas.openxmlformats.org/presentationml/2006/main">
  <p:tag name="AS_UNIQUEID" val="14693"/>
</p:tagLst>
</file>

<file path=ppt/tags/tag188.xml><?xml version="1.0" encoding="utf-8"?>
<p:tagLst xmlns:p="http://schemas.openxmlformats.org/presentationml/2006/main">
  <p:tag name="AS_UNIQUEID" val="14694"/>
</p:tagLst>
</file>

<file path=ppt/tags/tag189.xml><?xml version="1.0" encoding="utf-8"?>
<p:tagLst xmlns:p="http://schemas.openxmlformats.org/presentationml/2006/main">
  <p:tag name="AS_UNIQUEID" val="14695"/>
</p:tagLst>
</file>

<file path=ppt/tags/tag19.xml><?xml version="1.0" encoding="utf-8"?>
<p:tagLst xmlns:p="http://schemas.openxmlformats.org/presentationml/2006/main">
  <p:tag name="AS_UNIQUEID" val="14526"/>
</p:tagLst>
</file>

<file path=ppt/tags/tag190.xml><?xml version="1.0" encoding="utf-8"?>
<p:tagLst xmlns:p="http://schemas.openxmlformats.org/presentationml/2006/main">
  <p:tag name="AS_UNIQUEID" val="14696"/>
</p:tagLst>
</file>

<file path=ppt/tags/tag191.xml><?xml version="1.0" encoding="utf-8"?>
<p:tagLst xmlns:p="http://schemas.openxmlformats.org/presentationml/2006/main">
  <p:tag name="AS_UNIQUEID" val="14697"/>
</p:tagLst>
</file>

<file path=ppt/tags/tag192.xml><?xml version="1.0" encoding="utf-8"?>
<p:tagLst xmlns:p="http://schemas.openxmlformats.org/presentationml/2006/main">
  <p:tag name="AS_UNIQUEID" val="14698"/>
</p:tagLst>
</file>

<file path=ppt/tags/tag193.xml><?xml version="1.0" encoding="utf-8"?>
<p:tagLst xmlns:p="http://schemas.openxmlformats.org/presentationml/2006/main">
  <p:tag name="AS_UNIQUEID" val="14699"/>
</p:tagLst>
</file>

<file path=ppt/tags/tag194.xml><?xml version="1.0" encoding="utf-8"?>
<p:tagLst xmlns:p="http://schemas.openxmlformats.org/presentationml/2006/main">
  <p:tag name="AS_UNIQUEID" val="14700"/>
</p:tagLst>
</file>

<file path=ppt/tags/tag195.xml><?xml version="1.0" encoding="utf-8"?>
<p:tagLst xmlns:p="http://schemas.openxmlformats.org/presentationml/2006/main">
  <p:tag name="AS_UNIQUEID" val="14701"/>
</p:tagLst>
</file>

<file path=ppt/tags/tag196.xml><?xml version="1.0" encoding="utf-8"?>
<p:tagLst xmlns:p="http://schemas.openxmlformats.org/presentationml/2006/main">
  <p:tag name="AS_UNIQUEID" val="14702"/>
</p:tagLst>
</file>

<file path=ppt/tags/tag197.xml><?xml version="1.0" encoding="utf-8"?>
<p:tagLst xmlns:p="http://schemas.openxmlformats.org/presentationml/2006/main">
  <p:tag name="AS_UNIQUEID" val="14703"/>
</p:tagLst>
</file>

<file path=ppt/tags/tag198.xml><?xml version="1.0" encoding="utf-8"?>
<p:tagLst xmlns:p="http://schemas.openxmlformats.org/presentationml/2006/main">
  <p:tag name="AS_UNIQUEID" val="14704"/>
</p:tagLst>
</file>

<file path=ppt/tags/tag199.xml><?xml version="1.0" encoding="utf-8"?>
<p:tagLst xmlns:p="http://schemas.openxmlformats.org/presentationml/2006/main">
  <p:tag name="AS_UNIQUEID" val="14705"/>
</p:tagLst>
</file>

<file path=ppt/tags/tag2.xml><?xml version="1.0" encoding="utf-8"?>
<p:tagLst xmlns:p="http://schemas.openxmlformats.org/presentationml/2006/main">
  <p:tag name="AS_UNIQUEID" val="1450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AS_UNIQUEID" val="1452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00.xml><?xml version="1.0" encoding="utf-8"?>
<p:tagLst xmlns:p="http://schemas.openxmlformats.org/presentationml/2006/main">
  <p:tag name="AS_UNIQUEID" val="14706"/>
</p:tagLst>
</file>

<file path=ppt/tags/tag201.xml><?xml version="1.0" encoding="utf-8"?>
<p:tagLst xmlns:p="http://schemas.openxmlformats.org/presentationml/2006/main">
  <p:tag name="AS_UNIQUEID" val="13496"/>
</p:tagLst>
</file>

<file path=ppt/tags/tag202.xml><?xml version="1.0" encoding="utf-8"?>
<p:tagLst xmlns:p="http://schemas.openxmlformats.org/presentationml/2006/main">
  <p:tag name="AS_UNIQUEID" val="14707"/>
</p:tagLst>
</file>

<file path=ppt/tags/tag203.xml><?xml version="1.0" encoding="utf-8"?>
<p:tagLst xmlns:p="http://schemas.openxmlformats.org/presentationml/2006/main">
  <p:tag name="AS_UNIQUEID" val="14708"/>
</p:tagLst>
</file>

<file path=ppt/tags/tag204.xml><?xml version="1.0" encoding="utf-8"?>
<p:tagLst xmlns:p="http://schemas.openxmlformats.org/presentationml/2006/main">
  <p:tag name="AS_UNIQUEID" val="14709"/>
</p:tagLst>
</file>

<file path=ppt/tags/tag205.xml><?xml version="1.0" encoding="utf-8"?>
<p:tagLst xmlns:p="http://schemas.openxmlformats.org/presentationml/2006/main">
  <p:tag name="AS_UNIQUEID" val="14710"/>
</p:tagLst>
</file>

<file path=ppt/tags/tag206.xml><?xml version="1.0" encoding="utf-8"?>
<p:tagLst xmlns:p="http://schemas.openxmlformats.org/presentationml/2006/main">
  <p:tag name="AS_UNIQUEID" val="14711"/>
</p:tagLst>
</file>

<file path=ppt/tags/tag207.xml><?xml version="1.0" encoding="utf-8"?>
<p:tagLst xmlns:p="http://schemas.openxmlformats.org/presentationml/2006/main">
  <p:tag name="AS_UNIQUEID" val="14712"/>
</p:tagLst>
</file>

<file path=ppt/tags/tag208.xml><?xml version="1.0" encoding="utf-8"?>
<p:tagLst xmlns:p="http://schemas.openxmlformats.org/presentationml/2006/main">
  <p:tag name="AS_UNIQUEID" val="14713"/>
</p:tagLst>
</file>

<file path=ppt/tags/tag209.xml><?xml version="1.0" encoding="utf-8"?>
<p:tagLst xmlns:p="http://schemas.openxmlformats.org/presentationml/2006/main">
  <p:tag name="AS_UNIQUEID" val="14714"/>
</p:tagLst>
</file>

<file path=ppt/tags/tag21.xml><?xml version="1.0" encoding="utf-8"?>
<p:tagLst xmlns:p="http://schemas.openxmlformats.org/presentationml/2006/main">
  <p:tag name="AS_UNIQUEID" val="1452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0.xml><?xml version="1.0" encoding="utf-8"?>
<p:tagLst xmlns:p="http://schemas.openxmlformats.org/presentationml/2006/main">
  <p:tag name="AS_UNIQUEID" val="14715"/>
</p:tagLst>
</file>

<file path=ppt/tags/tag211.xml><?xml version="1.0" encoding="utf-8"?>
<p:tagLst xmlns:p="http://schemas.openxmlformats.org/presentationml/2006/main">
  <p:tag name="AS_UNIQUEID" val="14716"/>
</p:tagLst>
</file>

<file path=ppt/tags/tag212.xml><?xml version="1.0" encoding="utf-8"?>
<p:tagLst xmlns:p="http://schemas.openxmlformats.org/presentationml/2006/main">
  <p:tag name="AS_UNIQUEID" val="14717"/>
</p:tagLst>
</file>

<file path=ppt/tags/tag213.xml><?xml version="1.0" encoding="utf-8"?>
<p:tagLst xmlns:p="http://schemas.openxmlformats.org/presentationml/2006/main">
  <p:tag name="AS_UNIQUEID" val="14718"/>
</p:tagLst>
</file>

<file path=ppt/tags/tag214.xml><?xml version="1.0" encoding="utf-8"?>
<p:tagLst xmlns:p="http://schemas.openxmlformats.org/presentationml/2006/main">
  <p:tag name="AS_UNIQUEID" val="14719"/>
</p:tagLst>
</file>

<file path=ppt/tags/tag215.xml><?xml version="1.0" encoding="utf-8"?>
<p:tagLst xmlns:p="http://schemas.openxmlformats.org/presentationml/2006/main">
  <p:tag name="AS_UNIQUEID" val="14720"/>
</p:tagLst>
</file>

<file path=ppt/tags/tag216.xml><?xml version="1.0" encoding="utf-8"?>
<p:tagLst xmlns:p="http://schemas.openxmlformats.org/presentationml/2006/main">
  <p:tag name="AS_UNIQUEID" val="14721"/>
</p:tagLst>
</file>

<file path=ppt/tags/tag217.xml><?xml version="1.0" encoding="utf-8"?>
<p:tagLst xmlns:p="http://schemas.openxmlformats.org/presentationml/2006/main">
  <p:tag name="AS_UNIQUEID" val="14722"/>
</p:tagLst>
</file>

<file path=ppt/tags/tag218.xml><?xml version="1.0" encoding="utf-8"?>
<p:tagLst xmlns:p="http://schemas.openxmlformats.org/presentationml/2006/main">
  <p:tag name="AS_UNIQUEID" val="14723"/>
</p:tagLst>
</file>

<file path=ppt/tags/tag219.xml><?xml version="1.0" encoding="utf-8"?>
<p:tagLst xmlns:p="http://schemas.openxmlformats.org/presentationml/2006/main">
  <p:tag name="AS_UNIQUEID" val="14724"/>
</p:tagLst>
</file>

<file path=ppt/tags/tag22.xml><?xml version="1.0" encoding="utf-8"?>
<p:tagLst xmlns:p="http://schemas.openxmlformats.org/presentationml/2006/main">
  <p:tag name="AS_UNIQUEID" val="1452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0.xml><?xml version="1.0" encoding="utf-8"?>
<p:tagLst xmlns:p="http://schemas.openxmlformats.org/presentationml/2006/main">
  <p:tag name="AS_UNIQUEID" val="14725"/>
</p:tagLst>
</file>

<file path=ppt/tags/tag221.xml><?xml version="1.0" encoding="utf-8"?>
<p:tagLst xmlns:p="http://schemas.openxmlformats.org/presentationml/2006/main">
  <p:tag name="AS_UNIQUEID" val="14726"/>
</p:tagLst>
</file>

<file path=ppt/tags/tag222.xml><?xml version="1.0" encoding="utf-8"?>
<p:tagLst xmlns:p="http://schemas.openxmlformats.org/presentationml/2006/main">
  <p:tag name="AS_UNIQUEID" val="14727"/>
</p:tagLst>
</file>

<file path=ppt/tags/tag223.xml><?xml version="1.0" encoding="utf-8"?>
<p:tagLst xmlns:p="http://schemas.openxmlformats.org/presentationml/2006/main">
  <p:tag name="AS_UNIQUEID" val="14728"/>
</p:tagLst>
</file>

<file path=ppt/tags/tag224.xml><?xml version="1.0" encoding="utf-8"?>
<p:tagLst xmlns:p="http://schemas.openxmlformats.org/presentationml/2006/main">
  <p:tag name="AS_UNIQUEID" val="14729"/>
</p:tagLst>
</file>

<file path=ppt/tags/tag225.xml><?xml version="1.0" encoding="utf-8"?>
<p:tagLst xmlns:p="http://schemas.openxmlformats.org/presentationml/2006/main">
  <p:tag name="AS_UNIQUEID" val="14730"/>
</p:tagLst>
</file>

<file path=ppt/tags/tag226.xml><?xml version="1.0" encoding="utf-8"?>
<p:tagLst xmlns:p="http://schemas.openxmlformats.org/presentationml/2006/main">
  <p:tag name="AS_UNIQUEID" val="14731"/>
</p:tagLst>
</file>

<file path=ppt/tags/tag227.xml><?xml version="1.0" encoding="utf-8"?>
<p:tagLst xmlns:p="http://schemas.openxmlformats.org/presentationml/2006/main">
  <p:tag name="AS_UNIQUEID" val="14732"/>
</p:tagLst>
</file>

<file path=ppt/tags/tag228.xml><?xml version="1.0" encoding="utf-8"?>
<p:tagLst xmlns:p="http://schemas.openxmlformats.org/presentationml/2006/main">
  <p:tag name="AS_UNIQUEID" val="14733"/>
</p:tagLst>
</file>

<file path=ppt/tags/tag229.xml><?xml version="1.0" encoding="utf-8"?>
<p:tagLst xmlns:p="http://schemas.openxmlformats.org/presentationml/2006/main">
  <p:tag name="AS_UNIQUEID" val="14734"/>
</p:tagLst>
</file>

<file path=ppt/tags/tag23.xml><?xml version="1.0" encoding="utf-8"?>
<p:tagLst xmlns:p="http://schemas.openxmlformats.org/presentationml/2006/main">
  <p:tag name="AS_UNIQUEID" val="1453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30.xml><?xml version="1.0" encoding="utf-8"?>
<p:tagLst xmlns:p="http://schemas.openxmlformats.org/presentationml/2006/main">
  <p:tag name="AS_UNIQUEID" val="14735"/>
</p:tagLst>
</file>

<file path=ppt/tags/tag231.xml><?xml version="1.0" encoding="utf-8"?>
<p:tagLst xmlns:p="http://schemas.openxmlformats.org/presentationml/2006/main">
  <p:tag name="AS_UNIQUEID" val="14736"/>
  <p:tag name="TABLE_ENDDRAG_ORIGIN_RECT" val="869*289"/>
  <p:tag name="TABLE_ENDDRAG_RECT" val="45*102*869*289"/>
</p:tagLst>
</file>

<file path=ppt/tags/tag232.xml><?xml version="1.0" encoding="utf-8"?>
<p:tagLst xmlns:p="http://schemas.openxmlformats.org/presentationml/2006/main">
  <p:tag name="AS_UNIQUEID" val="14737"/>
</p:tagLst>
</file>

<file path=ppt/tags/tag233.xml><?xml version="1.0" encoding="utf-8"?>
<p:tagLst xmlns:p="http://schemas.openxmlformats.org/presentationml/2006/main">
  <p:tag name="AS_UNIQUEID" val="14738"/>
</p:tagLst>
</file>

<file path=ppt/tags/tag234.xml><?xml version="1.0" encoding="utf-8"?>
<p:tagLst xmlns:p="http://schemas.openxmlformats.org/presentationml/2006/main">
  <p:tag name="AS_UNIQUEID" val="14739"/>
</p:tagLst>
</file>

<file path=ppt/tags/tag235.xml><?xml version="1.0" encoding="utf-8"?>
<p:tagLst xmlns:p="http://schemas.openxmlformats.org/presentationml/2006/main">
  <p:tag name="AS_UNIQUEID" val="14740"/>
</p:tagLst>
</file>

<file path=ppt/tags/tag236.xml><?xml version="1.0" encoding="utf-8"?>
<p:tagLst xmlns:p="http://schemas.openxmlformats.org/presentationml/2006/main">
  <p:tag name="AS_UNIQUEID" val="14741"/>
</p:tagLst>
</file>

<file path=ppt/tags/tag237.xml><?xml version="1.0" encoding="utf-8"?>
<p:tagLst xmlns:p="http://schemas.openxmlformats.org/presentationml/2006/main">
  <p:tag name="AS_UNIQUEID" val="14742"/>
</p:tagLst>
</file>

<file path=ppt/tags/tag238.xml><?xml version="1.0" encoding="utf-8"?>
<p:tagLst xmlns:p="http://schemas.openxmlformats.org/presentationml/2006/main">
  <p:tag name="AS_UNIQUEID" val="14743"/>
</p:tagLst>
</file>

<file path=ppt/tags/tag239.xml><?xml version="1.0" encoding="utf-8"?>
<p:tagLst xmlns:p="http://schemas.openxmlformats.org/presentationml/2006/main">
  <p:tag name="AS_UNIQUEID" val="14744"/>
</p:tagLst>
</file>

<file path=ppt/tags/tag24.xml><?xml version="1.0" encoding="utf-8"?>
<p:tagLst xmlns:p="http://schemas.openxmlformats.org/presentationml/2006/main">
  <p:tag name="AS_UNIQUEID" val="1453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40.xml><?xml version="1.0" encoding="utf-8"?>
<p:tagLst xmlns:p="http://schemas.openxmlformats.org/presentationml/2006/main">
  <p:tag name="AS_UNIQUEID" val="14745"/>
</p:tagLst>
</file>

<file path=ppt/tags/tag241.xml><?xml version="1.0" encoding="utf-8"?>
<p:tagLst xmlns:p="http://schemas.openxmlformats.org/presentationml/2006/main">
  <p:tag name="AS_UNIQUEID" val="14746"/>
</p:tagLst>
</file>

<file path=ppt/tags/tag242.xml><?xml version="1.0" encoding="utf-8"?>
<p:tagLst xmlns:p="http://schemas.openxmlformats.org/presentationml/2006/main">
  <p:tag name="AS_UNIQUEID" val="14747"/>
</p:tagLst>
</file>

<file path=ppt/tags/tag243.xml><?xml version="1.0" encoding="utf-8"?>
<p:tagLst xmlns:p="http://schemas.openxmlformats.org/presentationml/2006/main">
  <p:tag name="AS_UNIQUEID" val="14748"/>
</p:tagLst>
</file>

<file path=ppt/tags/tag244.xml><?xml version="1.0" encoding="utf-8"?>
<p:tagLst xmlns:p="http://schemas.openxmlformats.org/presentationml/2006/main">
  <p:tag name="AS_UNIQUEID" val="14749"/>
</p:tagLst>
</file>

<file path=ppt/tags/tag245.xml><?xml version="1.0" encoding="utf-8"?>
<p:tagLst xmlns:p="http://schemas.openxmlformats.org/presentationml/2006/main">
  <p:tag name="AS_UNIQUEID" val="14750"/>
</p:tagLst>
</file>

<file path=ppt/tags/tag246.xml><?xml version="1.0" encoding="utf-8"?>
<p:tagLst xmlns:p="http://schemas.openxmlformats.org/presentationml/2006/main">
  <p:tag name="AS_UNIQUEID" val="14751"/>
</p:tagLst>
</file>

<file path=ppt/tags/tag247.xml><?xml version="1.0" encoding="utf-8"?>
<p:tagLst xmlns:p="http://schemas.openxmlformats.org/presentationml/2006/main">
  <p:tag name="AS_UNIQUEID" val="14752"/>
</p:tagLst>
</file>

<file path=ppt/tags/tag248.xml><?xml version="1.0" encoding="utf-8"?>
<p:tagLst xmlns:p="http://schemas.openxmlformats.org/presentationml/2006/main">
  <p:tag name="AS_UNIQUEID" val="14753"/>
</p:tagLst>
</file>

<file path=ppt/tags/tag249.xml><?xml version="1.0" encoding="utf-8"?>
<p:tagLst xmlns:p="http://schemas.openxmlformats.org/presentationml/2006/main">
  <p:tag name="AS_UNIQUEID" val="14754"/>
</p:tagLst>
</file>

<file path=ppt/tags/tag25.xml><?xml version="1.0" encoding="utf-8"?>
<p:tagLst xmlns:p="http://schemas.openxmlformats.org/presentationml/2006/main">
  <p:tag name="AS_UNIQUEID" val="1453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50.xml><?xml version="1.0" encoding="utf-8"?>
<p:tagLst xmlns:p="http://schemas.openxmlformats.org/presentationml/2006/main">
  <p:tag name="AS_UNIQUEID" val="14755"/>
</p:tagLst>
</file>

<file path=ppt/tags/tag251.xml><?xml version="1.0" encoding="utf-8"?>
<p:tagLst xmlns:p="http://schemas.openxmlformats.org/presentationml/2006/main">
  <p:tag name="AS_UNIQUEID" val="14756"/>
</p:tagLst>
</file>

<file path=ppt/tags/tag252.xml><?xml version="1.0" encoding="utf-8"?>
<p:tagLst xmlns:p="http://schemas.openxmlformats.org/presentationml/2006/main">
  <p:tag name="AS_UNIQUEID" val="14757"/>
</p:tagLst>
</file>

<file path=ppt/tags/tag253.xml><?xml version="1.0" encoding="utf-8"?>
<p:tagLst xmlns:p="http://schemas.openxmlformats.org/presentationml/2006/main">
  <p:tag name="AS_UNIQUEID" val="14758"/>
</p:tagLst>
</file>

<file path=ppt/tags/tag254.xml><?xml version="1.0" encoding="utf-8"?>
<p:tagLst xmlns:p="http://schemas.openxmlformats.org/presentationml/2006/main">
  <p:tag name="AS_UNIQUEID" val="14759"/>
</p:tagLst>
</file>

<file path=ppt/tags/tag255.xml><?xml version="1.0" encoding="utf-8"?>
<p:tagLst xmlns:p="http://schemas.openxmlformats.org/presentationml/2006/main">
  <p:tag name="AS_UNIQUEID" val="14760"/>
</p:tagLst>
</file>

<file path=ppt/tags/tag256.xml><?xml version="1.0" encoding="utf-8"?>
<p:tagLst xmlns:p="http://schemas.openxmlformats.org/presentationml/2006/main">
  <p:tag name="AS_UNIQUEID" val="13496"/>
</p:tagLst>
</file>

<file path=ppt/tags/tag257.xml><?xml version="1.0" encoding="utf-8"?>
<p:tagLst xmlns:p="http://schemas.openxmlformats.org/presentationml/2006/main">
  <p:tag name="AS_UNIQUEID" val="14804"/>
</p:tagLst>
</file>

<file path=ppt/tags/tag258.xml><?xml version="1.0" encoding="utf-8"?>
<p:tagLst xmlns:p="http://schemas.openxmlformats.org/presentationml/2006/main">
  <p:tag name="AS_UNIQUEID" val="14761"/>
</p:tagLst>
</file>

<file path=ppt/tags/tag259.xml><?xml version="1.0" encoding="utf-8"?>
<p:tagLst xmlns:p="http://schemas.openxmlformats.org/presentationml/2006/main">
  <p:tag name="AS_UNIQUEID" val="14762"/>
</p:tagLst>
</file>

<file path=ppt/tags/tag26.xml><?xml version="1.0" encoding="utf-8"?>
<p:tagLst xmlns:p="http://schemas.openxmlformats.org/presentationml/2006/main">
  <p:tag name="AS_UNIQUEID" val="14533"/>
</p:tagLst>
</file>

<file path=ppt/tags/tag260.xml><?xml version="1.0" encoding="utf-8"?>
<p:tagLst xmlns:p="http://schemas.openxmlformats.org/presentationml/2006/main">
  <p:tag name="AS_UNIQUEID" val="14763"/>
</p:tagLst>
</file>

<file path=ppt/tags/tag261.xml><?xml version="1.0" encoding="utf-8"?>
<p:tagLst xmlns:p="http://schemas.openxmlformats.org/presentationml/2006/main">
  <p:tag name="AS_UNIQUEID" val="14764"/>
</p:tagLst>
</file>

<file path=ppt/tags/tag262.xml><?xml version="1.0" encoding="utf-8"?>
<p:tagLst xmlns:p="http://schemas.openxmlformats.org/presentationml/2006/main">
  <p:tag name="AS_UNIQUEID" val="14765"/>
</p:tagLst>
</file>

<file path=ppt/tags/tag263.xml><?xml version="1.0" encoding="utf-8"?>
<p:tagLst xmlns:p="http://schemas.openxmlformats.org/presentationml/2006/main">
  <p:tag name="AS_UNIQUEID" val="14766"/>
</p:tagLst>
</file>

<file path=ppt/tags/tag264.xml><?xml version="1.0" encoding="utf-8"?>
<p:tagLst xmlns:p="http://schemas.openxmlformats.org/presentationml/2006/main">
  <p:tag name="AS_UNIQUEID" val="14767"/>
</p:tagLst>
</file>

<file path=ppt/tags/tag265.xml><?xml version="1.0" encoding="utf-8"?>
<p:tagLst xmlns:p="http://schemas.openxmlformats.org/presentationml/2006/main">
  <p:tag name="AS_UNIQUEID" val="14768"/>
</p:tagLst>
</file>

<file path=ppt/tags/tag266.xml><?xml version="1.0" encoding="utf-8"?>
<p:tagLst xmlns:p="http://schemas.openxmlformats.org/presentationml/2006/main">
  <p:tag name="AS_UNIQUEID" val="14769"/>
</p:tagLst>
</file>

<file path=ppt/tags/tag267.xml><?xml version="1.0" encoding="utf-8"?>
<p:tagLst xmlns:p="http://schemas.openxmlformats.org/presentationml/2006/main">
  <p:tag name="AS_UNIQUEID" val="14770"/>
  <p:tag name="KSO_WM_DIAGRAM_VIRTUALLY_FRAME" val="{&quot;height&quot;:327.25,&quot;left&quot;:90,&quot;top&quot;:96.1,&quot;width&quot;:749.5}"/>
</p:tagLst>
</file>

<file path=ppt/tags/tag268.xml><?xml version="1.0" encoding="utf-8"?>
<p:tagLst xmlns:p="http://schemas.openxmlformats.org/presentationml/2006/main">
  <p:tag name="AS_UNIQUEID" val="14771"/>
</p:tagLst>
</file>

<file path=ppt/tags/tag269.xml><?xml version="1.0" encoding="utf-8"?>
<p:tagLst xmlns:p="http://schemas.openxmlformats.org/presentationml/2006/main">
  <p:tag name="AS_UNIQUEID" val="14772"/>
</p:tagLst>
</file>

<file path=ppt/tags/tag27.xml><?xml version="1.0" encoding="utf-8"?>
<p:tagLst xmlns:p="http://schemas.openxmlformats.org/presentationml/2006/main">
  <p:tag name="AS_UNIQUEID" val="1453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0.xml><?xml version="1.0" encoding="utf-8"?>
<p:tagLst xmlns:p="http://schemas.openxmlformats.org/presentationml/2006/main">
  <p:tag name="AS_UNIQUEID" val="14773"/>
</p:tagLst>
</file>

<file path=ppt/tags/tag271.xml><?xml version="1.0" encoding="utf-8"?>
<p:tagLst xmlns:p="http://schemas.openxmlformats.org/presentationml/2006/main">
  <p:tag name="AS_UNIQUEID" val="14774"/>
</p:tagLst>
</file>

<file path=ppt/tags/tag272.xml><?xml version="1.0" encoding="utf-8"?>
<p:tagLst xmlns:p="http://schemas.openxmlformats.org/presentationml/2006/main">
  <p:tag name="AS_UNIQUEID" val="14775"/>
</p:tagLst>
</file>

<file path=ppt/tags/tag273.xml><?xml version="1.0" encoding="utf-8"?>
<p:tagLst xmlns:p="http://schemas.openxmlformats.org/presentationml/2006/main">
  <p:tag name="AS_UNIQUEID" val="14776"/>
</p:tagLst>
</file>

<file path=ppt/tags/tag274.xml><?xml version="1.0" encoding="utf-8"?>
<p:tagLst xmlns:p="http://schemas.openxmlformats.org/presentationml/2006/main">
  <p:tag name="AS_UNIQUEID" val="14777"/>
</p:tagLst>
</file>

<file path=ppt/tags/tag275.xml><?xml version="1.0" encoding="utf-8"?>
<p:tagLst xmlns:p="http://schemas.openxmlformats.org/presentationml/2006/main">
  <p:tag name="AS_UNIQUEID" val="14778"/>
</p:tagLst>
</file>

<file path=ppt/tags/tag276.xml><?xml version="1.0" encoding="utf-8"?>
<p:tagLst xmlns:p="http://schemas.openxmlformats.org/presentationml/2006/main">
  <p:tag name="AS_UNIQUEID" val="14507"/>
  <p:tag name="KSO_WM_BEAUTIFY_FLAG" val="#wm#"/>
  <p:tag name="KSO_WM_TAG_VERSION" val="3.0"/>
  <p:tag name="KSO_WM_TEMPLATE_CATEGORY" val="custom"/>
  <p:tag name="KSO_WM_TEMPLATE_INDEX" val="20235864"/>
  <p:tag name="KSO_WM_UNIT_COMPATIBLE" val="0"/>
  <p:tag name="KSO_WM_UNIT_DIAGRAM_ISNUMVISUAL" val="0"/>
  <p:tag name="KSO_WM_UNIT_DIAGRAM_ISREFERUNIT" val="0"/>
  <p:tag name="KSO_WM_UNIT_HIGHLIGHT" val="0"/>
  <p:tag name="KSO_WM_UNIT_ID" val="custom20235864_1*f*1"/>
  <p:tag name="KSO_WM_UNIT_INDEX" val="1"/>
  <p:tag name="KSO_WM_UNIT_ISNUMDGMTITLE" val="0"/>
  <p:tag name="KSO_WM_UNIT_LAYERLEVEL" val="1"/>
  <p:tag name="KSO_WM_UNIT_NOCLEAR" val="0"/>
  <p:tag name="KSO_WM_UNIT_PRESET_TEXT" val="汇报人：WPS"/>
  <p:tag name="KSO_WM_UNIT_SUBTYPE" val="b"/>
  <p:tag name="KSO_WM_UNIT_TYPE" val="f"/>
  <p:tag name="KSO_WM_UNIT_VALUE" val="15"/>
</p:tagLst>
</file>

<file path=ppt/tags/tag277.xml><?xml version="1.0" encoding="utf-8"?>
<p:tagLst xmlns:p="http://schemas.openxmlformats.org/presentationml/2006/main">
  <p:tag name="AS_UNIQUEID" val="14779"/>
</p:tagLst>
</file>

<file path=ppt/tags/tag278.xml><?xml version="1.0" encoding="utf-8"?>
<p:tagLst xmlns:p="http://schemas.openxmlformats.org/presentationml/2006/main">
  <p:tag name="AS_UNIQUEID" val="14780"/>
</p:tagLst>
</file>

<file path=ppt/tags/tag279.xml><?xml version="1.0" encoding="utf-8"?>
<p:tagLst xmlns:p="http://schemas.openxmlformats.org/presentationml/2006/main">
  <p:tag name="AS_UNIQUEID" val="14781"/>
</p:tagLst>
</file>

<file path=ppt/tags/tag28.xml><?xml version="1.0" encoding="utf-8"?>
<p:tagLst xmlns:p="http://schemas.openxmlformats.org/presentationml/2006/main">
  <p:tag name="AS_UNIQUEID" val="1453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0.xml><?xml version="1.0" encoding="utf-8"?>
<p:tagLst xmlns:p="http://schemas.openxmlformats.org/presentationml/2006/main">
  <p:tag name="AS_UNIQUEID" val="14782"/>
</p:tagLst>
</file>

<file path=ppt/tags/tag281.xml><?xml version="1.0" encoding="utf-8"?>
<p:tagLst xmlns:p="http://schemas.openxmlformats.org/presentationml/2006/main">
  <p:tag name="AS_UNIQUEID" val="14783"/>
</p:tagLst>
</file>

<file path=ppt/tags/tag282.xml><?xml version="1.0" encoding="utf-8"?>
<p:tagLst xmlns:p="http://schemas.openxmlformats.org/presentationml/2006/main">
  <p:tag name="AS_UNIQUEID" val="14784"/>
</p:tagLst>
</file>

<file path=ppt/tags/tag283.xml><?xml version="1.0" encoding="utf-8"?>
<p:tagLst xmlns:p="http://schemas.openxmlformats.org/presentationml/2006/main">
  <p:tag name="AS_UNIQUEID" val="14785"/>
</p:tagLst>
</file>

<file path=ppt/tags/tag284.xml><?xml version="1.0" encoding="utf-8"?>
<p:tagLst xmlns:p="http://schemas.openxmlformats.org/presentationml/2006/main">
  <p:tag name="AS_UNIQUEID" val="14786"/>
</p:tagLst>
</file>

<file path=ppt/tags/tag285.xml><?xml version="1.0" encoding="utf-8"?>
<p:tagLst xmlns:p="http://schemas.openxmlformats.org/presentationml/2006/main">
  <p:tag name="AS_UNIQUEID" val="14787"/>
</p:tagLst>
</file>

<file path=ppt/tags/tag286.xml><?xml version="1.0" encoding="utf-8"?>
<p:tagLst xmlns:p="http://schemas.openxmlformats.org/presentationml/2006/main">
  <p:tag name="AS_UNIQUEID" val="14788"/>
</p:tagLst>
</file>

<file path=ppt/tags/tag287.xml><?xml version="1.0" encoding="utf-8"?>
<p:tagLst xmlns:p="http://schemas.openxmlformats.org/presentationml/2006/main">
  <p:tag name="AS_UNIQUEID" val="14789"/>
</p:tagLst>
</file>

<file path=ppt/tags/tag288.xml><?xml version="1.0" encoding="utf-8"?>
<p:tagLst xmlns:p="http://schemas.openxmlformats.org/presentationml/2006/main">
  <p:tag name="AS_UNIQUEID" val="14790"/>
</p:tagLst>
</file>

<file path=ppt/tags/tag289.xml><?xml version="1.0" encoding="utf-8"?>
<p:tagLst xmlns:p="http://schemas.openxmlformats.org/presentationml/2006/main">
  <p:tag name="AS_UNIQUEID" val="14791"/>
</p:tagLst>
</file>

<file path=ppt/tags/tag29.xml><?xml version="1.0" encoding="utf-8"?>
<p:tagLst xmlns:p="http://schemas.openxmlformats.org/presentationml/2006/main">
  <p:tag name="AS_UNIQUEID" val="1453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0.xml><?xml version="1.0" encoding="utf-8"?>
<p:tagLst xmlns:p="http://schemas.openxmlformats.org/presentationml/2006/main">
  <p:tag name="AS_UNIQUEID" val="14792"/>
</p:tagLst>
</file>

<file path=ppt/tags/tag291.xml><?xml version="1.0" encoding="utf-8"?>
<p:tagLst xmlns:p="http://schemas.openxmlformats.org/presentationml/2006/main">
  <p:tag name="AS_UNIQUEID" val="14793"/>
</p:tagLst>
</file>

<file path=ppt/tags/tag292.xml><?xml version="1.0" encoding="utf-8"?>
<p:tagLst xmlns:p="http://schemas.openxmlformats.org/presentationml/2006/main">
  <p:tag name="AS_UNIQUEID" val="14794"/>
</p:tagLst>
</file>

<file path=ppt/tags/tag293.xml><?xml version="1.0" encoding="utf-8"?>
<p:tagLst xmlns:p="http://schemas.openxmlformats.org/presentationml/2006/main">
  <p:tag name="AS_UNIQUEID" val="14795"/>
</p:tagLst>
</file>

<file path=ppt/tags/tag294.xml><?xml version="1.0" encoding="utf-8"?>
<p:tagLst xmlns:p="http://schemas.openxmlformats.org/presentationml/2006/main">
  <p:tag name="AS_UNIQUEID" val="14796"/>
</p:tagLst>
</file>

<file path=ppt/tags/tag295.xml><?xml version="1.0" encoding="utf-8"?>
<p:tagLst xmlns:p="http://schemas.openxmlformats.org/presentationml/2006/main">
  <p:tag name="AS_UNIQUEID" val="14797"/>
</p:tagLst>
</file>

<file path=ppt/tags/tag296.xml><?xml version="1.0" encoding="utf-8"?>
<p:tagLst xmlns:p="http://schemas.openxmlformats.org/presentationml/2006/main">
  <p:tag name="AS_UNIQUEID" val="14798"/>
  <p:tag name="TABLE_ENDDRAG_ORIGIN_RECT" val="675*46"/>
  <p:tag name="TABLE_ENDDRAG_RECT" val="201*138*675*46"/>
</p:tagLst>
</file>

<file path=ppt/tags/tag297.xml><?xml version="1.0" encoding="utf-8"?>
<p:tagLst xmlns:p="http://schemas.openxmlformats.org/presentationml/2006/main">
  <p:tag name="AS_UNIQUEID" val="14799"/>
</p:tagLst>
</file>

<file path=ppt/tags/tag298.xml><?xml version="1.0" encoding="utf-8"?>
<p:tagLst xmlns:p="http://schemas.openxmlformats.org/presentationml/2006/main">
  <p:tag name="AS_UNIQUEID" val="14800"/>
</p:tagLst>
</file>

<file path=ppt/tags/tag299.xml><?xml version="1.0" encoding="utf-8"?>
<p:tagLst xmlns:p="http://schemas.openxmlformats.org/presentationml/2006/main">
  <p:tag name="AS_UNIQUEID" val="14801"/>
</p:tagLst>
</file>

<file path=ppt/tags/tag3.xml><?xml version="1.0" encoding="utf-8"?>
<p:tagLst xmlns:p="http://schemas.openxmlformats.org/presentationml/2006/main">
  <p:tag name="AS_UNIQUEID" val="1451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AS_UNIQUEID" val="1453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00.xml><?xml version="1.0" encoding="utf-8"?>
<p:tagLst xmlns:p="http://schemas.openxmlformats.org/presentationml/2006/main">
  <p:tag name="AS_UNIQUEID" val="14802"/>
</p:tagLst>
</file>

<file path=ppt/tags/tag301.xml><?xml version="1.0" encoding="utf-8"?>
<p:tagLst xmlns:p="http://schemas.openxmlformats.org/presentationml/2006/main">
  <p:tag name="AS_UNIQUEID" val="14803"/>
</p:tagLst>
</file>

<file path=ppt/tags/tag302.xml><?xml version="1.0" encoding="utf-8"?>
<p:tagLst xmlns:p="http://schemas.openxmlformats.org/presentationml/2006/main">
  <p:tag name="AS_NET" val="4.0.30319.42000"/>
  <p:tag name="AS_OS" val="Unix 3.10 unknown"/>
  <p:tag name="AS_RELEASE_DATE" val="2023.03.31"/>
  <p:tag name="AS_TITLE" val="Aspose.Slides for Java"/>
  <p:tag name="AS_VERSION" val="23.3"/>
  <p:tag name="COMMONDATA" val="eyJoZGlkIjoiZjM5ODkxNWYwNjQxMmJmZGZkMjU1NWNkOGZkZTE4YTQifQ=="/>
  <p:tag name="KSO_WPP_MARK_KEY" val="1f42b0b0-ab63-42ea-ab56-067fade59579"/>
</p:tagLst>
</file>

<file path=ppt/tags/tag31.xml><?xml version="1.0" encoding="utf-8"?>
<p:tagLst xmlns:p="http://schemas.openxmlformats.org/presentationml/2006/main">
  <p:tag name="AS_UNIQUEID" val="1453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2.xml><?xml version="1.0" encoding="utf-8"?>
<p:tagLst xmlns:p="http://schemas.openxmlformats.org/presentationml/2006/main">
  <p:tag name="AS_UNIQUEID" val="1453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xml><?xml version="1.0" encoding="utf-8"?>
<p:tagLst xmlns:p="http://schemas.openxmlformats.org/presentationml/2006/main">
  <p:tag name="AS_UNIQUEID" val="1454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xml><?xml version="1.0" encoding="utf-8"?>
<p:tagLst xmlns:p="http://schemas.openxmlformats.org/presentationml/2006/main">
  <p:tag name="AS_UNIQUEID" val="1454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xml><?xml version="1.0" encoding="utf-8"?>
<p:tagLst xmlns:p="http://schemas.openxmlformats.org/presentationml/2006/main">
  <p:tag name="AS_UNIQUEID" val="14542"/>
</p:tagLst>
</file>

<file path=ppt/tags/tag36.xml><?xml version="1.0" encoding="utf-8"?>
<p:tagLst xmlns:p="http://schemas.openxmlformats.org/presentationml/2006/main">
  <p:tag name="AS_UNIQUEID" val="1454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7.xml><?xml version="1.0" encoding="utf-8"?>
<p:tagLst xmlns:p="http://schemas.openxmlformats.org/presentationml/2006/main">
  <p:tag name="AS_UNIQUEID" val="1454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8.xml><?xml version="1.0" encoding="utf-8"?>
<p:tagLst xmlns:p="http://schemas.openxmlformats.org/presentationml/2006/main">
  <p:tag name="AS_UNIQUEID" val="1454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9.xml><?xml version="1.0" encoding="utf-8"?>
<p:tagLst xmlns:p="http://schemas.openxmlformats.org/presentationml/2006/main">
  <p:tag name="AS_UNIQUEID" val="1454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xml><?xml version="1.0" encoding="utf-8"?>
<p:tagLst xmlns:p="http://schemas.openxmlformats.org/presentationml/2006/main">
  <p:tag name="AS_UNIQUEID" val="1451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AS_UNIQUEID" val="14547"/>
</p:tagLst>
</file>

<file path=ppt/tags/tag41.xml><?xml version="1.0" encoding="utf-8"?>
<p:tagLst xmlns:p="http://schemas.openxmlformats.org/presentationml/2006/main">
  <p:tag name="AS_UNIQUEID" val="14548"/>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2.xml><?xml version="1.0" encoding="utf-8"?>
<p:tagLst xmlns:p="http://schemas.openxmlformats.org/presentationml/2006/main">
  <p:tag name="AS_UNIQUEID" val="14549"/>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3.xml><?xml version="1.0" encoding="utf-8"?>
<p:tagLst xmlns:p="http://schemas.openxmlformats.org/presentationml/2006/main">
  <p:tag name="AS_UNIQUEID" val="14550"/>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4.xml><?xml version="1.0" encoding="utf-8"?>
<p:tagLst xmlns:p="http://schemas.openxmlformats.org/presentationml/2006/main">
  <p:tag name="AS_UNIQUEID" val="14551"/>
</p:tagLst>
</file>

<file path=ppt/tags/tag45.xml><?xml version="1.0" encoding="utf-8"?>
<p:tagLst xmlns:p="http://schemas.openxmlformats.org/presentationml/2006/main">
  <p:tag name="AS_UNIQUEID" val="1455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6.xml><?xml version="1.0" encoding="utf-8"?>
<p:tagLst xmlns:p="http://schemas.openxmlformats.org/presentationml/2006/main">
  <p:tag name="AS_UNIQUEID" val="1455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7.xml><?xml version="1.0" encoding="utf-8"?>
<p:tagLst xmlns:p="http://schemas.openxmlformats.org/presentationml/2006/main">
  <p:tag name="AS_UNIQUEID" val="1455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xml><?xml version="1.0" encoding="utf-8"?>
<p:tagLst xmlns:p="http://schemas.openxmlformats.org/presentationml/2006/main">
  <p:tag name="AS_UNIQUEID" val="1455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xml><?xml version="1.0" encoding="utf-8"?>
<p:tagLst xmlns:p="http://schemas.openxmlformats.org/presentationml/2006/main">
  <p:tag name="AS_UNIQUEID" val="1455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xml><?xml version="1.0" encoding="utf-8"?>
<p:tagLst xmlns:p="http://schemas.openxmlformats.org/presentationml/2006/main">
  <p:tag name="AS_UNIQUEID" val="1451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AS_UNIQUEID" val="1455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1.xml><?xml version="1.0" encoding="utf-8"?>
<p:tagLst xmlns:p="http://schemas.openxmlformats.org/presentationml/2006/main">
  <p:tag name="AS_UNIQUEID" val="14558"/>
</p:tagLst>
</file>

<file path=ppt/tags/tag52.xml><?xml version="1.0" encoding="utf-8"?>
<p:tagLst xmlns:p="http://schemas.openxmlformats.org/presentationml/2006/main">
  <p:tag name="AS_UNIQUEID" val="1455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3.xml><?xml version="1.0" encoding="utf-8"?>
<p:tagLst xmlns:p="http://schemas.openxmlformats.org/presentationml/2006/main">
  <p:tag name="AS_UNIQUEID" val="1456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4.xml><?xml version="1.0" encoding="utf-8"?>
<p:tagLst xmlns:p="http://schemas.openxmlformats.org/presentationml/2006/main">
  <p:tag name="AS_UNIQUEID" val="1456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5.xml><?xml version="1.0" encoding="utf-8"?>
<p:tagLst xmlns:p="http://schemas.openxmlformats.org/presentationml/2006/main">
  <p:tag name="AS_UNIQUEID" val="1456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6.xml><?xml version="1.0" encoding="utf-8"?>
<p:tagLst xmlns:p="http://schemas.openxmlformats.org/presentationml/2006/main">
  <p:tag name="AS_UNIQUEID" val="1456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7.xml><?xml version="1.0" encoding="utf-8"?>
<p:tagLst xmlns:p="http://schemas.openxmlformats.org/presentationml/2006/main">
  <p:tag name="AS_UNIQUEID" val="14564"/>
</p:tagLst>
</file>

<file path=ppt/tags/tag58.xml><?xml version="1.0" encoding="utf-8"?>
<p:tagLst xmlns:p="http://schemas.openxmlformats.org/presentationml/2006/main">
  <p:tag name="AS_UNIQUEID" val="14565"/>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9.xml><?xml version="1.0" encoding="utf-8"?>
<p:tagLst xmlns:p="http://schemas.openxmlformats.org/presentationml/2006/main">
  <p:tag name="AS_UNIQUEID" val="1456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xml><?xml version="1.0" encoding="utf-8"?>
<p:tagLst xmlns:p="http://schemas.openxmlformats.org/presentationml/2006/main">
  <p:tag name="AS_UNIQUEID" val="1451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0.xml><?xml version="1.0" encoding="utf-8"?>
<p:tagLst xmlns:p="http://schemas.openxmlformats.org/presentationml/2006/main">
  <p:tag name="AS_UNIQUEID" val="1456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1.xml><?xml version="1.0" encoding="utf-8"?>
<p:tagLst xmlns:p="http://schemas.openxmlformats.org/presentationml/2006/main">
  <p:tag name="AS_UNIQUEID" val="1456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2.xml><?xml version="1.0" encoding="utf-8"?>
<p:tagLst xmlns:p="http://schemas.openxmlformats.org/presentationml/2006/main">
  <p:tag name="AS_UNIQUEID" val="14569"/>
</p:tagLst>
</file>

<file path=ppt/tags/tag63.xml><?xml version="1.0" encoding="utf-8"?>
<p:tagLst xmlns:p="http://schemas.openxmlformats.org/presentationml/2006/main">
  <p:tag name="AS_UNIQUEID" val="1457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4.xml><?xml version="1.0" encoding="utf-8"?>
<p:tagLst xmlns:p="http://schemas.openxmlformats.org/presentationml/2006/main">
  <p:tag name="AS_UNIQUEID" val="1457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5.xml><?xml version="1.0" encoding="utf-8"?>
<p:tagLst xmlns:p="http://schemas.openxmlformats.org/presentationml/2006/main">
  <p:tag name="AS_UNIQUEID" val="1457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6.xml><?xml version="1.0" encoding="utf-8"?>
<p:tagLst xmlns:p="http://schemas.openxmlformats.org/presentationml/2006/main">
  <p:tag name="AS_UNIQUEID" val="1457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7.xml><?xml version="1.0" encoding="utf-8"?>
<p:tagLst xmlns:p="http://schemas.openxmlformats.org/presentationml/2006/main">
  <p:tag name="AS_UNIQUEID" val="1457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8.xml><?xml version="1.0" encoding="utf-8"?>
<p:tagLst xmlns:p="http://schemas.openxmlformats.org/presentationml/2006/main">
  <p:tag name="AS_UNIQUEID" val="14575"/>
</p:tagLst>
</file>

<file path=ppt/tags/tag69.xml><?xml version="1.0" encoding="utf-8"?>
<p:tagLst xmlns:p="http://schemas.openxmlformats.org/presentationml/2006/main">
  <p:tag name="AS_UNIQUEID" val="14576"/>
</p:tagLst>
</file>

<file path=ppt/tags/tag7.xml><?xml version="1.0" encoding="utf-8"?>
<p:tagLst xmlns:p="http://schemas.openxmlformats.org/presentationml/2006/main">
  <p:tag name="AS_UNIQUEID" val="14514"/>
</p:tagLst>
</file>

<file path=ppt/tags/tag70.xml><?xml version="1.0" encoding="utf-8"?>
<p:tagLst xmlns:p="http://schemas.openxmlformats.org/presentationml/2006/main">
  <p:tag name="AS_UNIQUEID" val="14577"/>
</p:tagLst>
</file>

<file path=ppt/tags/tag71.xml><?xml version="1.0" encoding="utf-8"?>
<p:tagLst xmlns:p="http://schemas.openxmlformats.org/presentationml/2006/main">
  <p:tag name="AS_UNIQUEID" val="14578"/>
</p:tagLst>
</file>

<file path=ppt/tags/tag72.xml><?xml version="1.0" encoding="utf-8"?>
<p:tagLst xmlns:p="http://schemas.openxmlformats.org/presentationml/2006/main">
  <p:tag name="AS_UNIQUEID" val="14579"/>
</p:tagLst>
</file>

<file path=ppt/tags/tag73.xml><?xml version="1.0" encoding="utf-8"?>
<p:tagLst xmlns:p="http://schemas.openxmlformats.org/presentationml/2006/main">
  <p:tag name="AS_UNIQUEID" val="14580"/>
</p:tagLst>
</file>

<file path=ppt/tags/tag74.xml><?xml version="1.0" encoding="utf-8"?>
<p:tagLst xmlns:p="http://schemas.openxmlformats.org/presentationml/2006/main">
  <p:tag name="AS_UNIQUEID" val="14581"/>
</p:tagLst>
</file>

<file path=ppt/tags/tag75.xml><?xml version="1.0" encoding="utf-8"?>
<p:tagLst xmlns:p="http://schemas.openxmlformats.org/presentationml/2006/main">
  <p:tag name="AS_UNIQUEID" val="14582"/>
</p:tagLst>
</file>

<file path=ppt/tags/tag76.xml><?xml version="1.0" encoding="utf-8"?>
<p:tagLst xmlns:p="http://schemas.openxmlformats.org/presentationml/2006/main">
  <p:tag name="AS_UNIQUEID" val="14583"/>
</p:tagLst>
</file>

<file path=ppt/tags/tag77.xml><?xml version="1.0" encoding="utf-8"?>
<p:tagLst xmlns:p="http://schemas.openxmlformats.org/presentationml/2006/main">
  <p:tag name="AS_UNIQUEID" val="14584"/>
</p:tagLst>
</file>

<file path=ppt/tags/tag78.xml><?xml version="1.0" encoding="utf-8"?>
<p:tagLst xmlns:p="http://schemas.openxmlformats.org/presentationml/2006/main">
  <p:tag name="AS_UNIQUEID" val="14585"/>
</p:tagLst>
</file>

<file path=ppt/tags/tag79.xml><?xml version="1.0" encoding="utf-8"?>
<p:tagLst xmlns:p="http://schemas.openxmlformats.org/presentationml/2006/main">
  <p:tag name="AS_UNIQUEID" val="14586"/>
</p:tagLst>
</file>

<file path=ppt/tags/tag8.xml><?xml version="1.0" encoding="utf-8"?>
<p:tagLst xmlns:p="http://schemas.openxmlformats.org/presentationml/2006/main">
  <p:tag name="AS_UNIQUEID" val="1451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AS_UNIQUEID" val="14587"/>
</p:tagLst>
</file>

<file path=ppt/tags/tag81.xml><?xml version="1.0" encoding="utf-8"?>
<p:tagLst xmlns:p="http://schemas.openxmlformats.org/presentationml/2006/main">
  <p:tag name="AS_UNIQUEID" val="14588"/>
</p:tagLst>
</file>

<file path=ppt/tags/tag82.xml><?xml version="1.0" encoding="utf-8"?>
<p:tagLst xmlns:p="http://schemas.openxmlformats.org/presentationml/2006/main">
  <p:tag name="AS_UNIQUEID" val="14589"/>
</p:tagLst>
</file>

<file path=ppt/tags/tag83.xml><?xml version="1.0" encoding="utf-8"?>
<p:tagLst xmlns:p="http://schemas.openxmlformats.org/presentationml/2006/main">
  <p:tag name="AS_UNIQUEID" val="14590"/>
</p:tagLst>
</file>

<file path=ppt/tags/tag84.xml><?xml version="1.0" encoding="utf-8"?>
<p:tagLst xmlns:p="http://schemas.openxmlformats.org/presentationml/2006/main">
  <p:tag name="AS_UNIQUEID" val="14591"/>
</p:tagLst>
</file>

<file path=ppt/tags/tag85.xml><?xml version="1.0" encoding="utf-8"?>
<p:tagLst xmlns:p="http://schemas.openxmlformats.org/presentationml/2006/main">
  <p:tag name="AS_UNIQUEID" val="14592"/>
</p:tagLst>
</file>

<file path=ppt/tags/tag86.xml><?xml version="1.0" encoding="utf-8"?>
<p:tagLst xmlns:p="http://schemas.openxmlformats.org/presentationml/2006/main">
  <p:tag name="AS_UNIQUEID" val="14593"/>
</p:tagLst>
</file>

<file path=ppt/tags/tag87.xml><?xml version="1.0" encoding="utf-8"?>
<p:tagLst xmlns:p="http://schemas.openxmlformats.org/presentationml/2006/main">
  <p:tag name="AS_UNIQUEID" val="14594"/>
</p:tagLst>
</file>

<file path=ppt/tags/tag88.xml><?xml version="1.0" encoding="utf-8"?>
<p:tagLst xmlns:p="http://schemas.openxmlformats.org/presentationml/2006/main">
  <p:tag name="AS_UNIQUEID" val="14595"/>
</p:tagLst>
</file>

<file path=ppt/tags/tag89.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9.xml><?xml version="1.0" encoding="utf-8"?>
<p:tagLst xmlns:p="http://schemas.openxmlformats.org/presentationml/2006/main">
  <p:tag name="AS_UNIQUEID" val="1451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AS_UNIQUEID" val="14596"/>
</p:tagLst>
</file>

<file path=ppt/tags/tag91.xml><?xml version="1.0" encoding="utf-8"?>
<p:tagLst xmlns:p="http://schemas.openxmlformats.org/presentationml/2006/main">
  <p:tag name="AS_UNIQUEID" val="14597"/>
</p:tagLst>
</file>

<file path=ppt/tags/tag92.xml><?xml version="1.0" encoding="utf-8"?>
<p:tagLst xmlns:p="http://schemas.openxmlformats.org/presentationml/2006/main">
  <p:tag name="AS_UNIQUEID" val="14598"/>
</p:tagLst>
</file>

<file path=ppt/tags/tag93.xml><?xml version="1.0" encoding="utf-8"?>
<p:tagLst xmlns:p="http://schemas.openxmlformats.org/presentationml/2006/main">
  <p:tag name="AS_UNIQUEID" val="14599"/>
</p:tagLst>
</file>

<file path=ppt/tags/tag94.xml><?xml version="1.0" encoding="utf-8"?>
<p:tagLst xmlns:p="http://schemas.openxmlformats.org/presentationml/2006/main">
  <p:tag name="AS_UNIQUEID" val="14600"/>
</p:tagLst>
</file>

<file path=ppt/tags/tag95.xml><?xml version="1.0" encoding="utf-8"?>
<p:tagLst xmlns:p="http://schemas.openxmlformats.org/presentationml/2006/main">
  <p:tag name="AS_UNIQUEID" val="14601"/>
</p:tagLst>
</file>

<file path=ppt/tags/tag96.xml><?xml version="1.0" encoding="utf-8"?>
<p:tagLst xmlns:p="http://schemas.openxmlformats.org/presentationml/2006/main">
  <p:tag name="AS_UNIQUEID" val="14602"/>
</p:tagLst>
</file>

<file path=ppt/tags/tag97.xml><?xml version="1.0" encoding="utf-8"?>
<p:tagLst xmlns:p="http://schemas.openxmlformats.org/presentationml/2006/main">
  <p:tag name="AS_UNIQUEID" val="14603"/>
</p:tagLst>
</file>

<file path=ppt/tags/tag98.xml><?xml version="1.0" encoding="utf-8"?>
<p:tagLst xmlns:p="http://schemas.openxmlformats.org/presentationml/2006/main">
  <p:tag name="AS_UNIQUEID" val="14604"/>
</p:tagLst>
</file>

<file path=ppt/tags/tag99.xml><?xml version="1.0" encoding="utf-8"?>
<p:tagLst xmlns:p="http://schemas.openxmlformats.org/presentationml/2006/main">
  <p:tag name="AS_UNIQUEID" val="14605"/>
</p:tagLst>
</file>

<file path=ppt/theme/theme1.xml><?xml version="1.0" encoding="utf-8"?>
<a:theme xmlns:r="http://schemas.openxmlformats.org/officeDocument/2006/relationships" xmlns:a="http://schemas.openxmlformats.org/drawingml/2006/main" name="1_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193</Paragraphs>
  <Slides>27</Slides>
  <Notes>5</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27</vt:i4>
      </vt:variant>
    </vt:vector>
  </HeadingPairs>
  <TitlesOfParts>
    <vt:vector baseType="lpstr" size="44">
      <vt:lpstr>Arial</vt:lpstr>
      <vt:lpstr>微软雅黑</vt:lpstr>
      <vt:lpstr>Times New Roman</vt:lpstr>
      <vt:lpstr>宋体</vt:lpstr>
      <vt:lpstr>Wingdings</vt:lpstr>
      <vt:lpstr>方正兰亭大黑_GBK</vt:lpstr>
      <vt:lpstr>Calibri Light</vt:lpstr>
      <vt:lpstr>Calibri</vt:lpstr>
      <vt:lpstr>Comic Sans MS</vt:lpstr>
      <vt:lpstr>思源宋体 CN Heavy</vt:lpstr>
      <vt:lpstr>阿里巴巴普惠体</vt:lpstr>
      <vt:lpstr>华文彩云</vt:lpstr>
      <vt:lpstr>汉仪超粗宋简</vt:lpstr>
      <vt:lpstr>思源黑体</vt:lpstr>
      <vt:lpstr>,isEnd</vt:lpstr>
      <vt:lpstr>Impact</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2025-02-06T11:16:41.857</cp:lastPrinted>
  <dcterms:created xsi:type="dcterms:W3CDTF">2025-02-06T11:16:41Z</dcterms:created>
  <dcterms:modified xsi:type="dcterms:W3CDTF">2025-02-06T03:16:41Z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