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51" r:id="rId3"/>
    <p:sldMasterId id="2147483653" r:id="rId4"/>
    <p:sldMasterId id="2147483655" r:id="rId5"/>
  </p:sldMasterIdLst>
  <p:notesMasterIdLst>
    <p:notesMasterId r:id="rId6"/>
  </p:notesMasterIdLst>
  <p:sldIdLst>
    <p:sldId id="523" r:id="rId7"/>
    <p:sldId id="387" r:id="rId8"/>
    <p:sldId id="573" r:id="rId9"/>
    <p:sldId id="571" r:id="rId10"/>
    <p:sldId id="584" r:id="rId11"/>
    <p:sldId id="572" r:id="rId12"/>
    <p:sldId id="585" r:id="rId13"/>
    <p:sldId id="586" r:id="rId14"/>
    <p:sldId id="587" r:id="rId15"/>
    <p:sldId id="588" r:id="rId16"/>
    <p:sldId id="589" r:id="rId17"/>
    <p:sldId id="577" r:id="rId18"/>
    <p:sldId id="579" r:id="rId19"/>
    <p:sldId id="590" r:id="rId20"/>
    <p:sldId id="583" r:id="rId21"/>
    <p:sldId id="591" r:id="rId22"/>
    <p:sldId id="592" r:id="rId23"/>
    <p:sldId id="404" r:id="rId24"/>
    <p:sldId id="423" r:id="rId25"/>
    <p:sldId id="504"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p="http://schemas.openxmlformats.org/presentationml/2006/main">
  <p:cmAuthor id="1" name="Administrator" initials="A" lastIdx="0" clrIdx="0"/>
  <p:cmAuthor id="2" name="Windows7" initials="W"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23" autoAdjust="0"/>
    <p:restoredTop sz="81262" autoAdjust="0"/>
  </p:normalViewPr>
  <p:slideViewPr>
    <p:cSldViewPr snapToGrid="0" showGuides="1">
      <p:cViewPr varScale="1">
        <p:scale>
          <a:sx n="77" d="100"/>
          <a:sy n="77" d="100"/>
        </p:scale>
        <p:origin x="108" y="43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1.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tags" Target="tags/tag19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Master" Target="slideMasters/slideMaster2.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notesMaster" Target="notesMasters/notes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tags" Target="../tags/tag26.xml"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151D7E0-DF08-40BB-8474-04A0187ACFB7}"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D0DF97B1-C024-4AB2-854B-6511F662CD5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tags" Target="../tags/tag34.xml" /><Relationship Id="rId6" Type="http://schemas.openxmlformats.org/officeDocument/2006/relationships/tags" Target="../tags/tag35.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tags" Target="../tags/tag46.xml" /><Relationship Id="rId6" Type="http://schemas.openxmlformats.org/officeDocument/2006/relationships/tags" Target="../tags/tag47.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58.xml" /><Relationship Id="rId4" Type="http://schemas.openxmlformats.org/officeDocument/2006/relationships/tags" Target="../tags/tag59.xml" /><Relationship Id="rId5" Type="http://schemas.openxmlformats.org/officeDocument/2006/relationships/tags" Target="../tags/tag60.xml" /><Relationship Id="rId6" Type="http://schemas.openxmlformats.org/officeDocument/2006/relationships/tags" Target="../tags/tag6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tags" Target="../tags/tag185.xml" /><Relationship Id="rId6" Type="http://schemas.openxmlformats.org/officeDocument/2006/relationships/tags" Target="../tags/tag186.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5"/>
            <p:custDataLst>
              <p:tags r:id="rId6"/>
            </p:custDataLst>
          </p:nvPr>
        </p:nvSpPr>
        <p:spPr/>
        <p:txBody>
          <a:bodyPr/>
          <a:lstStyle/>
          <a:p>
            <a:fld id="{9094BC0E-799F-4A0C-95E8-D28300F2F4A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0E8BDF45-310A-496A-9460-3EED4203049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5"/>
            <p:custDataLst>
              <p:tags r:id="rId6"/>
            </p:custDataLst>
          </p:nvPr>
        </p:nvSpPr>
        <p:spPr/>
        <p:txBody>
          <a:bodyPr/>
          <a:lstStyle/>
          <a:p>
            <a:fld id="{D0DF97B1-C024-4AB2-854B-6511F662CD5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0DF97B1-C024-4AB2-854B-6511F662CD55}"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tags" Target="../tags/tag6.xml" /><Relationship Id="rId3" Type="http://schemas.openxmlformats.org/officeDocument/2006/relationships/tags" Target="../tags/tag7.xml" /><Relationship Id="rId4" Type="http://schemas.openxmlformats.org/officeDocument/2006/relationships/tags" Target="../tags/tag8.xml" /><Relationship Id="rId5"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C4470104-8419-410C-9981-AF558B8FF612}"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40317371-EEF4-476F-9DDD-58ED7894176E}"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ags" Target="../tags/tag3.xml" /><Relationship Id="rId4" Type="http://schemas.openxmlformats.org/officeDocument/2006/relationships/image" Target="file:///D:\qq&#25991;&#20214;\712321467\Image\C2C\Image2\%7b75232B38-A165-1FB7-499C-2E1C792CACB5%7d.png" TargetMode="External" /><Relationship Id="rId5" Type="http://schemas.openxmlformats.org/officeDocument/2006/relationships/image" Target="../media/image1.png" /><Relationship Id="rId6" Type="http://schemas.openxmlformats.org/officeDocument/2006/relationships/tags" Target="../tags/tag4.xml" /><Relationship Id="rId7" Type="http://schemas.openxmlformats.org/officeDocument/2006/relationships/image" Target="../media/image2.png"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9.xml" /><Relationship Id="rId3" Type="http://schemas.openxmlformats.org/officeDocument/2006/relationships/image" Target="../media/image3.png" /><Relationship Id="rId4" Type="http://schemas.openxmlformats.org/officeDocument/2006/relationships/tags" Target="../tags/tag10.xml" /><Relationship Id="rId5" Type="http://schemas.openxmlformats.org/officeDocument/2006/relationships/image" Target="file:///D:\qq&#25991;&#20214;\712321467\Image\C2C\Image2\%7b75232B38-A165-1FB7-499C-2E1C792CACB5%7d.png" TargetMode="External" /><Relationship Id="rId6" Type="http://schemas.openxmlformats.org/officeDocument/2006/relationships/image" Target="../media/image1.png" /><Relationship Id="rId7" Type="http://schemas.openxmlformats.org/officeDocument/2006/relationships/tags" Target="../tags/tag11.xml" /><Relationship Id="rId8"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file:///D:\qq&#25991;&#20214;\712321467\Image\C2C\Image2\%7b75232B38-A165-1FB7-499C-2E1C792CACB5%7d.png" TargetMode="External" /><Relationship Id="rId11" Type="http://schemas.openxmlformats.org/officeDocument/2006/relationships/image" Target="../media/image1.png" /><Relationship Id="rId12" Type="http://schemas.openxmlformats.org/officeDocument/2006/relationships/tags" Target="../tags/tag19.xml" /><Relationship Id="rId13" Type="http://schemas.openxmlformats.org/officeDocument/2006/relationships/theme" Target="../theme/theme3.xml" /><Relationship Id="rId2" Type="http://schemas.openxmlformats.org/officeDocument/2006/relationships/tags" Target="../tags/tag13.xml" /><Relationship Id="rId3" Type="http://schemas.openxmlformats.org/officeDocument/2006/relationships/image" Target="../media/image4.emf"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tags" Target="../tags/tag16.xml" /><Relationship Id="rId7" Type="http://schemas.openxmlformats.org/officeDocument/2006/relationships/tags" Target="../tags/tag17.xml" /><Relationship Id="rId8" Type="http://schemas.openxmlformats.org/officeDocument/2006/relationships/image" Target="../media/image5.png" /><Relationship Id="rId9" Type="http://schemas.openxmlformats.org/officeDocument/2006/relationships/tags" Target="../tags/tag18.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21.xml" /><Relationship Id="rId3" Type="http://schemas.openxmlformats.org/officeDocument/2006/relationships/image" Target="../media/image4.emf"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image" Target="file:///D:\qq&#25991;&#20214;\712321467\Image\C2C\Image2\%7b75232B38-A165-1FB7-499C-2E1C792CACB5%7d.png" TargetMode="External" /><Relationship Id="rId7" Type="http://schemas.openxmlformats.org/officeDocument/2006/relationships/image" Target="../media/image1.png" /><Relationship Id="rId8" Type="http://schemas.openxmlformats.org/officeDocument/2006/relationships/tags" Target="../tags/tag24.xml" /><Relationship Id="rId9"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0">
          <a:blip r:embed="rId7"/>
          <a:stretch>
            <a:fillRect/>
          </a:stretch>
        </a:blipFill>
        <a:effectLst/>
      </p:bgPr>
    </p:bg>
    <p:spTree>
      <p:nvGrpSpPr>
        <p:cNvPr id="1" name=""/>
        <p:cNvGrpSpPr/>
        <p:nvPr>
          <p:custDataLst>
            <p:tags r:id="rId3"/>
          </p:custDataLst>
        </p:nvPr>
      </p:nvGrpSpPr>
      <p:grpSpPr>
        <a:xfrm>
          <a:off x="0" y="0"/>
          <a:ext cx="0" cy="0"/>
        </a:xfrm>
      </p:grpSpPr>
      <p:pic>
        <p:nvPicPr>
          <p:cNvPr id="2" name="图片 1073743875" descr="学科网 zxxk.com" title=""/>
          <p:cNvPicPr>
            <a:picLocks noChangeAspect="1"/>
          </p:cNvPicPr>
          <p:nvPr>
            <p:custDataLst>
              <p:tags r:id="rId6"/>
            </p:custDataLst>
          </p:nvPr>
        </p:nvPicPr>
        <p:blipFill>
          <a:blip r:embed="rId5"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custDataLst>
            <p:tags r:id="rId2"/>
          </p:custDataLst>
        </p:nvPr>
      </p:nvGrpSpPr>
      <p:grpSpPr>
        <a:xfrm>
          <a:off x="0" y="0"/>
          <a:ext cx="0" cy="0"/>
        </a:xfrm>
      </p:grpSpPr>
      <p:pic>
        <p:nvPicPr>
          <p:cNvPr id="7" name="图片 6"/>
          <p:cNvPicPr>
            <a:picLocks noChangeAspect="1"/>
          </p:cNvPicPr>
          <p:nvPr userDrawn="1">
            <p:custDataLst>
              <p:tags r:id="rId4"/>
            </p:custDataLst>
          </p:nvPr>
        </p:nvPicPr>
        <p:blipFill>
          <a:blip r:embed="rId3"/>
          <a:stretch>
            <a:fillRect/>
          </a:stretch>
        </p:blipFill>
        <p:spPr>
          <a:xfrm>
            <a:off x="3903" y="0"/>
            <a:ext cx="12184193" cy="6858000"/>
          </a:xfrm>
          <a:prstGeom prst="rect">
            <a:avLst/>
          </a:prstGeom>
        </p:spPr>
      </p:pic>
      <p:pic>
        <p:nvPicPr>
          <p:cNvPr id="8" name="图片 1073743875" descr="学科网 zxxk.com" title=""/>
          <p:cNvPicPr>
            <a:picLocks noChangeAspect="1"/>
          </p:cNvPicPr>
          <p:nvPr>
            <p:custDataLst>
              <p:tags r:id="rId7"/>
            </p:custDataLst>
          </p:nvPr>
        </p:nvPicPr>
        <p:blipFill>
          <a:blip r:embed="rId6" r:link="rId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2"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custDataLst>
            <p:tags r:id="rId2"/>
          </p:custDataLst>
        </p:nvPr>
      </p:nvGrpSpPr>
      <p:grpSpPr>
        <a:xfrm>
          <a:off x="0" y="0"/>
          <a:ext cx="0" cy="0"/>
        </a:xfrm>
      </p:grpSpPr>
      <p:pic>
        <p:nvPicPr>
          <p:cNvPr id="9" name="图片 8"/>
          <p:cNvPicPr>
            <a:picLocks noChangeAspect="1"/>
          </p:cNvPicPr>
          <p:nvPr userDrawn="1">
            <p:custDataLst>
              <p:tags r:id="rId4"/>
            </p:custDataLst>
          </p:nvPr>
        </p:nvPicPr>
        <p:blipFill>
          <a:blip r:embed="rId3"/>
          <a:srcRect l="7567" r="7567" b="12833"/>
          <a:stretch>
            <a:fillRect/>
          </a:stretch>
        </p:blipFill>
        <p:spPr>
          <a:xfrm>
            <a:off x="0" y="5241"/>
            <a:ext cx="12192001" cy="6858000"/>
          </a:xfrm>
          <a:prstGeom prst="rect">
            <a:avLst/>
          </a:prstGeom>
        </p:spPr>
      </p:pic>
      <p:grpSp>
        <p:nvGrpSpPr>
          <p:cNvPr id="10" name="组合 9"/>
          <p:cNvGrpSpPr/>
          <p:nvPr userDrawn="1">
            <p:custDataLst>
              <p:tags r:id="rId5"/>
            </p:custDataLst>
          </p:nvPr>
        </p:nvGrpSpPr>
        <p:grpSpPr>
          <a:xfrm>
            <a:off x="555947" y="985361"/>
            <a:ext cx="11080106" cy="5170716"/>
            <a:chOff x="555947" y="843642"/>
            <a:chExt cx="11080106" cy="5170716"/>
          </a:xfrm>
        </p:grpSpPr>
        <p:sp>
          <p:nvSpPr>
            <p:cNvPr id="11" name="图文框 10"/>
            <p:cNvSpPr/>
            <p:nvPr>
              <p:custDataLst>
                <p:tags r:id="rId6"/>
              </p:custDataLst>
            </p:nvPr>
          </p:nvSpPr>
          <p:spPr>
            <a:xfrm>
              <a:off x="555947" y="843642"/>
              <a:ext cx="11080106" cy="5170716"/>
            </a:xfrm>
            <a:prstGeom prst="frame">
              <a:avLst>
                <a:gd name="adj1" fmla="val 3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custDataLst>
                <p:tags r:id="rId7"/>
              </p:custDataLst>
            </p:nvPr>
          </p:nvSpPr>
          <p:spPr>
            <a:xfrm>
              <a:off x="1023257" y="1302657"/>
              <a:ext cx="10145486" cy="425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custDataLst>
              <p:tags r:id="rId9"/>
            </p:custDataLst>
          </p:nvPr>
        </p:nvPicPr>
        <p:blipFill>
          <a:blip r:embed="rId8"/>
          <a:stretch>
            <a:fillRect/>
          </a:stretch>
        </p:blipFill>
        <p:spPr>
          <a:xfrm>
            <a:off x="3082063" y="4811716"/>
            <a:ext cx="6096984" cy="2090714"/>
          </a:xfrm>
          <a:prstGeom prst="rect">
            <a:avLst/>
          </a:prstGeom>
        </p:spPr>
      </p:pic>
      <p:pic>
        <p:nvPicPr>
          <p:cNvPr id="13" name="图片 1073743875" descr="学科网 zxxk.com" title=""/>
          <p:cNvPicPr>
            <a:picLocks noChangeAspect="1"/>
          </p:cNvPicPr>
          <p:nvPr>
            <p:custDataLst>
              <p:tags r:id="rId12"/>
            </p:custDataLst>
          </p:nvPr>
        </p:nvPicPr>
        <p:blipFill>
          <a:blip r:embed="rId11" r:link="rId1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4"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custDataLst>
            <p:tags r:id="rId2"/>
          </p:custDataLst>
        </p:nvPr>
      </p:nvGrpSpPr>
      <p:grpSpPr>
        <a:xfrm>
          <a:off x="0" y="0"/>
          <a:ext cx="0" cy="0"/>
        </a:xfrm>
      </p:grpSpPr>
      <p:pic>
        <p:nvPicPr>
          <p:cNvPr id="7" name="图片 6"/>
          <p:cNvPicPr>
            <a:picLocks noChangeAspect="1"/>
          </p:cNvPicPr>
          <p:nvPr userDrawn="1">
            <p:custDataLst>
              <p:tags r:id="rId4"/>
            </p:custDataLst>
          </p:nvPr>
        </p:nvPicPr>
        <p:blipFill>
          <a:blip r:embed="rId3"/>
          <a:srcRect l="7567" r="7567" b="12833"/>
          <a:stretch>
            <a:fillRect/>
          </a:stretch>
        </p:blipFill>
        <p:spPr>
          <a:xfrm>
            <a:off x="-1" y="0"/>
            <a:ext cx="12192001" cy="6858000"/>
          </a:xfrm>
          <a:prstGeom prst="rect">
            <a:avLst/>
          </a:prstGeom>
        </p:spPr>
      </p:pic>
      <p:sp>
        <p:nvSpPr>
          <p:cNvPr id="8" name="矩形: 圆角 7"/>
          <p:cNvSpPr/>
          <p:nvPr userDrawn="1">
            <p:custDataLst>
              <p:tags r:id="rId5"/>
            </p:custDataLst>
          </p:nvPr>
        </p:nvSpPr>
        <p:spPr>
          <a:xfrm>
            <a:off x="355599" y="260350"/>
            <a:ext cx="11480800" cy="6337300"/>
          </a:xfrm>
          <a:prstGeom prst="roundRect">
            <a:avLst>
              <a:gd name="adj" fmla="val 6377"/>
            </a:avLst>
          </a:prstGeom>
          <a:solidFill>
            <a:schemeClr val="bg1"/>
          </a:solidFill>
          <a:ln>
            <a:solidFill>
              <a:srgbClr val="97C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title=""/>
          <p:cNvPicPr>
            <a:picLocks noChangeAspect="1"/>
          </p:cNvPicPr>
          <p:nvPr>
            <p:custDataLst>
              <p:tags r:id="rId8"/>
            </p:custDataLst>
          </p:nvPr>
        </p:nvPicPr>
        <p:blipFill>
          <a:blip r:embed="rId7" r:link="rId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6"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43.xml" /><Relationship Id="rId2" Type="http://schemas.openxmlformats.org/officeDocument/2006/relationships/notesSlide" Target="../notesSlides/notesSlide1.xml" /><Relationship Id="rId3" Type="http://schemas.openxmlformats.org/officeDocument/2006/relationships/tags" Target="../tags/tag36.xml" /><Relationship Id="rId4" Type="http://schemas.openxmlformats.org/officeDocument/2006/relationships/tags" Target="../tags/tag37.xml" /><Relationship Id="rId5" Type="http://schemas.openxmlformats.org/officeDocument/2006/relationships/tags" Target="../tags/tag38.xml" /><Relationship Id="rId6" Type="http://schemas.openxmlformats.org/officeDocument/2006/relationships/tags" Target="../tags/tag39.xml" /><Relationship Id="rId7" Type="http://schemas.openxmlformats.org/officeDocument/2006/relationships/tags" Target="../tags/tag40.xml" /><Relationship Id="rId8" Type="http://schemas.openxmlformats.org/officeDocument/2006/relationships/tags" Target="../tags/tag41.xml" /><Relationship Id="rId9" Type="http://schemas.openxmlformats.org/officeDocument/2006/relationships/tags" Target="../tags/tag4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15.xml" /><Relationship Id="rId11" Type="http://schemas.openxmlformats.org/officeDocument/2006/relationships/tags" Target="../tags/tag116.xml" /><Relationship Id="rId12" Type="http://schemas.openxmlformats.org/officeDocument/2006/relationships/tags" Target="../tags/tag117.xml" /><Relationship Id="rId13" Type="http://schemas.openxmlformats.org/officeDocument/2006/relationships/image" Target="../media/image22.png" /><Relationship Id="rId14" Type="http://schemas.openxmlformats.org/officeDocument/2006/relationships/tags" Target="../tags/tag118.xml" /><Relationship Id="rId15" Type="http://schemas.openxmlformats.org/officeDocument/2006/relationships/tags" Target="../tags/tag119.xml" /><Relationship Id="rId16" Type="http://schemas.openxmlformats.org/officeDocument/2006/relationships/tags" Target="../tags/tag120.xml" /><Relationship Id="rId17" Type="http://schemas.openxmlformats.org/officeDocument/2006/relationships/tags" Target="../tags/tag121.xml" /><Relationship Id="rId2" Type="http://schemas.openxmlformats.org/officeDocument/2006/relationships/tags" Target="../tags/tag109.xml" /><Relationship Id="rId3" Type="http://schemas.openxmlformats.org/officeDocument/2006/relationships/image" Target="../media/image20.png" /><Relationship Id="rId4" Type="http://schemas.openxmlformats.org/officeDocument/2006/relationships/tags" Target="../tags/tag110.xml" /><Relationship Id="rId5" Type="http://schemas.openxmlformats.org/officeDocument/2006/relationships/tags" Target="../tags/tag111.xml" /><Relationship Id="rId6" Type="http://schemas.openxmlformats.org/officeDocument/2006/relationships/tags" Target="../tags/tag112.xml" /><Relationship Id="rId7" Type="http://schemas.openxmlformats.org/officeDocument/2006/relationships/tags" Target="../tags/tag113.xml" /><Relationship Id="rId8" Type="http://schemas.openxmlformats.org/officeDocument/2006/relationships/image" Target="../media/image21.png" /><Relationship Id="rId9" Type="http://schemas.openxmlformats.org/officeDocument/2006/relationships/tags" Target="../tags/tag11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image" Target="../media/image22.png" /><Relationship Id="rId11" Type="http://schemas.openxmlformats.org/officeDocument/2006/relationships/tags" Target="../tags/tag127.xml" /><Relationship Id="rId12" Type="http://schemas.openxmlformats.org/officeDocument/2006/relationships/tags" Target="../tags/tag128.xml" /><Relationship Id="rId13" Type="http://schemas.openxmlformats.org/officeDocument/2006/relationships/tags" Target="../tags/tag129.xml" /><Relationship Id="rId14" Type="http://schemas.openxmlformats.org/officeDocument/2006/relationships/tags" Target="../tags/tag130.xml" /><Relationship Id="rId15" Type="http://schemas.openxmlformats.org/officeDocument/2006/relationships/tags" Target="../tags/tag131.xml" /><Relationship Id="rId16" Type="http://schemas.openxmlformats.org/officeDocument/2006/relationships/tags" Target="../tags/tag132.xml" /><Relationship Id="rId2" Type="http://schemas.openxmlformats.org/officeDocument/2006/relationships/tags" Target="../tags/tag122.xml" /><Relationship Id="rId3" Type="http://schemas.openxmlformats.org/officeDocument/2006/relationships/tags" Target="../tags/tag123.xml" /><Relationship Id="rId4" Type="http://schemas.openxmlformats.org/officeDocument/2006/relationships/image" Target="../media/image19.png" /><Relationship Id="rId5" Type="http://schemas.openxmlformats.org/officeDocument/2006/relationships/tags" Target="../tags/tag124.xml" /><Relationship Id="rId6" Type="http://schemas.openxmlformats.org/officeDocument/2006/relationships/image" Target="../media/image20.png" /><Relationship Id="rId7" Type="http://schemas.openxmlformats.org/officeDocument/2006/relationships/tags" Target="../tags/tag125.xml" /><Relationship Id="rId8" Type="http://schemas.openxmlformats.org/officeDocument/2006/relationships/image" Target="../media/image21.png" /><Relationship Id="rId9" Type="http://schemas.openxmlformats.org/officeDocument/2006/relationships/tags" Target="../tags/tag12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tags" Target="../tags/tag137.xml" /><Relationship Id="rId7" Type="http://schemas.openxmlformats.org/officeDocument/2006/relationships/tags" Target="../tags/tag13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 Id="rId7" Type="http://schemas.openxmlformats.org/officeDocument/2006/relationships/tags" Target="../tags/tag14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45.xml" /><Relationship Id="rId3" Type="http://schemas.openxmlformats.org/officeDocument/2006/relationships/image" Target="../media/image23.png"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56.xml" /><Relationship Id="rId11" Type="http://schemas.openxmlformats.org/officeDocument/2006/relationships/image" Target="../media/image26.png" /><Relationship Id="rId12" Type="http://schemas.openxmlformats.org/officeDocument/2006/relationships/tags" Target="../tags/tag157.xml" /><Relationship Id="rId2" Type="http://schemas.openxmlformats.org/officeDocument/2006/relationships/tags" Target="../tags/tag150.xml" /><Relationship Id="rId3" Type="http://schemas.openxmlformats.org/officeDocument/2006/relationships/image" Target="../media/image24.png"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image" Target="../media/image25.png" /><Relationship Id="rId8" Type="http://schemas.openxmlformats.org/officeDocument/2006/relationships/tags" Target="../tags/tag154.xml" /><Relationship Id="rId9" Type="http://schemas.openxmlformats.org/officeDocument/2006/relationships/tags" Target="../tags/tag15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58.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tags" Target="../tags/tag162.xml" /><Relationship Id="rId7" Type="http://schemas.openxmlformats.org/officeDocument/2006/relationships/tags" Target="../tags/tag163.xml" /><Relationship Id="rId8" Type="http://schemas.openxmlformats.org/officeDocument/2006/relationships/tags" Target="../tags/tag16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65.xml" /><Relationship Id="rId3" Type="http://schemas.openxmlformats.org/officeDocument/2006/relationships/tags" Target="../tags/tag166.xml" /><Relationship Id="rId4" Type="http://schemas.openxmlformats.org/officeDocument/2006/relationships/image" Target="../media/image23.png" /><Relationship Id="rId5" Type="http://schemas.openxmlformats.org/officeDocument/2006/relationships/tags" Target="../tags/tag16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68.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tags" Target="../tags/tag171.xml" /><Relationship Id="rId6" Type="http://schemas.openxmlformats.org/officeDocument/2006/relationships/tags" Target="../tags/tag172.xml" /><Relationship Id="rId7" Type="http://schemas.openxmlformats.org/officeDocument/2006/relationships/tags" Target="../tags/tag173.xml" /><Relationship Id="rId8" Type="http://schemas.openxmlformats.org/officeDocument/2006/relationships/tags" Target="../tags/tag17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82.xml" /><Relationship Id="rId2" Type="http://schemas.openxmlformats.org/officeDocument/2006/relationships/tags" Target="../tags/tag175.xml" /><Relationship Id="rId3" Type="http://schemas.openxmlformats.org/officeDocument/2006/relationships/image" Target="../media/image27.jpeg" /><Relationship Id="rId4" Type="http://schemas.openxmlformats.org/officeDocument/2006/relationships/tags" Target="../tags/tag176.xml" /><Relationship Id="rId5" Type="http://schemas.openxmlformats.org/officeDocument/2006/relationships/tags" Target="../tags/tag177.xml" /><Relationship Id="rId6" Type="http://schemas.openxmlformats.org/officeDocument/2006/relationships/tags" Target="../tags/tag178.xml" /><Relationship Id="rId7" Type="http://schemas.openxmlformats.org/officeDocument/2006/relationships/tags" Target="../tags/tag179.xml" /><Relationship Id="rId8" Type="http://schemas.openxmlformats.org/officeDocument/2006/relationships/tags" Target="../tags/tag180.xml" /><Relationship Id="rId9" Type="http://schemas.openxmlformats.org/officeDocument/2006/relationships/tags" Target="../tags/tag18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 Id="rId3" Type="http://schemas.openxmlformats.org/officeDocument/2006/relationships/tags" Target="../tags/tag48.xml" /><Relationship Id="rId4" Type="http://schemas.openxmlformats.org/officeDocument/2006/relationships/image" Target="../media/image6.png" /><Relationship Id="rId5" Type="http://schemas.openxmlformats.org/officeDocument/2006/relationships/tags" Target="../tags/tag49.xml" /><Relationship Id="rId6" Type="http://schemas.openxmlformats.org/officeDocument/2006/relationships/tags" Target="../tags/tag50.xml" /><Relationship Id="rId7" Type="http://schemas.openxmlformats.org/officeDocument/2006/relationships/tags" Target="../tags/tag51.xml" /><Relationship Id="rId8" Type="http://schemas.openxmlformats.org/officeDocument/2006/relationships/tags" Target="../tags/tag5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tags" Target="../tags/tag187.xml" /><Relationship Id="rId4" Type="http://schemas.openxmlformats.org/officeDocument/2006/relationships/image" Target="../media/image28.jpeg" /><Relationship Id="rId5" Type="http://schemas.openxmlformats.org/officeDocument/2006/relationships/tags" Target="../tags/tag188.xml" /><Relationship Id="rId6" Type="http://schemas.openxmlformats.org/officeDocument/2006/relationships/tags" Target="../tags/tag189.xml" /><Relationship Id="rId7" Type="http://schemas.openxmlformats.org/officeDocument/2006/relationships/tags" Target="../tags/tag19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image" Target="../media/image7.jpeg" /><Relationship Id="rId7" Type="http://schemas.openxmlformats.org/officeDocument/2006/relationships/tags" Target="../tags/tag5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image" Target="../media/image9.jpeg" /><Relationship Id="rId13" Type="http://schemas.openxmlformats.org/officeDocument/2006/relationships/tags" Target="../tags/tag70.xml" /><Relationship Id="rId14" Type="http://schemas.openxmlformats.org/officeDocument/2006/relationships/tags" Target="../tags/tag71.xml" /><Relationship Id="rId2" Type="http://schemas.openxmlformats.org/officeDocument/2006/relationships/notesSlide" Target="../notesSlides/notesSlide3.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image" Target="../media/image8.jpeg" /><Relationship Id="rId9" Type="http://schemas.openxmlformats.org/officeDocument/2006/relationships/tags" Target="../tags/tag6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72.xml" /><Relationship Id="rId3" Type="http://schemas.openxmlformats.org/officeDocument/2006/relationships/image" Target="../media/image10.jpeg"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image" Target="../media/image11.jpeg" /><Relationship Id="rId8" Type="http://schemas.openxmlformats.org/officeDocument/2006/relationships/tags" Target="../tags/tag76.xml" /><Relationship Id="rId9" Type="http://schemas.openxmlformats.org/officeDocument/2006/relationships/tags" Target="../tags/tag7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image" Target="../media/image14.jpeg" /><Relationship Id="rId11" Type="http://schemas.openxmlformats.org/officeDocument/2006/relationships/tags" Target="../tags/tag84.xml" /><Relationship Id="rId2" Type="http://schemas.openxmlformats.org/officeDocument/2006/relationships/tags" Target="../tags/tag78.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image" Target="../media/image12.jpeg"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image" Target="../media/image13.png" /><Relationship Id="rId9" Type="http://schemas.openxmlformats.org/officeDocument/2006/relationships/tags" Target="../tags/tag8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85.xml" /><Relationship Id="rId3" Type="http://schemas.openxmlformats.org/officeDocument/2006/relationships/image" Target="../media/image15.jpeg"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image" Target="../media/image16.jpeg" /><Relationship Id="rId7" Type="http://schemas.openxmlformats.org/officeDocument/2006/relationships/tags" Target="../tags/tag88.xml" /><Relationship Id="rId8" Type="http://schemas.openxmlformats.org/officeDocument/2006/relationships/tags" Target="../tags/tag8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image" Target="../media/image18.jpeg" /><Relationship Id="rId11" Type="http://schemas.openxmlformats.org/officeDocument/2006/relationships/tags" Target="../tags/tag95.xml" /><Relationship Id="rId12" Type="http://schemas.openxmlformats.org/officeDocument/2006/relationships/image" Target="../media/image15.jpeg" /><Relationship Id="rId13" Type="http://schemas.openxmlformats.org/officeDocument/2006/relationships/tags" Target="../tags/tag96.xml" /><Relationship Id="rId14" Type="http://schemas.openxmlformats.org/officeDocument/2006/relationships/image" Target="../media/image16.jpeg" /><Relationship Id="rId15" Type="http://schemas.openxmlformats.org/officeDocument/2006/relationships/tags" Target="../tags/tag97.xml" /><Relationship Id="rId16" Type="http://schemas.openxmlformats.org/officeDocument/2006/relationships/image" Target="../media/image12.jpeg" /><Relationship Id="rId17" Type="http://schemas.openxmlformats.org/officeDocument/2006/relationships/tags" Target="../tags/tag98.xml" /><Relationship Id="rId18" Type="http://schemas.openxmlformats.org/officeDocument/2006/relationships/image" Target="../media/image11.jpeg" /><Relationship Id="rId19" Type="http://schemas.openxmlformats.org/officeDocument/2006/relationships/tags" Target="../tags/tag99.xml" /><Relationship Id="rId2" Type="http://schemas.openxmlformats.org/officeDocument/2006/relationships/tags" Target="../tags/tag90.xml" /><Relationship Id="rId20" Type="http://schemas.openxmlformats.org/officeDocument/2006/relationships/image" Target="../media/image9.jpeg" /><Relationship Id="rId21" Type="http://schemas.openxmlformats.org/officeDocument/2006/relationships/tags" Target="../tags/tag100.xml" /><Relationship Id="rId3" Type="http://schemas.openxmlformats.org/officeDocument/2006/relationships/tags" Target="../tags/tag91.xml" /><Relationship Id="rId4" Type="http://schemas.openxmlformats.org/officeDocument/2006/relationships/image" Target="../media/image8.jpeg" /><Relationship Id="rId5" Type="http://schemas.openxmlformats.org/officeDocument/2006/relationships/tags" Target="../tags/tag92.xml" /><Relationship Id="rId6" Type="http://schemas.openxmlformats.org/officeDocument/2006/relationships/image" Target="../media/image10.jpeg" /><Relationship Id="rId7" Type="http://schemas.openxmlformats.org/officeDocument/2006/relationships/tags" Target="../tags/tag93.xml" /><Relationship Id="rId8" Type="http://schemas.openxmlformats.org/officeDocument/2006/relationships/image" Target="../media/image17.png" /><Relationship Id="rId9" Type="http://schemas.openxmlformats.org/officeDocument/2006/relationships/tags" Target="../tags/tag9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08.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tags" Target="../tags/tag105.xml" /><Relationship Id="rId7" Type="http://schemas.openxmlformats.org/officeDocument/2006/relationships/image" Target="../media/image19.png" /><Relationship Id="rId8" Type="http://schemas.openxmlformats.org/officeDocument/2006/relationships/tags" Target="../tags/tag106.xml" /><Relationship Id="rId9" Type="http://schemas.openxmlformats.org/officeDocument/2006/relationships/tags" Target="../tags/tag10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4" name="文本框 3" title=""/>
          <p:cNvSpPr txBox="1"/>
          <p:nvPr>
            <p:custDataLst>
              <p:tags r:id="rId4"/>
            </p:custDataLst>
          </p:nvPr>
        </p:nvSpPr>
        <p:spPr>
          <a:xfrm>
            <a:off x="4082553" y="2089823"/>
            <a:ext cx="5523706" cy="923330"/>
          </a:xfrm>
          <a:prstGeom prst="rect">
            <a:avLst/>
          </a:prstGeom>
          <a:noFill/>
        </p:spPr>
        <p:txBody>
          <a:bodyPr wrap="square" rtlCol="0">
            <a:spAutoFit/>
          </a:bodyPr>
          <a:lstStyle/>
          <a:p>
            <a:pPr algn="ctr"/>
            <a:r>
              <a:rPr lang="en-US" altLang="zh-CN" sz="5400">
                <a:solidFill>
                  <a:srgbClr val="DB5C87"/>
                </a:solidFill>
                <a:effectLst>
                  <a:outerShdw blurRad="38100" dist="38100" dir="2700000" algn="tl">
                    <a:srgbClr val="000000">
                      <a:alpha val="43137"/>
                    </a:srgbClr>
                  </a:outerShdw>
                </a:effectLst>
                <a:latin typeface="Berlin Sans FB Demi" panose="020e0802020502020306" pitchFamily="34" charset="0"/>
                <a:ea typeface="字魂35号-经典雅黑" panose="00000500000000000000" pitchFamily="2" charset="-122"/>
              </a:rPr>
              <a:t>Neighborhood</a:t>
            </a:r>
            <a:endParaRPr lang="zh-CN" altLang="en-US" sz="5400">
              <a:solidFill>
                <a:srgbClr val="DB5C87"/>
              </a:solidFill>
              <a:effectLst>
                <a:outerShdw blurRad="38100" dist="38100" dir="2700000" algn="tl">
                  <a:srgbClr val="000000">
                    <a:alpha val="43137"/>
                  </a:srgbClr>
                </a:outerShdw>
              </a:effectLst>
              <a:latin typeface="Berlin Sans FB Demi" panose="020e0802020502020306" pitchFamily="34" charset="0"/>
              <a:ea typeface="字魂35号-经典雅黑" panose="00000500000000000000" pitchFamily="2" charset="-122"/>
            </a:endParaRPr>
          </a:p>
        </p:txBody>
      </p:sp>
      <p:grpSp>
        <p:nvGrpSpPr>
          <p:cNvPr id="2" name="组合 1" title=""/>
          <p:cNvGrpSpPr/>
          <p:nvPr>
            <p:custDataLst>
              <p:tags r:id="rId5"/>
            </p:custDataLst>
          </p:nvPr>
        </p:nvGrpSpPr>
        <p:grpSpPr>
          <a:xfrm>
            <a:off x="4074753" y="3429000"/>
            <a:ext cx="6028663" cy="676894"/>
            <a:chOff x="4140096" y="3548265"/>
            <a:chExt cx="6028663" cy="676894"/>
          </a:xfrm>
        </p:grpSpPr>
        <p:sp>
          <p:nvSpPr>
            <p:cNvPr id="6" name="矩形: 圆角 5"/>
            <p:cNvSpPr/>
            <p:nvPr>
              <p:custDataLst>
                <p:tags r:id="rId6"/>
              </p:custDataLst>
            </p:nvPr>
          </p:nvSpPr>
          <p:spPr>
            <a:xfrm>
              <a:off x="4140096" y="3548265"/>
              <a:ext cx="6028663" cy="676894"/>
            </a:xfrm>
            <a:prstGeom prst="roundRect">
              <a:avLst/>
            </a:prstGeom>
            <a:solidFill>
              <a:srgbClr val="3CA0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7"/>
              </p:custDataLst>
            </p:nvPr>
          </p:nvSpPr>
          <p:spPr>
            <a:xfrm>
              <a:off x="4241738" y="3639901"/>
              <a:ext cx="5927021" cy="523220"/>
            </a:xfrm>
            <a:prstGeom prst="rect">
              <a:avLst/>
            </a:prstGeom>
            <a:noFill/>
          </p:spPr>
          <p:txBody>
            <a:bodyPr wrap="square" rtlCol="0">
              <a:spAutoFit/>
            </a:bodyPr>
            <a:lstStyle/>
            <a:p>
              <a:pPr algn="ctr"/>
              <a:r>
                <a:rPr lang="en-US" altLang="zh-CN" sz="2800">
                  <a:solidFill>
                    <a:schemeClr val="bg1"/>
                  </a:solidFill>
                  <a:effectLst>
                    <a:outerShdw blurRad="50800" dist="38100" dir="2700000" algn="tl" rotWithShape="0">
                      <a:prstClr val="black">
                        <a:alpha val="40000"/>
                      </a:prstClr>
                    </a:outerShdw>
                  </a:effectLst>
                  <a:latin typeface="Amaranth" panose="02000503000000020004" pitchFamily="2" charset="-122"/>
                  <a:ea typeface="Amaranth" panose="02000503000000020004" pitchFamily="2" charset="-122"/>
                </a:rPr>
                <a:t>Welcome to the Unit</a:t>
              </a:r>
              <a:endParaRPr lang="zh-CN" altLang="en-US" sz="2800">
                <a:solidFill>
                  <a:schemeClr val="bg1"/>
                </a:solidFill>
                <a:effectLst>
                  <a:outerShdw blurRad="50800" dist="38100" dir="2700000" algn="tl" rotWithShape="0">
                    <a:prstClr val="black">
                      <a:alpha val="40000"/>
                    </a:prstClr>
                  </a:outerShdw>
                </a:effectLst>
                <a:latin typeface="Amaranth" panose="02000503000000020004" pitchFamily="2" charset="-122"/>
                <a:ea typeface="Amaranth" panose="02000503000000020004" pitchFamily="2" charset="-122"/>
              </a:endParaRPr>
            </a:p>
          </p:txBody>
        </p:sp>
      </p:grpSp>
      <p:grpSp>
        <p:nvGrpSpPr>
          <p:cNvPr id="8" name="组合 7" title=""/>
          <p:cNvGrpSpPr/>
          <p:nvPr>
            <p:custDataLst>
              <p:tags r:id="rId8"/>
            </p:custDataLst>
          </p:nvPr>
        </p:nvGrpSpPr>
        <p:grpSpPr>
          <a:xfrm>
            <a:off x="1946692" y="1879600"/>
            <a:ext cx="1584204" cy="1549400"/>
            <a:chOff x="1962764" y="2309474"/>
            <a:chExt cx="1584204" cy="1549400"/>
          </a:xfrm>
        </p:grpSpPr>
        <p:sp>
          <p:nvSpPr>
            <p:cNvPr id="9" name="流程图: 接点 8"/>
            <p:cNvSpPr/>
            <p:nvPr>
              <p:custDataLst>
                <p:tags r:id="rId9"/>
              </p:custDataLst>
            </p:nvPr>
          </p:nvSpPr>
          <p:spPr>
            <a:xfrm>
              <a:off x="1962764" y="2309474"/>
              <a:ext cx="1549400" cy="1549400"/>
            </a:xfrm>
            <a:prstGeom prst="flowChartConnector">
              <a:avLst/>
            </a:prstGeom>
            <a:solidFill>
              <a:srgbClr val="3CA0E4"/>
            </a:solidFill>
            <a:ln>
              <a:noFill/>
            </a:ln>
            <a:effectLst>
              <a:outerShdw blurRad="279400" dist="38100" dir="8100000" sx="114000" sy="114000" algn="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10"/>
              </p:custDataLst>
            </p:nvPr>
          </p:nvSpPr>
          <p:spPr>
            <a:xfrm>
              <a:off x="2006483" y="2751931"/>
              <a:ext cx="1540485" cy="646331"/>
            </a:xfrm>
            <a:prstGeom prst="rect">
              <a:avLst/>
            </a:prstGeom>
            <a:noFill/>
          </p:spPr>
          <p:txBody>
            <a:bodyPr wrap="square" rtlCol="0">
              <a:spAutoFit/>
            </a:bodyPr>
            <a:lstStyle/>
            <a:p>
              <a:r>
                <a:rPr lang="en-US" altLang="zh-CN" sz="3600" b="1">
                  <a:solidFill>
                    <a:schemeClr val="bg1"/>
                  </a:solidFill>
                  <a:effectLst>
                    <a:outerShdw blurRad="38100" dist="38100" dir="2700000" algn="tl">
                      <a:srgbClr val="000000">
                        <a:alpha val="43137"/>
                      </a:srgbClr>
                    </a:outerShdw>
                  </a:effectLst>
                  <a:latin typeface="Arial Rounded MT Bold" panose="020f0704030504030204" pitchFamily="34" charset="0"/>
                </a:rPr>
                <a:t>Unit 2</a:t>
              </a:r>
              <a:endParaRPr lang="zh-CN" altLang="en-US" sz="3600" b="1">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a:off x="6789107" y="446263"/>
            <a:ext cx="1803749" cy="1821262"/>
          </a:xfrm>
          <a:prstGeom prst="rect">
            <a:avLst/>
          </a:prstGeom>
        </p:spPr>
      </p:pic>
      <p:sp>
        <p:nvSpPr>
          <p:cNvPr id="5" name="文本框 4" title=""/>
          <p:cNvSpPr txBox="1"/>
          <p:nvPr>
            <p:custDataLst>
              <p:tags r:id="rId5"/>
            </p:custDataLst>
          </p:nvPr>
        </p:nvSpPr>
        <p:spPr>
          <a:xfrm>
            <a:off x="1656568" y="580354"/>
            <a:ext cx="4694129" cy="1532214"/>
          </a:xfrm>
          <a:prstGeom prst="rect">
            <a:avLst/>
          </a:prstGeom>
          <a:noFill/>
        </p:spPr>
        <p:txBody>
          <a:bodyPr wrap="square">
            <a:spAutoFit/>
          </a:bodyPr>
          <a:lstStyle/>
          <a:p>
            <a:pPr algn="just"/>
            <a:r>
              <a:rPr lang="en-US" altLang="zh-CN" sz="2800">
                <a:latin typeface="Times New Roman" panose="02020603050405020304" pitchFamily="18" charset="0"/>
              </a:rPr>
              <a:t>Mr Li</a:t>
            </a:r>
            <a:endParaRPr lang="zh-CN" altLang="en-US" sz="2800">
              <a:latin typeface="Times New Roman" panose="02020603050405020304" pitchFamily="18" charset="0"/>
            </a:endParaRPr>
          </a:p>
          <a:p>
            <a:pPr algn="just"/>
            <a:r>
              <a:rPr lang="en-US" altLang="zh-CN" sz="2800">
                <a:latin typeface="Times New Roman" panose="02020603050405020304" pitchFamily="18" charset="0"/>
              </a:rPr>
              <a:t>Job: ____________________</a:t>
            </a:r>
            <a:endParaRPr lang="zh-CN" altLang="en-US" sz="2800">
              <a:latin typeface="Times New Roman" panose="02020603050405020304" pitchFamily="18" charset="0"/>
            </a:endParaRPr>
          </a:p>
          <a:p>
            <a:pPr algn="just">
              <a:lnSpc>
                <a:spcPct val="150000"/>
              </a:lnSpc>
            </a:pPr>
            <a:r>
              <a:rPr lang="en-US" altLang="zh-CN" sz="2800">
                <a:latin typeface="Times New Roman" panose="02020603050405020304" pitchFamily="18" charset="0"/>
              </a:rPr>
              <a:t>Place: ___________________</a:t>
            </a:r>
            <a:endParaRPr lang="zh-CN" altLang="en-US" sz="2800"/>
          </a:p>
        </p:txBody>
      </p:sp>
      <p:sp>
        <p:nvSpPr>
          <p:cNvPr id="7" name="文本框 6" title=""/>
          <p:cNvSpPr txBox="1"/>
          <p:nvPr>
            <p:custDataLst>
              <p:tags r:id="rId6"/>
            </p:custDataLst>
          </p:nvPr>
        </p:nvSpPr>
        <p:spPr>
          <a:xfrm>
            <a:off x="3537560" y="1043983"/>
            <a:ext cx="1209805"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doctor</a:t>
            </a:r>
            <a:endParaRPr lang="zh-CN" altLang="en-US" sz="2400">
              <a:solidFill>
                <a:srgbClr val="FF0000"/>
              </a:solidFill>
            </a:endParaRPr>
          </a:p>
        </p:txBody>
      </p:sp>
      <p:sp>
        <p:nvSpPr>
          <p:cNvPr id="8" name="文本框 7" title=""/>
          <p:cNvSpPr txBox="1"/>
          <p:nvPr>
            <p:custDataLst>
              <p:tags r:id="rId7"/>
            </p:custDataLst>
          </p:nvPr>
        </p:nvSpPr>
        <p:spPr>
          <a:xfrm>
            <a:off x="3562612" y="1615853"/>
            <a:ext cx="1209805"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hospital</a:t>
            </a:r>
            <a:endParaRPr lang="zh-CN" altLang="en-US" sz="2400">
              <a:solidFill>
                <a:srgbClr val="FF0000"/>
              </a:solidFill>
            </a:endParaRPr>
          </a:p>
        </p:txBody>
      </p:sp>
      <p:pic>
        <p:nvPicPr>
          <p:cNvPr id="10" name="图片 9" title=""/>
          <p:cNvPicPr>
            <a:picLocks noChangeAspect="1"/>
          </p:cNvPicPr>
          <p:nvPr>
            <p:custDataLst>
              <p:tags r:id="rId9"/>
            </p:custDataLst>
          </p:nvPr>
        </p:nvPicPr>
        <p:blipFill>
          <a:blip r:embed="rId8"/>
          <a:stretch>
            <a:fillRect/>
          </a:stretch>
        </p:blipFill>
        <p:spPr>
          <a:xfrm>
            <a:off x="6662228" y="2618135"/>
            <a:ext cx="1930630" cy="1621729"/>
          </a:xfrm>
          <a:prstGeom prst="rect">
            <a:avLst/>
          </a:prstGeom>
        </p:spPr>
      </p:pic>
      <p:sp>
        <p:nvSpPr>
          <p:cNvPr id="11" name="文本框 10" title=""/>
          <p:cNvSpPr txBox="1"/>
          <p:nvPr>
            <p:custDataLst>
              <p:tags r:id="rId10"/>
            </p:custDataLst>
          </p:nvPr>
        </p:nvSpPr>
        <p:spPr>
          <a:xfrm>
            <a:off x="1656568" y="2618135"/>
            <a:ext cx="4694129" cy="1532214"/>
          </a:xfrm>
          <a:prstGeom prst="rect">
            <a:avLst/>
          </a:prstGeom>
          <a:noFill/>
        </p:spPr>
        <p:txBody>
          <a:bodyPr wrap="square">
            <a:spAutoFit/>
          </a:bodyPr>
          <a:lstStyle/>
          <a:p>
            <a:pPr algn="just"/>
            <a:r>
              <a:rPr lang="en-US" altLang="zh-CN" sz="2800">
                <a:latin typeface="Times New Roman" panose="02020603050405020304" pitchFamily="18" charset="0"/>
              </a:rPr>
              <a:t>Ms Zhang</a:t>
            </a:r>
            <a:endParaRPr lang="zh-CN" altLang="en-US" sz="2800">
              <a:latin typeface="Times New Roman" panose="02020603050405020304" pitchFamily="18" charset="0"/>
            </a:endParaRPr>
          </a:p>
          <a:p>
            <a:pPr algn="just"/>
            <a:r>
              <a:rPr lang="en-US" altLang="zh-CN" sz="2800">
                <a:latin typeface="Times New Roman" panose="02020603050405020304" pitchFamily="18" charset="0"/>
              </a:rPr>
              <a:t>Job: ____________________</a:t>
            </a:r>
            <a:endParaRPr lang="zh-CN" altLang="en-US" sz="2800">
              <a:latin typeface="Times New Roman" panose="02020603050405020304" pitchFamily="18" charset="0"/>
            </a:endParaRPr>
          </a:p>
          <a:p>
            <a:pPr algn="just">
              <a:lnSpc>
                <a:spcPct val="150000"/>
              </a:lnSpc>
            </a:pPr>
            <a:r>
              <a:rPr lang="en-US" altLang="zh-CN" sz="2800">
                <a:latin typeface="Times New Roman" panose="02020603050405020304" pitchFamily="18" charset="0"/>
              </a:rPr>
              <a:t>Place: ___________________</a:t>
            </a:r>
            <a:endParaRPr lang="zh-CN" altLang="en-US" sz="2800"/>
          </a:p>
        </p:txBody>
      </p:sp>
      <p:sp>
        <p:nvSpPr>
          <p:cNvPr id="12" name="文本框 11" title=""/>
          <p:cNvSpPr txBox="1"/>
          <p:nvPr>
            <p:custDataLst>
              <p:tags r:id="rId11"/>
            </p:custDataLst>
          </p:nvPr>
        </p:nvSpPr>
        <p:spPr>
          <a:xfrm>
            <a:off x="3537561" y="3066710"/>
            <a:ext cx="2236939"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police officer</a:t>
            </a:r>
            <a:endParaRPr lang="zh-CN" altLang="en-US" sz="2400">
              <a:solidFill>
                <a:srgbClr val="FF0000"/>
              </a:solidFill>
            </a:endParaRPr>
          </a:p>
        </p:txBody>
      </p:sp>
      <p:sp>
        <p:nvSpPr>
          <p:cNvPr id="13" name="文本框 12" title=""/>
          <p:cNvSpPr txBox="1"/>
          <p:nvPr>
            <p:custDataLst>
              <p:tags r:id="rId12"/>
            </p:custDataLst>
          </p:nvPr>
        </p:nvSpPr>
        <p:spPr>
          <a:xfrm>
            <a:off x="3562613" y="3638580"/>
            <a:ext cx="2036523"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police station</a:t>
            </a:r>
            <a:endParaRPr lang="zh-CN" altLang="en-US" sz="2400">
              <a:solidFill>
                <a:srgbClr val="FF0000"/>
              </a:solidFill>
            </a:endParaRPr>
          </a:p>
        </p:txBody>
      </p:sp>
      <p:pic>
        <p:nvPicPr>
          <p:cNvPr id="15" name="图片 14" title=""/>
          <p:cNvPicPr>
            <a:picLocks noChangeAspect="1"/>
          </p:cNvPicPr>
          <p:nvPr>
            <p:custDataLst>
              <p:tags r:id="rId14"/>
            </p:custDataLst>
          </p:nvPr>
        </p:nvPicPr>
        <p:blipFill>
          <a:blip r:embed="rId13"/>
          <a:stretch>
            <a:fillRect/>
          </a:stretch>
        </p:blipFill>
        <p:spPr>
          <a:xfrm>
            <a:off x="6350697" y="4655916"/>
            <a:ext cx="2835644" cy="1490450"/>
          </a:xfrm>
          <a:prstGeom prst="rect">
            <a:avLst/>
          </a:prstGeom>
        </p:spPr>
      </p:pic>
      <p:sp>
        <p:nvSpPr>
          <p:cNvPr id="16" name="文本框 15" title=""/>
          <p:cNvSpPr txBox="1"/>
          <p:nvPr>
            <p:custDataLst>
              <p:tags r:id="rId15"/>
            </p:custDataLst>
          </p:nvPr>
        </p:nvSpPr>
        <p:spPr>
          <a:xfrm>
            <a:off x="1656567" y="4620866"/>
            <a:ext cx="4694129" cy="1532214"/>
          </a:xfrm>
          <a:prstGeom prst="rect">
            <a:avLst/>
          </a:prstGeom>
          <a:noFill/>
        </p:spPr>
        <p:txBody>
          <a:bodyPr wrap="square">
            <a:spAutoFit/>
          </a:bodyPr>
          <a:lstStyle/>
          <a:p>
            <a:pPr algn="just"/>
            <a:r>
              <a:rPr lang="en-US" altLang="zh-CN" sz="2800">
                <a:latin typeface="Times New Roman" panose="02020603050405020304" pitchFamily="18" charset="0"/>
              </a:rPr>
              <a:t>Mr Chen</a:t>
            </a:r>
            <a:endParaRPr lang="zh-CN" altLang="en-US" sz="2800">
              <a:latin typeface="Times New Roman" panose="02020603050405020304" pitchFamily="18" charset="0"/>
            </a:endParaRPr>
          </a:p>
          <a:p>
            <a:pPr algn="just"/>
            <a:r>
              <a:rPr lang="en-US" altLang="zh-CN" sz="2800">
                <a:latin typeface="Times New Roman" panose="02020603050405020304" pitchFamily="18" charset="0"/>
              </a:rPr>
              <a:t>Job: ____________________</a:t>
            </a:r>
            <a:endParaRPr lang="zh-CN" altLang="en-US" sz="2800">
              <a:latin typeface="Times New Roman" panose="02020603050405020304" pitchFamily="18" charset="0"/>
            </a:endParaRPr>
          </a:p>
          <a:p>
            <a:pPr algn="just">
              <a:lnSpc>
                <a:spcPct val="150000"/>
              </a:lnSpc>
            </a:pPr>
            <a:r>
              <a:rPr lang="en-US" altLang="zh-CN" sz="2800">
                <a:latin typeface="Times New Roman" panose="02020603050405020304" pitchFamily="18" charset="0"/>
              </a:rPr>
              <a:t>Place: ___________________</a:t>
            </a:r>
            <a:endParaRPr lang="zh-CN" altLang="en-US" sz="2800"/>
          </a:p>
        </p:txBody>
      </p:sp>
      <p:sp>
        <p:nvSpPr>
          <p:cNvPr id="17" name="文本框 16" title=""/>
          <p:cNvSpPr txBox="1"/>
          <p:nvPr>
            <p:custDataLst>
              <p:tags r:id="rId16"/>
            </p:custDataLst>
          </p:nvPr>
        </p:nvSpPr>
        <p:spPr>
          <a:xfrm>
            <a:off x="3537561" y="5073944"/>
            <a:ext cx="1084544"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cook</a:t>
            </a:r>
            <a:endParaRPr lang="zh-CN" altLang="en-US" sz="2400">
              <a:solidFill>
                <a:srgbClr val="FF0000"/>
              </a:solidFill>
            </a:endParaRPr>
          </a:p>
        </p:txBody>
      </p:sp>
      <p:sp>
        <p:nvSpPr>
          <p:cNvPr id="18" name="文本框 17" title=""/>
          <p:cNvSpPr txBox="1"/>
          <p:nvPr>
            <p:custDataLst>
              <p:tags r:id="rId17"/>
            </p:custDataLst>
          </p:nvPr>
        </p:nvSpPr>
        <p:spPr>
          <a:xfrm>
            <a:off x="3562612" y="5645814"/>
            <a:ext cx="2036523"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restaurant</a:t>
            </a:r>
            <a:endParaRPr lang="zh-CN" altLang="en-US"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rLst="">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rLst="">
                                      <p:cBhvr>
                                        <p:cTn id="12" dur="5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rLst="">
                                      <p:cBhvr>
                                        <p:cTn id="17" dur="500"/>
                                        <p:tgtEl>
                                          <p:spTgt spid="1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rLst="">
                                      <p:cBhvr>
                                        <p:cTn id="22" dur="500"/>
                                        <p:tgtEl>
                                          <p:spTgt spid="1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4"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rLst="">
                                      <p:cBhvr>
                                        <p:cTn id="27" dur="500"/>
                                        <p:tgtEl>
                                          <p:spTgt spid="17"/>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5"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rLs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dvAuto="0"/>
      <p:bldP spid="8" grpId="1" advAuto="0"/>
      <p:bldP spid="12" grpId="2" advAuto="0"/>
      <p:bldP spid="13" grpId="3" advAuto="0"/>
      <p:bldP spid="17" grpId="4" advAuto="0"/>
      <p:bldP spid="18" grpId="5" advAuto="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132557" y="377579"/>
            <a:ext cx="6698294" cy="523220"/>
          </a:xfrm>
          <a:prstGeom prst="rect">
            <a:avLst/>
          </a:prstGeom>
          <a:noFill/>
        </p:spPr>
        <p:txBody>
          <a:bodyPr wrap="square">
            <a:spAutoFit/>
          </a:bodyPr>
          <a:lstStyle/>
          <a:p>
            <a:r>
              <a:rPr lang="en-US" altLang="zh-CN" sz="2800" b="1">
                <a:latin typeface="Times New Roman" panose="02020603050405020304" pitchFamily="18" charset="0"/>
              </a:rPr>
              <a:t>Talk about the job and work place in A.</a:t>
            </a:r>
            <a:endParaRPr lang="zh-CN" altLang="en-US" sz="2800" b="1"/>
          </a:p>
        </p:txBody>
      </p:sp>
      <p:pic>
        <p:nvPicPr>
          <p:cNvPr id="3" name="图片 2" title=""/>
          <p:cNvPicPr>
            <a:picLocks noChangeAspect="1"/>
          </p:cNvPicPr>
          <p:nvPr>
            <p:custDataLst>
              <p:tags r:id="rId5"/>
            </p:custDataLst>
          </p:nvPr>
        </p:nvPicPr>
        <p:blipFill>
          <a:blip r:embed="rId4"/>
          <a:stretch>
            <a:fillRect/>
          </a:stretch>
        </p:blipFill>
        <p:spPr>
          <a:xfrm>
            <a:off x="738730" y="1223924"/>
            <a:ext cx="3110935" cy="1824890"/>
          </a:xfrm>
          <a:prstGeom prst="rect">
            <a:avLst/>
          </a:prstGeom>
        </p:spPr>
      </p:pic>
      <p:pic>
        <p:nvPicPr>
          <p:cNvPr id="4" name="图片 3" title=""/>
          <p:cNvPicPr>
            <a:picLocks noChangeAspect="1"/>
          </p:cNvPicPr>
          <p:nvPr>
            <p:custDataLst>
              <p:tags r:id="rId7"/>
            </p:custDataLst>
          </p:nvPr>
        </p:nvPicPr>
        <p:blipFill>
          <a:blip r:embed="rId6"/>
          <a:stretch>
            <a:fillRect/>
          </a:stretch>
        </p:blipFill>
        <p:spPr>
          <a:xfrm>
            <a:off x="4096012" y="1223924"/>
            <a:ext cx="1803749" cy="1821262"/>
          </a:xfrm>
          <a:prstGeom prst="rect">
            <a:avLst/>
          </a:prstGeom>
        </p:spPr>
      </p:pic>
      <p:pic>
        <p:nvPicPr>
          <p:cNvPr id="5" name="图片 4" title=""/>
          <p:cNvPicPr>
            <a:picLocks noChangeAspect="1"/>
          </p:cNvPicPr>
          <p:nvPr>
            <p:custDataLst>
              <p:tags r:id="rId9"/>
            </p:custDataLst>
          </p:nvPr>
        </p:nvPicPr>
        <p:blipFill>
          <a:blip r:embed="rId8"/>
          <a:stretch>
            <a:fillRect/>
          </a:stretch>
        </p:blipFill>
        <p:spPr>
          <a:xfrm>
            <a:off x="6115998" y="1223924"/>
            <a:ext cx="2168169" cy="1821262"/>
          </a:xfrm>
          <a:prstGeom prst="rect">
            <a:avLst/>
          </a:prstGeom>
        </p:spPr>
      </p:pic>
      <p:pic>
        <p:nvPicPr>
          <p:cNvPr id="6" name="图片 5" title=""/>
          <p:cNvPicPr>
            <a:picLocks noChangeAspect="1"/>
          </p:cNvPicPr>
          <p:nvPr>
            <p:custDataLst>
              <p:tags r:id="rId11"/>
            </p:custDataLst>
          </p:nvPr>
        </p:nvPicPr>
        <p:blipFill>
          <a:blip r:embed="rId10"/>
          <a:stretch>
            <a:fillRect/>
          </a:stretch>
        </p:blipFill>
        <p:spPr>
          <a:xfrm>
            <a:off x="8500404" y="1389330"/>
            <a:ext cx="2835644" cy="1490450"/>
          </a:xfrm>
          <a:prstGeom prst="rect">
            <a:avLst/>
          </a:prstGeom>
        </p:spPr>
      </p:pic>
      <p:sp>
        <p:nvSpPr>
          <p:cNvPr id="8" name="文本框 7" title=""/>
          <p:cNvSpPr txBox="1"/>
          <p:nvPr>
            <p:custDataLst>
              <p:tags r:id="rId12"/>
            </p:custDataLst>
          </p:nvPr>
        </p:nvSpPr>
        <p:spPr>
          <a:xfrm>
            <a:off x="1106170" y="3183645"/>
            <a:ext cx="1900077" cy="461665"/>
          </a:xfrm>
          <a:prstGeom prst="rect">
            <a:avLst/>
          </a:prstGeom>
          <a:noFill/>
        </p:spPr>
        <p:txBody>
          <a:bodyPr wrap="square">
            <a:spAutoFit/>
          </a:bodyPr>
          <a:lstStyle/>
          <a:p>
            <a:pPr algn="just"/>
            <a:r>
              <a:rPr lang="en-US" altLang="zh-CN" sz="2400">
                <a:latin typeface="Times New Roman" panose="02020603050405020304" pitchFamily="18" charset="0"/>
              </a:rPr>
              <a:t>Mrs Huang</a:t>
            </a:r>
            <a:endParaRPr lang="zh-CN" altLang="en-US" sz="2400">
              <a:latin typeface="Times New Roman" panose="02020603050405020304" pitchFamily="18" charset="0"/>
            </a:endParaRPr>
          </a:p>
        </p:txBody>
      </p:sp>
      <p:sp>
        <p:nvSpPr>
          <p:cNvPr id="9" name="文本框 8" title=""/>
          <p:cNvSpPr txBox="1"/>
          <p:nvPr>
            <p:custDataLst>
              <p:tags r:id="rId13"/>
            </p:custDataLst>
          </p:nvPr>
        </p:nvSpPr>
        <p:spPr>
          <a:xfrm>
            <a:off x="4350120" y="3198167"/>
            <a:ext cx="1295531" cy="461665"/>
          </a:xfrm>
          <a:prstGeom prst="rect">
            <a:avLst/>
          </a:prstGeom>
          <a:noFill/>
        </p:spPr>
        <p:txBody>
          <a:bodyPr wrap="square">
            <a:spAutoFit/>
          </a:bodyPr>
          <a:lstStyle/>
          <a:p>
            <a:pPr algn="just"/>
            <a:r>
              <a:rPr lang="en-US" altLang="zh-CN" sz="2400">
                <a:latin typeface="Times New Roman" panose="02020603050405020304" pitchFamily="18" charset="0"/>
              </a:rPr>
              <a:t>Mr Li</a:t>
            </a:r>
            <a:endParaRPr lang="zh-CN" altLang="en-US" sz="2400">
              <a:latin typeface="Times New Roman" panose="02020603050405020304" pitchFamily="18" charset="0"/>
            </a:endParaRPr>
          </a:p>
        </p:txBody>
      </p:sp>
      <p:sp>
        <p:nvSpPr>
          <p:cNvPr id="10" name="文本框 9" title=""/>
          <p:cNvSpPr txBox="1"/>
          <p:nvPr>
            <p:custDataLst>
              <p:tags r:id="rId14"/>
            </p:custDataLst>
          </p:nvPr>
        </p:nvSpPr>
        <p:spPr>
          <a:xfrm>
            <a:off x="6546351" y="3213131"/>
            <a:ext cx="1900077" cy="461665"/>
          </a:xfrm>
          <a:prstGeom prst="rect">
            <a:avLst/>
          </a:prstGeom>
          <a:noFill/>
        </p:spPr>
        <p:txBody>
          <a:bodyPr wrap="square">
            <a:spAutoFit/>
          </a:bodyPr>
          <a:lstStyle/>
          <a:p>
            <a:pPr algn="just"/>
            <a:r>
              <a:rPr lang="en-US" altLang="zh-CN" sz="2400">
                <a:latin typeface="Times New Roman" panose="02020603050405020304" pitchFamily="18" charset="0"/>
              </a:rPr>
              <a:t>Ms Zhang</a:t>
            </a:r>
            <a:endParaRPr lang="zh-CN" altLang="en-US" sz="2400">
              <a:latin typeface="Times New Roman" panose="02020603050405020304" pitchFamily="18" charset="0"/>
            </a:endParaRPr>
          </a:p>
        </p:txBody>
      </p:sp>
      <p:sp>
        <p:nvSpPr>
          <p:cNvPr id="11" name="文本框 10" title=""/>
          <p:cNvSpPr txBox="1"/>
          <p:nvPr>
            <p:custDataLst>
              <p:tags r:id="rId15"/>
            </p:custDataLst>
          </p:nvPr>
        </p:nvSpPr>
        <p:spPr>
          <a:xfrm>
            <a:off x="9417035" y="3215569"/>
            <a:ext cx="1493135" cy="461665"/>
          </a:xfrm>
          <a:prstGeom prst="rect">
            <a:avLst/>
          </a:prstGeom>
          <a:noFill/>
        </p:spPr>
        <p:txBody>
          <a:bodyPr wrap="square">
            <a:spAutoFit/>
          </a:bodyPr>
          <a:lstStyle/>
          <a:p>
            <a:pPr algn="just"/>
            <a:r>
              <a:rPr lang="en-US" altLang="zh-CN" sz="2400">
                <a:latin typeface="Times New Roman" panose="02020603050405020304" pitchFamily="18" charset="0"/>
              </a:rPr>
              <a:t>Mr Chen</a:t>
            </a:r>
            <a:endParaRPr lang="zh-CN" altLang="en-US" sz="2400">
              <a:latin typeface="Times New Roman" panose="02020603050405020304" pitchFamily="18" charset="0"/>
            </a:endParaRPr>
          </a:p>
        </p:txBody>
      </p:sp>
      <p:sp>
        <p:nvSpPr>
          <p:cNvPr id="12" name="文本框 11" title=""/>
          <p:cNvSpPr txBox="1"/>
          <p:nvPr>
            <p:custDataLst>
              <p:tags r:id="rId16"/>
            </p:custDataLst>
          </p:nvPr>
        </p:nvSpPr>
        <p:spPr>
          <a:xfrm>
            <a:off x="3849665" y="3809187"/>
            <a:ext cx="4957175" cy="2600199"/>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cs typeface="Times New Roman" panose="02020603050405020304" pitchFamily="18" charset="0"/>
              </a:rPr>
              <a:t>A: What does …do?/What is…?</a:t>
            </a:r>
            <a:endParaRPr lang="en-US" altLang="zh-CN" sz="2800">
              <a:latin typeface="Times New Roman" panose="02020603050405020304" pitchFamily="18" charset="0"/>
              <a:cs typeface="Times New Roman" panose="02020603050405020304" pitchFamily="18" charset="0"/>
            </a:endParaRPr>
          </a:p>
          <a:p>
            <a:pPr>
              <a:lnSpc>
                <a:spcPct val="150000"/>
              </a:lnSpc>
            </a:pPr>
            <a:r>
              <a:rPr lang="en-US" altLang="zh-CN" sz="2800">
                <a:latin typeface="Times New Roman" panose="02020603050405020304" pitchFamily="18" charset="0"/>
                <a:cs typeface="Times New Roman" panose="02020603050405020304" pitchFamily="18" charset="0"/>
              </a:rPr>
              <a:t>B: He/ She is a…</a:t>
            </a:r>
            <a:endParaRPr lang="en-US" altLang="zh-CN" sz="2800">
              <a:latin typeface="Times New Roman" panose="02020603050405020304" pitchFamily="18" charset="0"/>
              <a:cs typeface="Times New Roman" panose="02020603050405020304" pitchFamily="18" charset="0"/>
            </a:endParaRPr>
          </a:p>
          <a:p>
            <a:pPr>
              <a:lnSpc>
                <a:spcPct val="150000"/>
              </a:lnSpc>
            </a:pPr>
            <a:r>
              <a:rPr lang="en-US" altLang="zh-CN" sz="2800">
                <a:latin typeface="Times New Roman" panose="02020603050405020304" pitchFamily="18" charset="0"/>
                <a:cs typeface="Times New Roman" panose="02020603050405020304" pitchFamily="18" charset="0"/>
              </a:rPr>
              <a:t>A: Where does …work?</a:t>
            </a:r>
            <a:endParaRPr lang="en-US" altLang="zh-CN" sz="2800">
              <a:latin typeface="Times New Roman" panose="02020603050405020304" pitchFamily="18" charset="0"/>
              <a:cs typeface="Times New Roman" panose="02020603050405020304" pitchFamily="18" charset="0"/>
            </a:endParaRPr>
          </a:p>
          <a:p>
            <a:pPr>
              <a:lnSpc>
                <a:spcPct val="150000"/>
              </a:lnSpc>
            </a:pPr>
            <a:r>
              <a:rPr lang="en-US" altLang="zh-CN" sz="2800">
                <a:latin typeface="Times New Roman" panose="02020603050405020304" pitchFamily="18" charset="0"/>
                <a:cs typeface="Times New Roman" panose="02020603050405020304" pitchFamily="18" charset="0"/>
              </a:rPr>
              <a:t>B: He/ She works at/in…</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434058" y="356683"/>
            <a:ext cx="1989677" cy="584775"/>
          </a:xfrm>
          <a:prstGeom prst="rect">
            <a:avLst/>
          </a:prstGeom>
          <a:noFill/>
        </p:spPr>
        <p:txBody>
          <a:bodyPr wrap="square">
            <a:spAutoFit/>
          </a:bodyPr>
          <a:lstStyle/>
          <a:p>
            <a:pPr marR="0" defTabSz="914400">
              <a:buClrTx/>
              <a:buSzTx/>
              <a:buFontTx/>
              <a:buNone/>
              <a:defRPr/>
            </a:pPr>
            <a:r>
              <a:rPr kumimoji="0" lang="en-US" altLang="zh-CN" sz="3200" b="1" kern="1200" cap="none" spc="0" normalizeH="0" baseline="0" noProof="1">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Activity 2</a:t>
            </a:r>
            <a:endParaRPr kumimoji="0" lang="en-US" altLang="zh-CN" sz="3200" b="1" kern="1200" cap="none" spc="0" normalizeH="0" baseline="0" noProof="1">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title=""/>
          <p:cNvSpPr txBox="1"/>
          <p:nvPr>
            <p:custDataLst>
              <p:tags r:id="rId4"/>
            </p:custDataLst>
          </p:nvPr>
        </p:nvSpPr>
        <p:spPr>
          <a:xfrm>
            <a:off x="3315842" y="425166"/>
            <a:ext cx="7379405" cy="523220"/>
          </a:xfrm>
          <a:prstGeom prst="rect">
            <a:avLst/>
          </a:prstGeom>
          <a:noFill/>
        </p:spPr>
        <p:txBody>
          <a:bodyPr wrap="square" rtlCol="0">
            <a:spAutoFit/>
          </a:bodyPr>
          <a:lstStyle/>
          <a:p>
            <a:r>
              <a:rPr lang="en-US" altLang="zh-CN" sz="2800" i="1">
                <a:latin typeface="Times New Roman" panose="02020603050405020304" pitchFamily="18" charset="0"/>
                <a:cs typeface="Times New Roman" panose="02020603050405020304" pitchFamily="18" charset="0"/>
              </a:rPr>
              <a:t>Talk about your neighbourhood and neighbours</a:t>
            </a:r>
            <a:endParaRPr lang="zh-CN" altLang="en-US" sz="2800" i="1">
              <a:latin typeface="Times New Roman" panose="02020603050405020304" pitchFamily="18" charset="0"/>
              <a:cs typeface="Times New Roman" panose="02020603050405020304" pitchFamily="18" charset="0"/>
            </a:endParaRPr>
          </a:p>
        </p:txBody>
      </p:sp>
      <p:sp>
        <p:nvSpPr>
          <p:cNvPr id="8" name="任意多边形: 形状 7" title=""/>
          <p:cNvSpPr/>
          <p:nvPr>
            <p:custDataLst>
              <p:tags r:id="rId5"/>
            </p:custDataLst>
          </p:nvPr>
        </p:nvSpPr>
        <p:spPr>
          <a:xfrm>
            <a:off x="745192" y="387460"/>
            <a:ext cx="645160" cy="616936"/>
          </a:xfrm>
          <a:custGeom>
            <a:gdLst>
              <a:gd name="connsiteX0" fmla="*/ 316167 w 645160"/>
              <a:gd name="connsiteY0" fmla="*/ 238 h 616936"/>
              <a:gd name="connsiteX1" fmla="*/ 310360 w 645160"/>
              <a:gd name="connsiteY1" fmla="*/ 4475 h 616936"/>
              <a:gd name="connsiteX2" fmla="*/ 189912 w 645160"/>
              <a:gd name="connsiteY2" fmla="*/ 158193 h 616936"/>
              <a:gd name="connsiteX3" fmla="*/ 7475 w 645160"/>
              <a:gd name="connsiteY3" fmla="*/ 229284 h 616936"/>
              <a:gd name="connsiteX4" fmla="*/ 1669 w 645160"/>
              <a:gd name="connsiteY4" fmla="*/ 233836 h 616936"/>
              <a:gd name="connsiteX5" fmla="*/ -450 w 645160"/>
              <a:gd name="connsiteY5" fmla="*/ 240584 h 616936"/>
              <a:gd name="connsiteX6" fmla="*/ 1669 w 645160"/>
              <a:gd name="connsiteY6" fmla="*/ 247567 h 616936"/>
              <a:gd name="connsiteX7" fmla="*/ 111523 w 645160"/>
              <a:gd name="connsiteY7" fmla="*/ 409211 h 616936"/>
              <a:gd name="connsiteX8" fmla="*/ 122509 w 645160"/>
              <a:gd name="connsiteY8" fmla="*/ 605066 h 616936"/>
              <a:gd name="connsiteX9" fmla="*/ 125255 w 645160"/>
              <a:gd name="connsiteY9" fmla="*/ 611814 h 616936"/>
              <a:gd name="connsiteX10" fmla="*/ 131062 w 645160"/>
              <a:gd name="connsiteY10" fmla="*/ 615816 h 616936"/>
              <a:gd name="connsiteX11" fmla="*/ 138045 w 645160"/>
              <a:gd name="connsiteY11" fmla="*/ 616130 h 616936"/>
              <a:gd name="connsiteX12" fmla="*/ 325975 w 645160"/>
              <a:gd name="connsiteY12" fmla="*/ 562065 h 616936"/>
              <a:gd name="connsiteX13" fmla="*/ 515082 w 645160"/>
              <a:gd name="connsiteY13" fmla="*/ 611814 h 616936"/>
              <a:gd name="connsiteX14" fmla="*/ 522379 w 645160"/>
              <a:gd name="connsiteY14" fmla="*/ 611500 h 616936"/>
              <a:gd name="connsiteX15" fmla="*/ 527872 w 645160"/>
              <a:gd name="connsiteY15" fmla="*/ 607263 h 616936"/>
              <a:gd name="connsiteX16" fmla="*/ 530305 w 645160"/>
              <a:gd name="connsiteY16" fmla="*/ 600515 h 616936"/>
              <a:gd name="connsiteX17" fmla="*/ 537053 w 645160"/>
              <a:gd name="connsiteY17" fmla="*/ 404659 h 616936"/>
              <a:gd name="connsiteX18" fmla="*/ 642906 w 645160"/>
              <a:gd name="connsiteY18" fmla="*/ 240270 h 616936"/>
              <a:gd name="connsiteX19" fmla="*/ 644710 w 645160"/>
              <a:gd name="connsiteY19" fmla="*/ 233286 h 616936"/>
              <a:gd name="connsiteX20" fmla="*/ 642592 w 645160"/>
              <a:gd name="connsiteY20" fmla="*/ 226538 h 616936"/>
              <a:gd name="connsiteX21" fmla="*/ 636785 w 645160"/>
              <a:gd name="connsiteY21" fmla="*/ 222301 h 616936"/>
              <a:gd name="connsiteX22" fmla="*/ 453171 w 645160"/>
              <a:gd name="connsiteY22" fmla="*/ 155839 h 616936"/>
              <a:gd name="connsiteX23" fmla="*/ 329349 w 645160"/>
              <a:gd name="connsiteY23" fmla="*/ 4161 h 616936"/>
              <a:gd name="connsiteX24" fmla="*/ 323543 w 645160"/>
              <a:gd name="connsiteY24" fmla="*/ 159 h 616936"/>
              <a:gd name="connsiteX25" fmla="*/ 316167 w 645160"/>
              <a:gd name="connsiteY25" fmla="*/ 238 h 616936"/>
              <a:gd name="connsiteX26" fmla="*/ 436065 w 645160"/>
              <a:gd name="connsiteY26" fmla="*/ 173808 h 616936"/>
              <a:gd name="connsiteX27" fmla="*/ 441558 w 645160"/>
              <a:gd name="connsiteY27" fmla="*/ 177496 h 616936"/>
              <a:gd name="connsiteX28" fmla="*/ 614187 w 645160"/>
              <a:gd name="connsiteY28" fmla="*/ 240034 h 616936"/>
              <a:gd name="connsiteX29" fmla="*/ 514768 w 645160"/>
              <a:gd name="connsiteY29" fmla="*/ 394616 h 616936"/>
              <a:gd name="connsiteX30" fmla="*/ 512649 w 645160"/>
              <a:gd name="connsiteY30" fmla="*/ 400736 h 616936"/>
              <a:gd name="connsiteX31" fmla="*/ 506529 w 645160"/>
              <a:gd name="connsiteY31" fmla="*/ 584350 h 616936"/>
              <a:gd name="connsiteX32" fmla="*/ 328721 w 645160"/>
              <a:gd name="connsiteY32" fmla="*/ 537662 h 616936"/>
              <a:gd name="connsiteX33" fmla="*/ 322287 w 645160"/>
              <a:gd name="connsiteY33" fmla="*/ 537662 h 616936"/>
              <a:gd name="connsiteX34" fmla="*/ 145970 w 645160"/>
              <a:gd name="connsiteY34" fmla="*/ 588274 h 616936"/>
              <a:gd name="connsiteX35" fmla="*/ 135613 w 645160"/>
              <a:gd name="connsiteY35" fmla="*/ 404659 h 616936"/>
              <a:gd name="connsiteX36" fmla="*/ 133494 w 645160"/>
              <a:gd name="connsiteY36" fmla="*/ 398539 h 616936"/>
              <a:gd name="connsiteX37" fmla="*/ 30388 w 645160"/>
              <a:gd name="connsiteY37" fmla="*/ 246312 h 616936"/>
              <a:gd name="connsiteX38" fmla="*/ 202153 w 645160"/>
              <a:gd name="connsiteY38" fmla="*/ 179536 h 616936"/>
              <a:gd name="connsiteX39" fmla="*/ 207332 w 645160"/>
              <a:gd name="connsiteY39" fmla="*/ 175848 h 616936"/>
              <a:gd name="connsiteX40" fmla="*/ 320168 w 645160"/>
              <a:gd name="connsiteY40" fmla="*/ 31232 h 616936"/>
              <a:gd name="connsiteX41" fmla="*/ 436065 w 645160"/>
              <a:gd name="connsiteY41" fmla="*/ 173808 h 6169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5160" h="616936">
                <a:moveTo>
                  <a:pt x="316167" y="238"/>
                </a:moveTo>
                <a:cubicBezTo>
                  <a:pt x="313734" y="1022"/>
                  <a:pt x="311772" y="2513"/>
                  <a:pt x="310360" y="4475"/>
                </a:cubicBezTo>
                <a:lnTo>
                  <a:pt x="189912" y="158193"/>
                </a:lnTo>
                <a:lnTo>
                  <a:pt x="7475" y="229284"/>
                </a:lnTo>
                <a:cubicBezTo>
                  <a:pt x="5043" y="230069"/>
                  <a:pt x="3081" y="231638"/>
                  <a:pt x="1669" y="233836"/>
                </a:cubicBezTo>
                <a:cubicBezTo>
                  <a:pt x="256" y="235876"/>
                  <a:pt x="-450" y="238073"/>
                  <a:pt x="-450" y="240584"/>
                </a:cubicBezTo>
                <a:cubicBezTo>
                  <a:pt x="-450" y="243016"/>
                  <a:pt x="256" y="245370"/>
                  <a:pt x="1669" y="247567"/>
                </a:cubicBezTo>
                <a:lnTo>
                  <a:pt x="111523" y="409211"/>
                </a:lnTo>
                <a:lnTo>
                  <a:pt x="122509" y="605066"/>
                </a:lnTo>
                <a:cubicBezTo>
                  <a:pt x="122744" y="607498"/>
                  <a:pt x="123607" y="609774"/>
                  <a:pt x="125255" y="611814"/>
                </a:cubicBezTo>
                <a:cubicBezTo>
                  <a:pt x="126667" y="613619"/>
                  <a:pt x="128629" y="614953"/>
                  <a:pt x="131062" y="615816"/>
                </a:cubicBezTo>
                <a:cubicBezTo>
                  <a:pt x="133337" y="616600"/>
                  <a:pt x="135613" y="616757"/>
                  <a:pt x="138045" y="616130"/>
                </a:cubicBezTo>
                <a:lnTo>
                  <a:pt x="325975" y="562065"/>
                </a:lnTo>
                <a:lnTo>
                  <a:pt x="515082" y="611814"/>
                </a:lnTo>
                <a:cubicBezTo>
                  <a:pt x="517514" y="612442"/>
                  <a:pt x="519947" y="612285"/>
                  <a:pt x="522379" y="611500"/>
                </a:cubicBezTo>
                <a:cubicBezTo>
                  <a:pt x="524655" y="610480"/>
                  <a:pt x="526460" y="609068"/>
                  <a:pt x="527872" y="607263"/>
                </a:cubicBezTo>
                <a:cubicBezTo>
                  <a:pt x="529285" y="605223"/>
                  <a:pt x="530148" y="603026"/>
                  <a:pt x="530305" y="600515"/>
                </a:cubicBezTo>
                <a:lnTo>
                  <a:pt x="537053" y="404659"/>
                </a:lnTo>
                <a:lnTo>
                  <a:pt x="642906" y="240270"/>
                </a:lnTo>
                <a:cubicBezTo>
                  <a:pt x="644161" y="237994"/>
                  <a:pt x="644710" y="235719"/>
                  <a:pt x="644710" y="233286"/>
                </a:cubicBezTo>
                <a:cubicBezTo>
                  <a:pt x="644710" y="230854"/>
                  <a:pt x="644004" y="228578"/>
                  <a:pt x="642592" y="226538"/>
                </a:cubicBezTo>
                <a:cubicBezTo>
                  <a:pt x="640944" y="224498"/>
                  <a:pt x="639061" y="223085"/>
                  <a:pt x="636785" y="222301"/>
                </a:cubicBezTo>
                <a:lnTo>
                  <a:pt x="453171" y="155839"/>
                </a:lnTo>
                <a:lnTo>
                  <a:pt x="329349" y="4161"/>
                </a:lnTo>
                <a:cubicBezTo>
                  <a:pt x="327701" y="2121"/>
                  <a:pt x="325818" y="787"/>
                  <a:pt x="323543" y="159"/>
                </a:cubicBezTo>
                <a:cubicBezTo>
                  <a:pt x="321110" y="-626"/>
                  <a:pt x="318678" y="-626"/>
                  <a:pt x="316167" y="238"/>
                </a:cubicBezTo>
                <a:moveTo>
                  <a:pt x="436065" y="173808"/>
                </a:moveTo>
                <a:cubicBezTo>
                  <a:pt x="437477" y="175456"/>
                  <a:pt x="439282" y="176633"/>
                  <a:pt x="441558" y="177496"/>
                </a:cubicBezTo>
                <a:lnTo>
                  <a:pt x="614187" y="240034"/>
                </a:lnTo>
                <a:lnTo>
                  <a:pt x="514768" y="394616"/>
                </a:lnTo>
                <a:cubicBezTo>
                  <a:pt x="513356" y="396420"/>
                  <a:pt x="512649" y="398461"/>
                  <a:pt x="512649" y="400736"/>
                </a:cubicBezTo>
                <a:lnTo>
                  <a:pt x="506529" y="584350"/>
                </a:lnTo>
                <a:lnTo>
                  <a:pt x="328721" y="537662"/>
                </a:lnTo>
                <a:cubicBezTo>
                  <a:pt x="326681" y="537034"/>
                  <a:pt x="324563" y="537034"/>
                  <a:pt x="322287" y="537662"/>
                </a:cubicBezTo>
                <a:lnTo>
                  <a:pt x="145970" y="588274"/>
                </a:lnTo>
                <a:lnTo>
                  <a:pt x="135613" y="404659"/>
                </a:lnTo>
                <a:cubicBezTo>
                  <a:pt x="135377" y="402384"/>
                  <a:pt x="134671" y="400422"/>
                  <a:pt x="133494" y="398539"/>
                </a:cubicBezTo>
                <a:lnTo>
                  <a:pt x="30388" y="246312"/>
                </a:lnTo>
                <a:lnTo>
                  <a:pt x="202153" y="179536"/>
                </a:lnTo>
                <a:cubicBezTo>
                  <a:pt x="204193" y="178751"/>
                  <a:pt x="205920" y="177496"/>
                  <a:pt x="207332" y="175848"/>
                </a:cubicBezTo>
                <a:lnTo>
                  <a:pt x="320168" y="31232"/>
                </a:lnTo>
                <a:lnTo>
                  <a:pt x="436065" y="173808"/>
                </a:lnTo>
                <a:close/>
              </a:path>
            </a:pathLst>
          </a:custGeom>
          <a:solidFill>
            <a:srgbClr val="FFCC00"/>
          </a:solidFill>
          <a:ln w="776" cap="flat">
            <a:noFill/>
            <a:prstDash val="solid"/>
            <a:miter/>
          </a:ln>
        </p:spPr>
        <p:txBody>
          <a:bodyPr rtlCol="0" anchor="ctr"/>
          <a:lstStyle/>
          <a:p>
            <a:endParaRPr lang="zh-CN" altLang="en-US"/>
          </a:p>
        </p:txBody>
      </p:sp>
      <p:sp>
        <p:nvSpPr>
          <p:cNvPr id="2" name="文本框 1" title=""/>
          <p:cNvSpPr txBox="1"/>
          <p:nvPr>
            <p:custDataLst>
              <p:tags r:id="rId6"/>
            </p:custDataLst>
          </p:nvPr>
        </p:nvSpPr>
        <p:spPr>
          <a:xfrm>
            <a:off x="1371493" y="961912"/>
            <a:ext cx="8373755" cy="523220"/>
          </a:xfrm>
          <a:prstGeom prst="rect">
            <a:avLst/>
          </a:prstGeom>
          <a:noFill/>
        </p:spPr>
        <p:txBody>
          <a:bodyPr wrap="square" rtlCol="0">
            <a:spAutoFit/>
          </a:bodyPr>
          <a:lstStyle/>
          <a:p>
            <a:r>
              <a:rPr lang="en-US" altLang="zh-CN" sz="2800" b="1">
                <a:latin typeface="Times New Roman" panose="02020603050405020304" pitchFamily="18" charset="0"/>
                <a:cs typeface="Times New Roman" panose="02020603050405020304" pitchFamily="18" charset="0"/>
              </a:rPr>
              <a:t>Read the conversation in B and answer the questions.</a:t>
            </a:r>
            <a:endParaRPr lang="zh-CN" altLang="en-US" sz="2800" b="1">
              <a:latin typeface="Times New Roman" panose="02020603050405020304" pitchFamily="18" charset="0"/>
              <a:cs typeface="Times New Roman" panose="02020603050405020304" pitchFamily="18" charset="0"/>
            </a:endParaRPr>
          </a:p>
        </p:txBody>
      </p:sp>
      <p:sp>
        <p:nvSpPr>
          <p:cNvPr id="6" name="文本框 5" title=""/>
          <p:cNvSpPr txBox="1"/>
          <p:nvPr>
            <p:custDataLst>
              <p:tags r:id="rId7"/>
            </p:custDataLst>
          </p:nvPr>
        </p:nvSpPr>
        <p:spPr>
          <a:xfrm>
            <a:off x="1246233" y="1420885"/>
            <a:ext cx="9449014" cy="5011949"/>
          </a:xfrm>
          <a:prstGeom prst="rect">
            <a:avLst/>
          </a:prstGeom>
          <a:noFill/>
        </p:spPr>
        <p:txBody>
          <a:bodyPr wrap="square">
            <a:spAutoFit/>
          </a:bodyPr>
          <a:lstStyle/>
          <a:p>
            <a:pPr algn="just">
              <a:lnSpc>
                <a:spcPct val="150000"/>
              </a:lnSpc>
            </a:pPr>
            <a:r>
              <a:rPr lang="en-US" altLang="zh-CN" sz="2400" b="1">
                <a:latin typeface="Times New Roman" panose="02020603050405020304" pitchFamily="18" charset="0"/>
                <a:cs typeface="Times New Roman" panose="02020603050405020304" pitchFamily="18" charset="0"/>
              </a:rPr>
              <a:t>Amy: </a:t>
            </a:r>
            <a:r>
              <a:rPr lang="en-US" altLang="zh-CN" sz="2400">
                <a:latin typeface="Times New Roman" panose="02020603050405020304" pitchFamily="18" charset="0"/>
                <a:cs typeface="Times New Roman" panose="02020603050405020304" pitchFamily="18" charset="0"/>
              </a:rPr>
              <a:t>What’s your neighbourhood like?</a:t>
            </a:r>
            <a:endParaRPr lang="zh-CN" altLang="en-US" sz="2400">
              <a:latin typeface="Times New Roman" panose="02020603050405020304" pitchFamily="18" charset="0"/>
              <a:cs typeface="Times New Roman" panose="02020603050405020304" pitchFamily="18" charset="0"/>
            </a:endParaRPr>
          </a:p>
          <a:p>
            <a:pPr algn="just">
              <a:lnSpc>
                <a:spcPct val="150000"/>
              </a:lnSpc>
            </a:pPr>
            <a:r>
              <a:rPr lang="en-US" altLang="zh-CN" sz="2400" b="1">
                <a:latin typeface="Times New Roman" panose="02020603050405020304" pitchFamily="18" charset="0"/>
                <a:cs typeface="Times New Roman" panose="02020603050405020304" pitchFamily="18" charset="0"/>
              </a:rPr>
              <a:t>Simon: </a:t>
            </a:r>
            <a:r>
              <a:rPr lang="en-US" altLang="zh-CN" sz="2400">
                <a:latin typeface="Times New Roman" panose="02020603050405020304" pitchFamily="18" charset="0"/>
                <a:cs typeface="Times New Roman" panose="02020603050405020304" pitchFamily="18" charset="0"/>
              </a:rPr>
              <a:t>It’s nice. There’s a school, a hospital and a big supermarket. I also have some lovely neighbours. What about you?</a:t>
            </a:r>
            <a:endParaRPr lang="zh-CN" altLang="en-US" sz="2400">
              <a:latin typeface="Times New Roman" panose="02020603050405020304" pitchFamily="18" charset="0"/>
              <a:cs typeface="Times New Roman" panose="02020603050405020304" pitchFamily="18" charset="0"/>
            </a:endParaRPr>
          </a:p>
          <a:p>
            <a:pPr algn="just">
              <a:lnSpc>
                <a:spcPct val="150000"/>
              </a:lnSpc>
            </a:pPr>
            <a:r>
              <a:rPr lang="en-US" altLang="zh-CN" sz="2400" b="1">
                <a:latin typeface="Times New Roman" panose="02020603050405020304" pitchFamily="18" charset="0"/>
                <a:cs typeface="Times New Roman" panose="02020603050405020304" pitchFamily="18" charset="0"/>
              </a:rPr>
              <a:t>Amy: </a:t>
            </a:r>
            <a:r>
              <a:rPr lang="en-US" altLang="zh-CN" sz="2400">
                <a:latin typeface="Times New Roman" panose="02020603050405020304" pitchFamily="18" charset="0"/>
                <a:cs typeface="Times New Roman" panose="02020603050405020304" pitchFamily="18" charset="0"/>
              </a:rPr>
              <a:t>I also like my neighbourhood. My neighbours are very kind.</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They’re always ready to help others.</a:t>
            </a:r>
            <a:endParaRPr lang="zh-CN" altLang="en-US" sz="2400">
              <a:latin typeface="Times New Roman" panose="02020603050405020304" pitchFamily="18" charset="0"/>
              <a:cs typeface="Times New Roman" panose="02020603050405020304" pitchFamily="18" charset="0"/>
            </a:endParaRPr>
          </a:p>
          <a:p>
            <a:pPr algn="just">
              <a:lnSpc>
                <a:spcPct val="150000"/>
              </a:lnSpc>
            </a:pPr>
            <a:r>
              <a:rPr lang="en-US" altLang="zh-CN" sz="2400" b="1">
                <a:latin typeface="Times New Roman" panose="02020603050405020304" pitchFamily="18" charset="0"/>
                <a:cs typeface="Times New Roman" panose="02020603050405020304" pitchFamily="18" charset="0"/>
              </a:rPr>
              <a:t>Simon: </a:t>
            </a:r>
            <a:r>
              <a:rPr lang="en-US" altLang="zh-CN" sz="2400">
                <a:latin typeface="Times New Roman" panose="02020603050405020304" pitchFamily="18" charset="0"/>
                <a:cs typeface="Times New Roman" panose="02020603050405020304" pitchFamily="18" charset="0"/>
              </a:rPr>
              <a:t>How do they help?</a:t>
            </a:r>
            <a:endParaRPr lang="zh-CN" altLang="en-US" sz="2400">
              <a:latin typeface="Times New Roman" panose="02020603050405020304" pitchFamily="18" charset="0"/>
              <a:cs typeface="Times New Roman" panose="02020603050405020304" pitchFamily="18" charset="0"/>
            </a:endParaRPr>
          </a:p>
          <a:p>
            <a:pPr algn="just">
              <a:lnSpc>
                <a:spcPct val="150000"/>
              </a:lnSpc>
            </a:pPr>
            <a:r>
              <a:rPr lang="en-US" altLang="zh-CN" sz="2400" b="1">
                <a:latin typeface="Times New Roman" panose="02020603050405020304" pitchFamily="18" charset="0"/>
                <a:cs typeface="Times New Roman" panose="02020603050405020304" pitchFamily="18" charset="0"/>
              </a:rPr>
              <a:t>Amy: </a:t>
            </a:r>
            <a:r>
              <a:rPr lang="en-US" altLang="zh-CN" sz="2400">
                <a:latin typeface="Times New Roman" panose="02020603050405020304" pitchFamily="18" charset="0"/>
                <a:cs typeface="Times New Roman" panose="02020603050405020304" pitchFamily="18" charset="0"/>
              </a:rPr>
              <a:t>Well, Mr Zhang lives above us. He’s a lawyer. He helps us learn about laws at the community centre from time to time.</a:t>
            </a:r>
            <a:endParaRPr lang="zh-CN" altLang="en-US" sz="2400">
              <a:latin typeface="Times New Roman" panose="02020603050405020304" pitchFamily="18" charset="0"/>
              <a:cs typeface="Times New Roman" panose="02020603050405020304" pitchFamily="18" charset="0"/>
            </a:endParaRPr>
          </a:p>
          <a:p>
            <a:pPr algn="just">
              <a:lnSpc>
                <a:spcPct val="150000"/>
              </a:lnSpc>
            </a:pPr>
            <a:r>
              <a:rPr lang="en-US" altLang="zh-CN" sz="2400" b="1">
                <a:latin typeface="Times New Roman" panose="02020603050405020304" pitchFamily="18" charset="0"/>
                <a:cs typeface="Times New Roman" panose="02020603050405020304" pitchFamily="18" charset="0"/>
              </a:rPr>
              <a:t>Simon: </a:t>
            </a:r>
            <a:r>
              <a:rPr lang="en-US" altLang="zh-CN" sz="2400">
                <a:latin typeface="Times New Roman" panose="02020603050405020304" pitchFamily="18" charset="0"/>
                <a:cs typeface="Times New Roman" panose="02020603050405020304" pitchFamily="18" charset="0"/>
              </a:rPr>
              <a:t>That’s great!</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373575" y="807110"/>
            <a:ext cx="5618031" cy="3903954"/>
          </a:xfrm>
          <a:prstGeom prst="rect">
            <a:avLst/>
          </a:prstGeom>
          <a:noFill/>
        </p:spPr>
        <p:txBody>
          <a:bodyPr wrap="square">
            <a:spAutoFit/>
          </a:bodyPr>
          <a:lstStyle/>
          <a:p>
            <a:pPr algn="just">
              <a:lnSpc>
                <a:spcPct val="150000"/>
              </a:lnSpc>
            </a:pPr>
            <a:r>
              <a:rPr lang="en-US" altLang="zh-CN" sz="2400">
                <a:latin typeface="Times New Roman" panose="02020603050405020304" pitchFamily="18" charset="0"/>
                <a:cs typeface="Times New Roman" panose="02020603050405020304" pitchFamily="18" charset="0"/>
              </a:rPr>
              <a:t>1 What’s in Simon’s neighbourhood?</a:t>
            </a:r>
            <a:endParaRPr lang="en-US" altLang="zh-CN" sz="2400">
              <a:latin typeface="Times New Roman" panose="02020603050405020304" pitchFamily="18" charset="0"/>
              <a:cs typeface="Times New Roman" panose="02020603050405020304" pitchFamily="18" charset="0"/>
            </a:endParaRPr>
          </a:p>
          <a:p>
            <a:pPr algn="just">
              <a:lnSpc>
                <a:spcPct val="150000"/>
              </a:lnSpc>
            </a:pPr>
            <a:endParaRPr lang="en-US" altLang="zh-CN" sz="2400">
              <a:latin typeface="Times New Roman" panose="02020603050405020304" pitchFamily="18" charset="0"/>
              <a:cs typeface="Times New Roman" panose="02020603050405020304" pitchFamily="18" charset="0"/>
            </a:endParaRPr>
          </a:p>
          <a:p>
            <a:pPr algn="just">
              <a:lnSpc>
                <a:spcPct val="150000"/>
              </a:lnSpc>
            </a:pPr>
            <a:r>
              <a:rPr lang="en-US" altLang="zh-CN" sz="2400">
                <a:latin typeface="Times New Roman" panose="02020603050405020304" pitchFamily="18" charset="0"/>
                <a:cs typeface="Times New Roman" panose="02020603050405020304" pitchFamily="18" charset="0"/>
              </a:rPr>
              <a:t>2 What are Simon’s neighbours like?</a:t>
            </a:r>
            <a:endParaRPr lang="en-US" altLang="zh-CN" sz="2400">
              <a:latin typeface="Times New Roman" panose="02020603050405020304" pitchFamily="18" charset="0"/>
              <a:cs typeface="Times New Roman" panose="02020603050405020304" pitchFamily="18" charset="0"/>
            </a:endParaRPr>
          </a:p>
          <a:p>
            <a:pPr algn="just">
              <a:lnSpc>
                <a:spcPct val="150000"/>
              </a:lnSpc>
            </a:pPr>
            <a:endParaRPr lang="en-US" altLang="zh-CN" sz="2400">
              <a:latin typeface="Times New Roman" panose="02020603050405020304" pitchFamily="18" charset="0"/>
              <a:cs typeface="Times New Roman" panose="02020603050405020304" pitchFamily="18" charset="0"/>
            </a:endParaRPr>
          </a:p>
          <a:p>
            <a:pPr algn="just">
              <a:lnSpc>
                <a:spcPct val="150000"/>
              </a:lnSpc>
            </a:pPr>
            <a:r>
              <a:rPr lang="en-US" altLang="zh-CN" sz="2400">
                <a:latin typeface="Times New Roman" panose="02020603050405020304" pitchFamily="18" charset="0"/>
                <a:cs typeface="Times New Roman" panose="02020603050405020304" pitchFamily="18" charset="0"/>
              </a:rPr>
              <a:t>3 What are Amy’s neighbours like?</a:t>
            </a:r>
            <a:endParaRPr lang="en-US" altLang="zh-CN" sz="2400">
              <a:latin typeface="Times New Roman" panose="02020603050405020304" pitchFamily="18" charset="0"/>
              <a:cs typeface="Times New Roman" panose="02020603050405020304" pitchFamily="18" charset="0"/>
            </a:endParaRPr>
          </a:p>
          <a:p>
            <a:pPr algn="just">
              <a:lnSpc>
                <a:spcPct val="150000"/>
              </a:lnSpc>
            </a:pPr>
            <a:endParaRPr lang="en-US" altLang="zh-CN" sz="2400">
              <a:latin typeface="Times New Roman" panose="02020603050405020304" pitchFamily="18" charset="0"/>
              <a:cs typeface="Times New Roman" panose="02020603050405020304" pitchFamily="18" charset="0"/>
            </a:endParaRPr>
          </a:p>
          <a:p>
            <a:pPr algn="just">
              <a:lnSpc>
                <a:spcPct val="150000"/>
              </a:lnSpc>
            </a:pPr>
            <a:r>
              <a:rPr lang="en-US" altLang="zh-CN" sz="2400">
                <a:latin typeface="Times New Roman" panose="02020603050405020304" pitchFamily="18" charset="0"/>
                <a:cs typeface="Times New Roman" panose="02020603050405020304" pitchFamily="18" charset="0"/>
              </a:rPr>
              <a:t>4 What does Mr Zhang do?</a:t>
            </a:r>
            <a:endParaRPr lang="zh-CN" altLang="en-US" sz="2400">
              <a:latin typeface="Times New Roman" panose="02020603050405020304" pitchFamily="18" charset="0"/>
              <a:cs typeface="Times New Roman" panose="02020603050405020304" pitchFamily="18" charset="0"/>
            </a:endParaRPr>
          </a:p>
        </p:txBody>
      </p:sp>
      <p:sp>
        <p:nvSpPr>
          <p:cNvPr id="3" name="文本框 2" title=""/>
          <p:cNvSpPr txBox="1"/>
          <p:nvPr>
            <p:custDataLst>
              <p:tags r:id="rId4"/>
            </p:custDataLst>
          </p:nvPr>
        </p:nvSpPr>
        <p:spPr>
          <a:xfrm>
            <a:off x="2373575" y="1466448"/>
            <a:ext cx="6495786"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There’s a school, a hospital and a big supermarket.</a:t>
            </a:r>
            <a:endParaRPr lang="zh-CN" altLang="en-US" sz="2400">
              <a:solidFill>
                <a:srgbClr val="FF0000"/>
              </a:solidFill>
            </a:endParaRPr>
          </a:p>
        </p:txBody>
      </p:sp>
      <p:sp>
        <p:nvSpPr>
          <p:cNvPr id="4" name="文本框 3" title=""/>
          <p:cNvSpPr txBox="1"/>
          <p:nvPr>
            <p:custDataLst>
              <p:tags r:id="rId5"/>
            </p:custDataLst>
          </p:nvPr>
        </p:nvSpPr>
        <p:spPr>
          <a:xfrm>
            <a:off x="2373575" y="2587451"/>
            <a:ext cx="2499050"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They are lovely.</a:t>
            </a:r>
            <a:endParaRPr lang="zh-CN" altLang="en-US" sz="2400">
              <a:solidFill>
                <a:srgbClr val="FF0000"/>
              </a:solidFill>
            </a:endParaRPr>
          </a:p>
        </p:txBody>
      </p:sp>
      <p:sp>
        <p:nvSpPr>
          <p:cNvPr id="5" name="文本框 4" title=""/>
          <p:cNvSpPr txBox="1"/>
          <p:nvPr>
            <p:custDataLst>
              <p:tags r:id="rId6"/>
            </p:custDataLst>
          </p:nvPr>
        </p:nvSpPr>
        <p:spPr>
          <a:xfrm>
            <a:off x="2488397" y="3708454"/>
            <a:ext cx="2499050"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They are very kind.</a:t>
            </a:r>
            <a:endParaRPr lang="zh-CN" altLang="en-US" sz="2400">
              <a:solidFill>
                <a:srgbClr val="FF0000"/>
              </a:solidFill>
            </a:endParaRPr>
          </a:p>
        </p:txBody>
      </p:sp>
      <p:sp>
        <p:nvSpPr>
          <p:cNvPr id="6" name="文本框 5" title=""/>
          <p:cNvSpPr txBox="1"/>
          <p:nvPr>
            <p:custDataLst>
              <p:tags r:id="rId7"/>
            </p:custDataLst>
          </p:nvPr>
        </p:nvSpPr>
        <p:spPr>
          <a:xfrm>
            <a:off x="2488397" y="4804169"/>
            <a:ext cx="2499050" cy="461665"/>
          </a:xfrm>
          <a:prstGeom prst="rect">
            <a:avLst/>
          </a:prstGeom>
          <a:noFill/>
        </p:spPr>
        <p:txBody>
          <a:bodyPr wrap="square">
            <a:spAutoFit/>
          </a:bodyPr>
          <a:lstStyle/>
          <a:p>
            <a:r>
              <a:rPr lang="en-US" altLang="zh-CN" sz="2400">
                <a:solidFill>
                  <a:srgbClr val="FF0000"/>
                </a:solidFill>
                <a:latin typeface="Times New Roman" panose="02020603050405020304" pitchFamily="18" charset="0"/>
                <a:cs typeface="Times New Roman" panose="02020603050405020304" pitchFamily="18" charset="0"/>
              </a:rPr>
              <a:t>He is a lawyer.</a:t>
            </a:r>
            <a:endParaRPr lang="zh-CN" altLang="en-US"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rLst="">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rLst="">
                                      <p:cBhvr>
                                        <p:cTn id="12" dur="500"/>
                                        <p:tgtEl>
                                          <p:spTgt spid="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rLst="">
                                      <p:cBhvr>
                                        <p:cTn id="17" dur="500"/>
                                        <p:tgtEl>
                                          <p:spTgt spid="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rLs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P spid="4" grpId="1" advAuto="0"/>
      <p:bldP spid="5" grpId="2" advAuto="0"/>
      <p:bldP spid="6" grpId="3" advAuto="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a:off x="3071813" y="1465947"/>
            <a:ext cx="5325360" cy="4849477"/>
          </a:xfrm>
          <a:prstGeom prst="rect">
            <a:avLst/>
          </a:prstGeom>
        </p:spPr>
      </p:pic>
      <p:sp>
        <p:nvSpPr>
          <p:cNvPr id="4" name="文本框 3" title=""/>
          <p:cNvSpPr txBox="1"/>
          <p:nvPr>
            <p:custDataLst>
              <p:tags r:id="rId5"/>
            </p:custDataLst>
          </p:nvPr>
        </p:nvSpPr>
        <p:spPr>
          <a:xfrm>
            <a:off x="1434123" y="546533"/>
            <a:ext cx="8373755" cy="954107"/>
          </a:xfrm>
          <a:prstGeom prst="rect">
            <a:avLst/>
          </a:prstGeom>
          <a:noFill/>
        </p:spPr>
        <p:txBody>
          <a:bodyPr wrap="square" rtlCol="0">
            <a:spAutoFit/>
          </a:bodyPr>
          <a:lstStyle/>
          <a:p>
            <a:r>
              <a:rPr lang="en-US" altLang="zh-CN" sz="2800" b="1">
                <a:latin typeface="Times New Roman" panose="02020603050405020304" pitchFamily="18" charset="0"/>
                <a:cs typeface="Times New Roman" panose="02020603050405020304" pitchFamily="18" charset="0"/>
              </a:rPr>
              <a:t>Work in pairs and talk about your neighbourhoods. Use the conversation in B as a model.</a:t>
            </a:r>
            <a:endParaRPr lang="zh-CN" altLang="en-US" sz="2800" b="1">
              <a:latin typeface="Times New Roman" panose="02020603050405020304" pitchFamily="18" charset="0"/>
              <a:cs typeface="Times New Roman" panose="02020603050405020304" pitchFamily="18" charset="0"/>
            </a:endParaRPr>
          </a:p>
        </p:txBody>
      </p:sp>
      <p:sp>
        <p:nvSpPr>
          <p:cNvPr id="6" name="文本框 5" title=""/>
          <p:cNvSpPr txBox="1"/>
          <p:nvPr>
            <p:custDataLst>
              <p:tags r:id="rId6"/>
            </p:custDataLst>
          </p:nvPr>
        </p:nvSpPr>
        <p:spPr>
          <a:xfrm>
            <a:off x="1661108" y="2013121"/>
            <a:ext cx="4229622" cy="579967"/>
          </a:xfrm>
          <a:prstGeom prst="rect">
            <a:avLst/>
          </a:prstGeom>
          <a:noFill/>
        </p:spPr>
        <p:txBody>
          <a:bodyPr wrap="square">
            <a:spAutoFit/>
          </a:bodyPr>
          <a:lstStyle/>
          <a:p>
            <a:pPr algn="just">
              <a:lnSpc>
                <a:spcPct val="150000"/>
              </a:lnSpc>
            </a:pPr>
            <a:r>
              <a:rPr lang="en-US" altLang="zh-CN" sz="2400">
                <a:latin typeface="Times New Roman" panose="02020603050405020304" pitchFamily="18" charset="0"/>
                <a:cs typeface="Times New Roman" panose="02020603050405020304" pitchFamily="18" charset="0"/>
              </a:rPr>
              <a:t>What’s your neighbourhood like?</a:t>
            </a:r>
            <a:endParaRPr lang="zh-CN" altLang="en-US" sz="2400">
              <a:latin typeface="Times New Roman" panose="02020603050405020304" pitchFamily="18" charset="0"/>
              <a:cs typeface="Times New Roman" panose="02020603050405020304" pitchFamily="18" charset="0"/>
            </a:endParaRPr>
          </a:p>
        </p:txBody>
      </p:sp>
      <p:sp>
        <p:nvSpPr>
          <p:cNvPr id="8" name="文本框 7" title=""/>
          <p:cNvSpPr txBox="1"/>
          <p:nvPr>
            <p:custDataLst>
              <p:tags r:id="rId7"/>
            </p:custDataLst>
          </p:nvPr>
        </p:nvSpPr>
        <p:spPr>
          <a:xfrm>
            <a:off x="6055570" y="2746424"/>
            <a:ext cx="1460046" cy="461665"/>
          </a:xfrm>
          <a:prstGeom prst="rect">
            <a:avLst/>
          </a:prstGeom>
          <a:noFill/>
        </p:spPr>
        <p:txBody>
          <a:bodyPr wrap="square">
            <a:spAutoFit/>
          </a:bodyPr>
          <a:lstStyle/>
          <a:p>
            <a:r>
              <a:rPr lang="en-US" altLang="zh-CN" sz="2400">
                <a:latin typeface="Times New Roman" panose="02020603050405020304" pitchFamily="18" charset="0"/>
                <a:cs typeface="Times New Roman" panose="02020603050405020304" pitchFamily="18" charset="0"/>
              </a:rPr>
              <a:t>It’s ... </a:t>
            </a:r>
            <a:endParaRPr lang="zh-CN" altLang="en-US" sz="2400"/>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a:off x="465570" y="284589"/>
            <a:ext cx="2798625" cy="1831290"/>
          </a:xfrm>
          <a:prstGeom prst="rect">
            <a:avLst/>
          </a:prstGeom>
        </p:spPr>
      </p:pic>
      <p:sp>
        <p:nvSpPr>
          <p:cNvPr id="2" name="文本框 1" title=""/>
          <p:cNvSpPr txBox="1"/>
          <p:nvPr>
            <p:custDataLst>
              <p:tags r:id="rId5"/>
            </p:custDataLst>
          </p:nvPr>
        </p:nvSpPr>
        <p:spPr>
          <a:xfrm>
            <a:off x="502783" y="597592"/>
            <a:ext cx="2724197" cy="523220"/>
          </a:xfrm>
          <a:prstGeom prst="rect">
            <a:avLst/>
          </a:prstGeom>
          <a:noFill/>
        </p:spPr>
        <p:txBody>
          <a:bodyPr wrap="square" rtlCol="0">
            <a:spAutoFit/>
          </a:bodyPr>
          <a:lstStyle/>
          <a:p>
            <a:r>
              <a:rPr lang="en-US" altLang="zh-CN" sz="2800" b="1" i="1">
                <a:solidFill>
                  <a:srgbClr val="00B0F0"/>
                </a:solidFill>
                <a:latin typeface="Times New Roman" panose="02020603050405020304" pitchFamily="18" charset="0"/>
                <a:cs typeface="Times New Roman" panose="02020603050405020304" pitchFamily="18" charset="0"/>
              </a:rPr>
              <a:t>Language points</a:t>
            </a:r>
            <a:endParaRPr lang="zh-CN" altLang="en-US" sz="2800" b="1" i="1">
              <a:solidFill>
                <a:srgbClr val="00B0F0"/>
              </a:solidFill>
              <a:latin typeface="Times New Roman" panose="02020603050405020304" pitchFamily="18" charset="0"/>
              <a:cs typeface="Times New Roman" panose="02020603050405020304" pitchFamily="18" charset="0"/>
            </a:endParaRPr>
          </a:p>
        </p:txBody>
      </p:sp>
      <p:sp>
        <p:nvSpPr>
          <p:cNvPr id="5" name="文本框 4" title=""/>
          <p:cNvSpPr txBox="1"/>
          <p:nvPr>
            <p:custDataLst>
              <p:tags r:id="rId6"/>
            </p:custDataLst>
          </p:nvPr>
        </p:nvSpPr>
        <p:spPr>
          <a:xfrm>
            <a:off x="704588" y="2115879"/>
            <a:ext cx="5621055" cy="523220"/>
          </a:xfrm>
          <a:prstGeom prst="rect">
            <a:avLst/>
          </a:prstGeom>
          <a:noFill/>
        </p:spPr>
        <p:txBody>
          <a:bodyPr wrap="square">
            <a:spAutoFit/>
          </a:bodyPr>
          <a:lstStyle/>
          <a:p>
            <a:pPr algn="just"/>
            <a:r>
              <a:rPr lang="en-US" altLang="zh-CN" sz="2800">
                <a:latin typeface="Times New Roman" panose="02020603050405020304" pitchFamily="18" charset="0"/>
              </a:rPr>
              <a:t>1 What’s your neighbourhood like?</a:t>
            </a:r>
            <a:endParaRPr lang="zh-CN" altLang="en-US" sz="2800">
              <a:latin typeface="Times New Roman" panose="02020603050405020304" pitchFamily="18" charset="0"/>
            </a:endParaRPr>
          </a:p>
        </p:txBody>
      </p:sp>
      <p:pic>
        <p:nvPicPr>
          <p:cNvPr id="7" name="图片 6" title=""/>
          <p:cNvPicPr>
            <a:picLocks noChangeAspect="1"/>
          </p:cNvPicPr>
          <p:nvPr>
            <p:custDataLst>
              <p:tags r:id="rId8"/>
            </p:custDataLst>
          </p:nvPr>
        </p:nvPicPr>
        <p:blipFill>
          <a:blip r:embed="rId7"/>
          <a:stretch>
            <a:fillRect/>
          </a:stretch>
        </p:blipFill>
        <p:spPr>
          <a:xfrm>
            <a:off x="7005965" y="1051568"/>
            <a:ext cx="3027384" cy="3175061"/>
          </a:xfrm>
          <a:prstGeom prst="rect">
            <a:avLst/>
          </a:prstGeom>
        </p:spPr>
      </p:pic>
      <p:sp>
        <p:nvSpPr>
          <p:cNvPr id="8" name="文本框 7" title=""/>
          <p:cNvSpPr txBox="1"/>
          <p:nvPr>
            <p:custDataLst>
              <p:tags r:id="rId9"/>
            </p:custDataLst>
          </p:nvPr>
        </p:nvSpPr>
        <p:spPr>
          <a:xfrm>
            <a:off x="704588" y="2685162"/>
            <a:ext cx="5621055" cy="1303177"/>
          </a:xfrm>
          <a:prstGeom prst="rect">
            <a:avLst/>
          </a:prstGeom>
          <a:noFill/>
        </p:spPr>
        <p:txBody>
          <a:bodyPr wrap="square">
            <a:spAutoFit/>
          </a:bodyPr>
          <a:lstStyle/>
          <a:p>
            <a:pPr algn="just">
              <a:lnSpc>
                <a:spcPct val="1500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What’s …like? </a:t>
            </a:r>
            <a:r>
              <a:rPr lang="zh-CN" altLang="en-US" sz="2800">
                <a:latin typeface="Times New Roman" panose="02020603050405020304" pitchFamily="18" charset="0"/>
                <a:ea typeface="宋体" panose="02010600030101010101" pitchFamily="2" charset="-122"/>
                <a:cs typeface="Times New Roman" panose="02020603050405020304" pitchFamily="18" charset="0"/>
              </a:rPr>
              <a:t>通常用来询问对方对某事物的看法</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title=""/>
          <p:cNvSpPr txBox="1"/>
          <p:nvPr>
            <p:custDataLst>
              <p:tags r:id="rId10"/>
            </p:custDataLst>
          </p:nvPr>
        </p:nvSpPr>
        <p:spPr>
          <a:xfrm>
            <a:off x="704589" y="4127743"/>
            <a:ext cx="3955094" cy="661207"/>
          </a:xfrm>
          <a:prstGeom prst="rect">
            <a:avLst/>
          </a:prstGeom>
          <a:noFill/>
        </p:spPr>
        <p:txBody>
          <a:bodyPr wrap="square">
            <a:spAutoFit/>
          </a:bodyPr>
          <a:lstStyle/>
          <a:p>
            <a:pPr algn="just">
              <a:lnSpc>
                <a:spcPct val="150000"/>
              </a:lnSpc>
            </a:pPr>
            <a:r>
              <a:rPr lang="en-US" altLang="zh-CN" sz="2800">
                <a:latin typeface="Times New Roman" panose="02020603050405020304" pitchFamily="18" charset="0"/>
                <a:ea typeface="宋体" panose="02010600030101010101" pitchFamily="2" charset="-122"/>
                <a:cs typeface="Times New Roman" panose="02020603050405020304" pitchFamily="18" charset="0"/>
              </a:rPr>
              <a:t>What’s  your house like? </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4"/>
          <p:cNvPicPr>
            <a:picLocks noChangeAspect="1"/>
          </p:cNvPicPr>
          <p:nvPr>
            <p:custDataLst>
              <p:tags r:id="rId12"/>
            </p:custDataLst>
          </p:nvPr>
        </p:nvPicPr>
        <p:blipFill>
          <a:blip r:embed="rId11"/>
          <a:stretch>
            <a:fillRect/>
          </a:stretch>
        </p:blipFill>
        <p:spPr>
          <a:xfrm flipH="1">
            <a:off x="10883900" y="10985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rLst="">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rLst="">
                                      <p:cBhvr>
                                        <p:cTn id="12" dur="5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rLs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dvAuto="0"/>
      <p:bldP spid="9" grpId="1" advAuto="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829850" y="829942"/>
            <a:ext cx="6093912" cy="523220"/>
          </a:xfrm>
          <a:prstGeom prst="rect">
            <a:avLst/>
          </a:prstGeom>
          <a:noFill/>
        </p:spPr>
        <p:txBody>
          <a:bodyPr wrap="square">
            <a:spAutoFit/>
          </a:bodyPr>
          <a:lstStyle/>
          <a:p>
            <a:pPr algn="just"/>
            <a:r>
              <a:rPr lang="en-US" altLang="zh-CN" sz="2800">
                <a:latin typeface="Times New Roman" panose="02020603050405020304" pitchFamily="18" charset="0"/>
              </a:rPr>
              <a:t>2 They’re always ready to help others.</a:t>
            </a:r>
            <a:endParaRPr lang="zh-CN" altLang="en-US" sz="2800">
              <a:latin typeface="Times New Roman" panose="02020603050405020304" pitchFamily="18" charset="0"/>
            </a:endParaRPr>
          </a:p>
        </p:txBody>
      </p:sp>
      <p:sp>
        <p:nvSpPr>
          <p:cNvPr id="4" name="文本框 3" title=""/>
          <p:cNvSpPr txBox="1"/>
          <p:nvPr>
            <p:custDataLst>
              <p:tags r:id="rId4"/>
            </p:custDataLst>
          </p:nvPr>
        </p:nvSpPr>
        <p:spPr>
          <a:xfrm>
            <a:off x="932145" y="1458331"/>
            <a:ext cx="5794331" cy="523220"/>
          </a:xfrm>
          <a:prstGeom prst="rect">
            <a:avLst/>
          </a:prstGeom>
          <a:noFill/>
        </p:spPr>
        <p:txBody>
          <a:bodyPr wrap="square">
            <a:spAutoFit/>
          </a:bodyPr>
          <a:lstStyle/>
          <a:p>
            <a:pPr algn="just"/>
            <a:r>
              <a:rPr lang="en-US" altLang="zh-CN" sz="2800" b="1">
                <a:latin typeface="Times New Roman" panose="02020603050405020304" pitchFamily="18" charset="0"/>
              </a:rPr>
              <a:t>be ready to do sth.  </a:t>
            </a:r>
            <a:r>
              <a:rPr lang="zh-CN" altLang="en-US" sz="2800" b="1">
                <a:latin typeface="宋体" panose="02010600030101010101" pitchFamily="2" charset="-122"/>
                <a:ea typeface="宋体" panose="02010600030101010101" pitchFamily="2" charset="-122"/>
              </a:rPr>
              <a:t>准备好做某事</a:t>
            </a:r>
            <a:endParaRPr lang="zh-CN" altLang="en-US" sz="2800" b="1">
              <a:latin typeface="宋体" panose="02010600030101010101" pitchFamily="2" charset="-122"/>
              <a:ea typeface="宋体" panose="02010600030101010101" pitchFamily="2" charset="-122"/>
            </a:endParaRPr>
          </a:p>
        </p:txBody>
      </p:sp>
      <p:sp>
        <p:nvSpPr>
          <p:cNvPr id="5" name="文本框 4" title=""/>
          <p:cNvSpPr txBox="1"/>
          <p:nvPr>
            <p:custDataLst>
              <p:tags r:id="rId5"/>
            </p:custDataLst>
          </p:nvPr>
        </p:nvSpPr>
        <p:spPr>
          <a:xfrm>
            <a:off x="932146" y="2184840"/>
            <a:ext cx="3890376" cy="523220"/>
          </a:xfrm>
          <a:prstGeom prst="rect">
            <a:avLst/>
          </a:prstGeom>
          <a:noFill/>
        </p:spPr>
        <p:txBody>
          <a:bodyPr wrap="square">
            <a:spAutoFit/>
          </a:bodyPr>
          <a:lstStyle/>
          <a:p>
            <a:pPr algn="just"/>
            <a:r>
              <a:rPr lang="en-US" altLang="zh-CN" sz="2800">
                <a:latin typeface="Times New Roman" panose="02020603050405020304" pitchFamily="18" charset="0"/>
              </a:rPr>
              <a:t> She is ready to go home.</a:t>
            </a:r>
            <a:endParaRPr lang="zh-CN" altLang="en-US" sz="2800">
              <a:latin typeface="Times New Roman" panose="02020603050405020304" pitchFamily="18" charset="0"/>
            </a:endParaRPr>
          </a:p>
        </p:txBody>
      </p:sp>
      <p:sp>
        <p:nvSpPr>
          <p:cNvPr id="7" name="文本框 6" title=""/>
          <p:cNvSpPr txBox="1"/>
          <p:nvPr>
            <p:custDataLst>
              <p:tags r:id="rId6"/>
            </p:custDataLst>
          </p:nvPr>
        </p:nvSpPr>
        <p:spPr>
          <a:xfrm>
            <a:off x="932145" y="2911349"/>
            <a:ext cx="10681570" cy="523220"/>
          </a:xfrm>
          <a:prstGeom prst="rect">
            <a:avLst/>
          </a:prstGeom>
          <a:noFill/>
        </p:spPr>
        <p:txBody>
          <a:bodyPr wrap="square">
            <a:spAutoFit/>
          </a:bodyPr>
          <a:lstStyle/>
          <a:p>
            <a:pPr algn="just"/>
            <a:r>
              <a:rPr lang="en-US" altLang="zh-CN" sz="2800">
                <a:latin typeface="Times New Roman" panose="02020603050405020304" pitchFamily="18" charset="0"/>
              </a:rPr>
              <a:t>3 He helps us learn about laws at the community centre from time to time.</a:t>
            </a:r>
            <a:endParaRPr lang="zh-CN" altLang="en-US" sz="2800">
              <a:latin typeface="Times New Roman" panose="02020603050405020304" pitchFamily="18" charset="0"/>
            </a:endParaRPr>
          </a:p>
        </p:txBody>
      </p:sp>
      <p:sp>
        <p:nvSpPr>
          <p:cNvPr id="8" name="文本框 7" title=""/>
          <p:cNvSpPr txBox="1"/>
          <p:nvPr>
            <p:custDataLst>
              <p:tags r:id="rId7"/>
            </p:custDataLst>
          </p:nvPr>
        </p:nvSpPr>
        <p:spPr>
          <a:xfrm>
            <a:off x="979641" y="3539738"/>
            <a:ext cx="4368974" cy="523220"/>
          </a:xfrm>
          <a:prstGeom prst="rect">
            <a:avLst/>
          </a:prstGeom>
          <a:noFill/>
        </p:spPr>
        <p:txBody>
          <a:bodyPr wrap="square">
            <a:spAutoFit/>
          </a:bodyPr>
          <a:lstStyle/>
          <a:p>
            <a:pPr algn="just"/>
            <a:r>
              <a:rPr lang="en-US" altLang="zh-CN" sz="2800" b="1">
                <a:latin typeface="Times New Roman" panose="02020603050405020304" pitchFamily="18" charset="0"/>
              </a:rPr>
              <a:t>learn about sth.  </a:t>
            </a:r>
            <a:r>
              <a:rPr lang="zh-CN" altLang="en-US" sz="2800" b="1">
                <a:latin typeface="宋体" panose="02010600030101010101" pitchFamily="2" charset="-122"/>
                <a:ea typeface="宋体" panose="02010600030101010101" pitchFamily="2" charset="-122"/>
              </a:rPr>
              <a:t>学习</a:t>
            </a:r>
            <a:r>
              <a:rPr lang="en-US" altLang="zh-CN" sz="2800" b="1">
                <a:latin typeface="宋体" panose="02010600030101010101" pitchFamily="2" charset="-122"/>
                <a:ea typeface="宋体" panose="02010600030101010101" pitchFamily="2" charset="-122"/>
              </a:rPr>
              <a:t>……</a:t>
            </a:r>
            <a:endParaRPr lang="zh-CN" altLang="en-US" sz="2800" b="1">
              <a:latin typeface="宋体" panose="02010600030101010101" pitchFamily="2" charset="-122"/>
              <a:ea typeface="宋体" panose="02010600030101010101" pitchFamily="2" charset="-122"/>
            </a:endParaRPr>
          </a:p>
        </p:txBody>
      </p:sp>
      <p:sp>
        <p:nvSpPr>
          <p:cNvPr id="10" name="文本框 9" title=""/>
          <p:cNvSpPr txBox="1"/>
          <p:nvPr>
            <p:custDataLst>
              <p:tags r:id="rId8"/>
            </p:custDataLst>
          </p:nvPr>
        </p:nvSpPr>
        <p:spPr>
          <a:xfrm>
            <a:off x="979640" y="4220017"/>
            <a:ext cx="4481708" cy="523220"/>
          </a:xfrm>
          <a:prstGeom prst="rect">
            <a:avLst/>
          </a:prstGeom>
          <a:noFill/>
        </p:spPr>
        <p:txBody>
          <a:bodyPr wrap="square">
            <a:spAutoFit/>
          </a:bodyPr>
          <a:lstStyle/>
          <a:p>
            <a:pPr algn="l"/>
            <a:r>
              <a:rPr lang="en-US" altLang="zh-CN" sz="2800" b="1">
                <a:latin typeface="Times New Roman" panose="02020603050405020304" pitchFamily="18" charset="0"/>
              </a:rPr>
              <a:t>from time to time  </a:t>
            </a:r>
            <a:r>
              <a:rPr lang="zh-CN" altLang="en-US" sz="2800" b="1" i="0">
                <a:effectLst/>
                <a:latin typeface="宋体" panose="02010600030101010101" pitchFamily="2" charset="-122"/>
                <a:ea typeface="宋体" panose="02010600030101010101" pitchFamily="2" charset="-122"/>
              </a:rPr>
              <a:t>不时地</a:t>
            </a:r>
            <a:endParaRPr lang="zh-CN" altLang="en-US" sz="2800" b="1" i="0">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rLst="">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rLst="">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rLs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0"/>
      <p:bldP spid="5" grpId="1" advAuto="0"/>
      <p:bldP spid="8" grpId="2" advAuto="0"/>
      <p:bldP spid="10" grpId="3" advAuto="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817323" y="904385"/>
            <a:ext cx="9704540" cy="954107"/>
          </a:xfrm>
          <a:prstGeom prst="rect">
            <a:avLst/>
          </a:prstGeom>
          <a:noFill/>
        </p:spPr>
        <p:txBody>
          <a:bodyPr wrap="square">
            <a:spAutoFit/>
          </a:bodyPr>
          <a:lstStyle/>
          <a:p>
            <a:r>
              <a:rPr lang="en-US" altLang="zh-CN" sz="2800" b="1">
                <a:latin typeface="Times New Roman" panose="02020603050405020304" pitchFamily="18" charset="0"/>
              </a:rPr>
              <a:t>C What are your neighbours like? Talk to your classmates about one or two of them.</a:t>
            </a:r>
            <a:endParaRPr lang="zh-CN" altLang="en-US" sz="2800" b="1"/>
          </a:p>
        </p:txBody>
      </p:sp>
      <p:pic>
        <p:nvPicPr>
          <p:cNvPr id="4" name="图片 3" title=""/>
          <p:cNvPicPr>
            <a:picLocks noChangeAspect="1"/>
          </p:cNvPicPr>
          <p:nvPr>
            <p:custDataLst>
              <p:tags r:id="rId5"/>
            </p:custDataLst>
          </p:nvPr>
        </p:nvPicPr>
        <p:blipFill>
          <a:blip r:embed="rId4"/>
          <a:stretch>
            <a:fillRect/>
          </a:stretch>
        </p:blipFill>
        <p:spPr>
          <a:xfrm>
            <a:off x="3519012" y="1858492"/>
            <a:ext cx="4301162" cy="3916803"/>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412750" y="392430"/>
            <a:ext cx="2764790" cy="829945"/>
          </a:xfrm>
          <a:prstGeom prst="rect">
            <a:avLst/>
          </a:prstGeom>
          <a:noFill/>
        </p:spPr>
        <p:txBody>
          <a:bodyPr wrap="square" rtlCol="0" anchor="t">
            <a:spAutoFit/>
          </a:bodyPr>
          <a:lstStyle/>
          <a:p>
            <a:pPr lvl="0" algn="l">
              <a:spcBef>
                <a:spcPct val="0"/>
              </a:spcBef>
              <a:spcAft>
                <a:spcPct val="0"/>
              </a:spcAft>
              <a:buClrTx/>
              <a:buSzTx/>
              <a:buFontTx/>
              <a:defRPr/>
            </a:pPr>
            <a:r>
              <a:rPr lang="en-US" altLang="zh-CN"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ea"/>
                <a:sym typeface="Times New Roman" panose="02020603050405020304" pitchFamily="18" charset="0"/>
              </a:rPr>
              <a:t>Summary</a:t>
            </a:r>
            <a:endParaRPr lang="zh-CN" altLang="en-US"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ea"/>
              <a:sym typeface="Times New Roman" panose="02020603050405020304" pitchFamily="18" charset="0"/>
            </a:endParaRPr>
          </a:p>
        </p:txBody>
      </p:sp>
      <p:sp>
        <p:nvSpPr>
          <p:cNvPr id="2" name="文本框 1" title=""/>
          <p:cNvSpPr txBox="1"/>
          <p:nvPr>
            <p:custDataLst>
              <p:tags r:id="rId4"/>
            </p:custDataLst>
          </p:nvPr>
        </p:nvSpPr>
        <p:spPr>
          <a:xfrm>
            <a:off x="851770" y="1352811"/>
            <a:ext cx="1853852" cy="52322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cs typeface="Times New Roman" panose="02020603050405020304" pitchFamily="18" charset="0"/>
              </a:rPr>
              <a:t>◆重点词汇</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
        <p:nvSpPr>
          <p:cNvPr id="10" name="文本框 9" title=""/>
          <p:cNvSpPr txBox="1"/>
          <p:nvPr>
            <p:custDataLst>
              <p:tags r:id="rId5"/>
            </p:custDataLst>
          </p:nvPr>
        </p:nvSpPr>
        <p:spPr>
          <a:xfrm>
            <a:off x="851770" y="3196437"/>
            <a:ext cx="1853852" cy="523220"/>
          </a:xfrm>
          <a:prstGeom prst="rect">
            <a:avLst/>
          </a:prstGeom>
          <a:noFill/>
        </p:spPr>
        <p:txBody>
          <a:bodyPr wrap="square" rtlCol="0">
            <a:spAutoFit/>
          </a:bodyPr>
          <a:lstStyle/>
          <a:p>
            <a:r>
              <a:rPr lang="zh-CN" altLang="en-US" sz="2800">
                <a:latin typeface="微软雅黑" panose="020b0503020204020204" charset="-122"/>
                <a:ea typeface="微软雅黑" panose="020b0503020204020204" charset="-122"/>
                <a:cs typeface="Times New Roman" panose="02020603050405020304" pitchFamily="18" charset="0"/>
              </a:rPr>
              <a:t>◆重点句式</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
        <p:nvSpPr>
          <p:cNvPr id="4" name="文本框 3" title=""/>
          <p:cNvSpPr txBox="1"/>
          <p:nvPr>
            <p:custDataLst>
              <p:tags r:id="rId6"/>
            </p:custDataLst>
          </p:nvPr>
        </p:nvSpPr>
        <p:spPr>
          <a:xfrm>
            <a:off x="776614" y="1876031"/>
            <a:ext cx="10691486" cy="1133965"/>
          </a:xfrm>
          <a:prstGeom prst="rect">
            <a:avLst/>
          </a:prstGeom>
          <a:noFill/>
        </p:spPr>
        <p:txBody>
          <a:bodyPr wrap="square">
            <a:spAutoFit/>
          </a:bodyPr>
          <a:lstStyle/>
          <a:p>
            <a:pPr algn="just">
              <a:lnSpc>
                <a:spcPct val="150000"/>
              </a:lnSpc>
            </a:pPr>
            <a:r>
              <a:rPr lang="en-US" altLang="zh-CN" sz="2400">
                <a:latin typeface="Times New Roman" panose="02020603050405020304" pitchFamily="18" charset="0"/>
                <a:cs typeface="Times New Roman" panose="02020603050405020304" pitchFamily="18" charset="0"/>
              </a:rPr>
              <a:t>cook,  doctor,   police officer,   teacher,</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hospital,</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police station,</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restaurant,</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school</a:t>
            </a:r>
            <a:endParaRPr lang="en-US" altLang="zh-CN" sz="2400">
              <a:latin typeface="Times New Roman" panose="02020603050405020304" pitchFamily="18" charset="0"/>
              <a:cs typeface="Times New Roman" panose="02020603050405020304" pitchFamily="18" charset="0"/>
            </a:endParaRPr>
          </a:p>
          <a:p>
            <a:pPr algn="just">
              <a:lnSpc>
                <a:spcPct val="150000"/>
              </a:lnSpc>
            </a:pPr>
            <a:r>
              <a:rPr lang="en-US" altLang="zh-CN" sz="2400">
                <a:latin typeface="Times New Roman" panose="02020603050405020304" pitchFamily="18" charset="0"/>
              </a:rPr>
              <a:t>be ready to do sth., learn about, from time to time</a:t>
            </a:r>
            <a:endParaRPr lang="zh-CN" altLang="en-US" sz="2400">
              <a:latin typeface="Times New Roman" panose="02020603050405020304" pitchFamily="18" charset="0"/>
              <a:cs typeface="Times New Roman" panose="02020603050405020304" pitchFamily="18" charset="0"/>
            </a:endParaRPr>
          </a:p>
        </p:txBody>
      </p:sp>
      <p:sp>
        <p:nvSpPr>
          <p:cNvPr id="6" name="文本框 5" title=""/>
          <p:cNvSpPr txBox="1"/>
          <p:nvPr>
            <p:custDataLst>
              <p:tags r:id="rId7"/>
            </p:custDataLst>
          </p:nvPr>
        </p:nvSpPr>
        <p:spPr>
          <a:xfrm>
            <a:off x="851770" y="3878783"/>
            <a:ext cx="5621055" cy="523220"/>
          </a:xfrm>
          <a:prstGeom prst="rect">
            <a:avLst/>
          </a:prstGeom>
          <a:noFill/>
        </p:spPr>
        <p:txBody>
          <a:bodyPr wrap="square">
            <a:spAutoFit/>
          </a:bodyPr>
          <a:lstStyle/>
          <a:p>
            <a:pPr algn="just"/>
            <a:r>
              <a:rPr lang="en-US" altLang="zh-CN" sz="2800">
                <a:latin typeface="Times New Roman" panose="02020603050405020304" pitchFamily="18" charset="0"/>
              </a:rPr>
              <a:t>1 What’s your neighbourhood like?</a:t>
            </a:r>
            <a:endParaRPr lang="zh-CN" altLang="en-US" sz="2800">
              <a:latin typeface="Times New Roman" panose="02020603050405020304" pitchFamily="18" charset="0"/>
            </a:endParaRPr>
          </a:p>
        </p:txBody>
      </p:sp>
      <p:sp>
        <p:nvSpPr>
          <p:cNvPr id="8" name="文本框 7" title=""/>
          <p:cNvSpPr txBox="1"/>
          <p:nvPr>
            <p:custDataLst>
              <p:tags r:id="rId8"/>
            </p:custDataLst>
          </p:nvPr>
        </p:nvSpPr>
        <p:spPr>
          <a:xfrm>
            <a:off x="851770" y="4332214"/>
            <a:ext cx="7678455" cy="1307537"/>
          </a:xfrm>
          <a:prstGeom prst="rect">
            <a:avLst/>
          </a:prstGeom>
          <a:noFill/>
        </p:spPr>
        <p:txBody>
          <a:bodyPr wrap="square">
            <a:spAutoFit/>
          </a:bodyPr>
          <a:lstStyle/>
          <a:p>
            <a:pPr algn="just">
              <a:lnSpc>
                <a:spcPct val="150000"/>
              </a:lnSpc>
            </a:pPr>
            <a:r>
              <a:rPr lang="en-US" altLang="zh-CN" sz="2800">
                <a:latin typeface="Times New Roman" panose="02020603050405020304" pitchFamily="18" charset="0"/>
                <a:cs typeface="Times New Roman" panose="02020603050405020304" pitchFamily="18" charset="0"/>
              </a:rPr>
              <a:t>2 There’s a school, a hospital and a big supermarket.</a:t>
            </a:r>
            <a:endParaRPr lang="en-US" altLang="zh-CN" sz="2800">
              <a:latin typeface="Times New Roman" panose="02020603050405020304" pitchFamily="18" charset="0"/>
              <a:cs typeface="Times New Roman" panose="02020603050405020304" pitchFamily="18" charset="0"/>
            </a:endParaRPr>
          </a:p>
          <a:p>
            <a:pPr algn="just">
              <a:lnSpc>
                <a:spcPct val="150000"/>
              </a:lnSpc>
            </a:pPr>
            <a:r>
              <a:rPr lang="en-US" altLang="zh-CN" sz="2800">
                <a:latin typeface="Times New Roman" panose="02020603050405020304" pitchFamily="18" charset="0"/>
                <a:cs typeface="Times New Roman" panose="02020603050405020304" pitchFamily="18" charset="0"/>
              </a:rPr>
              <a:t>3 They’re always ready to help others.</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1" name="图片 10" title=""/>
          <p:cNvPicPr/>
          <p:nvPr>
            <p:custDataLst>
              <p:tags r:id="rId4"/>
            </p:custDataLst>
          </p:nvPr>
        </p:nvPicPr>
        <p:blipFill>
          <a:blip r:embed="rId3">
            <a:clrChange>
              <a:clrFrom>
                <a:srgbClr val="FFFFFF">
                  <a:alpha val="100000"/>
                </a:srgbClr>
              </a:clrFrom>
              <a:clrTo>
                <a:srgbClr val="FFFFFF">
                  <a:alpha val="100000"/>
                  <a:alpha val="0"/>
                </a:srgbClr>
              </a:clrTo>
            </a:clrChange>
          </a:blip>
          <a:srcRect l="2352" t="6932" r="2595" b="4400"/>
          <a:stretch>
            <a:fillRect/>
          </a:stretch>
        </p:blipFill>
        <p:spPr>
          <a:xfrm>
            <a:off x="10190480" y="233045"/>
            <a:ext cx="1488440" cy="934085"/>
          </a:xfrm>
          <a:prstGeom prst="rect">
            <a:avLst/>
          </a:prstGeom>
        </p:spPr>
      </p:pic>
      <p:sp>
        <p:nvSpPr>
          <p:cNvPr id="12" name="文本框 11" title=""/>
          <p:cNvSpPr txBox="1"/>
          <p:nvPr>
            <p:custDataLst>
              <p:tags r:id="rId5"/>
            </p:custDataLst>
          </p:nvPr>
        </p:nvSpPr>
        <p:spPr>
          <a:xfrm>
            <a:off x="412750" y="392430"/>
            <a:ext cx="2764790" cy="829945"/>
          </a:xfrm>
          <a:prstGeom prst="rect">
            <a:avLst/>
          </a:prstGeom>
          <a:noFill/>
        </p:spPr>
        <p:txBody>
          <a:bodyPr wrap="square" rtlCol="0" anchor="t">
            <a:spAutoFit/>
          </a:bodyPr>
          <a:lstStyle/>
          <a:p>
            <a:pPr lvl="0" algn="l">
              <a:spcBef>
                <a:spcPct val="0"/>
              </a:spcBef>
              <a:spcAft>
                <a:spcPct val="0"/>
              </a:spcAft>
              <a:buClrTx/>
              <a:buSzTx/>
              <a:buFontTx/>
              <a:defRPr/>
            </a:pPr>
            <a:r>
              <a:rPr lang="en-US" altLang="zh-CN"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ea"/>
                <a:sym typeface="Times New Roman" panose="02020603050405020304" pitchFamily="18" charset="0"/>
              </a:rPr>
              <a:t>Exercise</a:t>
            </a:r>
            <a:endParaRPr lang="zh-CN" altLang="en-US"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ea"/>
              <a:sym typeface="Times New Roman" panose="02020603050405020304" pitchFamily="18" charset="0"/>
            </a:endParaRPr>
          </a:p>
        </p:txBody>
      </p:sp>
      <p:sp>
        <p:nvSpPr>
          <p:cNvPr id="2" name="文本框 1" title=""/>
          <p:cNvSpPr txBox="1"/>
          <p:nvPr>
            <p:custDataLst>
              <p:tags r:id="rId6"/>
            </p:custDataLst>
          </p:nvPr>
        </p:nvSpPr>
        <p:spPr>
          <a:xfrm>
            <a:off x="638828" y="1222375"/>
            <a:ext cx="1816274" cy="523220"/>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rPr>
              <a:t>单项选择</a:t>
            </a:r>
            <a:endParaRPr lang="zh-CN" altLang="en-US" sz="2800">
              <a:latin typeface="宋体" panose="02010600030101010101" pitchFamily="2" charset="-122"/>
              <a:ea typeface="宋体" panose="02010600030101010101" pitchFamily="2" charset="-122"/>
            </a:endParaRPr>
          </a:p>
        </p:txBody>
      </p:sp>
      <p:sp>
        <p:nvSpPr>
          <p:cNvPr id="3" name="文本框 2" title=""/>
          <p:cNvSpPr txBox="1"/>
          <p:nvPr>
            <p:custDataLst>
              <p:tags r:id="rId7"/>
            </p:custDataLst>
          </p:nvPr>
        </p:nvSpPr>
        <p:spPr>
          <a:xfrm>
            <a:off x="638827" y="1853852"/>
            <a:ext cx="9857983" cy="3903954"/>
          </a:xfrm>
          <a:prstGeom prst="rect">
            <a:avLst/>
          </a:prstGeom>
          <a:noFill/>
        </p:spPr>
        <p:txBody>
          <a:bodyPr wrap="square" rtlCol="0">
            <a:spAutoFit/>
          </a:bodyPr>
          <a:lstStyle/>
          <a:p>
            <a:pPr>
              <a:lnSpc>
                <a:spcPct val="150000"/>
              </a:lnSpc>
            </a:pPr>
            <a:r>
              <a:rPr lang="en-US" altLang="zh-CN" sz="2400">
                <a:latin typeface="Times New Roman" panose="02020603050405020304" pitchFamily="18" charset="0"/>
                <a:cs typeface="Times New Roman" panose="02020603050405020304" pitchFamily="18" charset="0"/>
              </a:rPr>
              <a:t>1 He is a</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______________.</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He</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works</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in</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the</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police</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station.</a:t>
            </a:r>
            <a:endParaRPr lang="en-US" altLang="zh-CN" sz="240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   A. teacher         B. cook             C. police officer       D. doctor</a:t>
            </a:r>
            <a:endParaRPr lang="en-US" altLang="zh-CN" sz="2400">
              <a:latin typeface="Times New Roman" panose="02020603050405020304" pitchFamily="18" charset="0"/>
              <a:cs typeface="Times New Roman" panose="02020603050405020304" pitchFamily="18" charset="0"/>
            </a:endParaRPr>
          </a:p>
          <a:p>
            <a:pPr>
              <a:lnSpc>
                <a:spcPct val="150000"/>
              </a:lnSpc>
            </a:pP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2 — __________ your city like?</a:t>
            </a:r>
            <a:endParaRPr lang="en-US" altLang="zh-CN" sz="240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    —It’s beautiful.</a:t>
            </a:r>
            <a:endParaRPr lang="en-US" altLang="zh-CN" sz="240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   A. What’s          B. Where’s       C. Why’s           D. How’s</a:t>
            </a:r>
            <a:endParaRPr lang="en-US" altLang="zh-CN" sz="240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3 She is very ___________. She’s aways ready __________ her neighbours. </a:t>
            </a:r>
            <a:endParaRPr lang="en-US" altLang="zh-CN" sz="2400">
              <a:latin typeface="Times New Roman" panose="02020603050405020304" pitchFamily="18" charset="0"/>
              <a:cs typeface="Times New Roman" panose="02020603050405020304" pitchFamily="18" charset="0"/>
            </a:endParaRPr>
          </a:p>
          <a:p>
            <a:pPr>
              <a:lnSpc>
                <a:spcPct val="150000"/>
              </a:lnSpc>
            </a:pPr>
            <a:r>
              <a:rPr lang="en-US" altLang="zh-CN" sz="2400">
                <a:latin typeface="Times New Roman" panose="02020603050405020304" pitchFamily="18" charset="0"/>
                <a:cs typeface="Times New Roman" panose="02020603050405020304" pitchFamily="18" charset="0"/>
              </a:rPr>
              <a:t>   A. kind; help       B. kind; to help         C. nice; help           D. nice; helping</a:t>
            </a:r>
            <a:endParaRPr lang="zh-CN" altLang="en-US" sz="2400">
              <a:latin typeface="Times New Roman" panose="02020603050405020304" pitchFamily="18" charset="0"/>
              <a:cs typeface="Times New Roman" panose="02020603050405020304" pitchFamily="18" charset="0"/>
            </a:endParaRPr>
          </a:p>
        </p:txBody>
      </p:sp>
      <p:sp>
        <p:nvSpPr>
          <p:cNvPr id="4" name="文本框 3" title=""/>
          <p:cNvSpPr txBox="1"/>
          <p:nvPr>
            <p:custDataLst>
              <p:tags r:id="rId8"/>
            </p:custDataLst>
          </p:nvPr>
        </p:nvSpPr>
        <p:spPr>
          <a:xfrm>
            <a:off x="2755726" y="1909097"/>
            <a:ext cx="538620"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C</a:t>
            </a:r>
            <a:endParaRPr lang="zh-CN" altLang="en-US" sz="2800">
              <a:solidFill>
                <a:srgbClr val="FF0000"/>
              </a:solidFill>
              <a:latin typeface="Times New Roman" panose="02020603050405020304" pitchFamily="18" charset="0"/>
              <a:cs typeface="Times New Roman" panose="02020603050405020304" pitchFamily="18" charset="0"/>
            </a:endParaRPr>
          </a:p>
        </p:txBody>
      </p:sp>
      <p:sp>
        <p:nvSpPr>
          <p:cNvPr id="5" name="文本框 4" title=""/>
          <p:cNvSpPr txBox="1"/>
          <p:nvPr>
            <p:custDataLst>
              <p:tags r:id="rId9"/>
            </p:custDataLst>
          </p:nvPr>
        </p:nvSpPr>
        <p:spPr>
          <a:xfrm>
            <a:off x="2031304" y="2990331"/>
            <a:ext cx="538620"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A</a:t>
            </a:r>
            <a:endParaRPr lang="zh-CN" altLang="en-US" sz="2800">
              <a:solidFill>
                <a:srgbClr val="FF0000"/>
              </a:solidFill>
              <a:latin typeface="Times New Roman" panose="02020603050405020304" pitchFamily="18" charset="0"/>
              <a:cs typeface="Times New Roman" panose="02020603050405020304" pitchFamily="18" charset="0"/>
            </a:endParaRPr>
          </a:p>
        </p:txBody>
      </p:sp>
      <p:sp>
        <p:nvSpPr>
          <p:cNvPr id="8" name="文本框 7" title=""/>
          <p:cNvSpPr txBox="1"/>
          <p:nvPr>
            <p:custDataLst>
              <p:tags r:id="rId10"/>
            </p:custDataLst>
          </p:nvPr>
        </p:nvSpPr>
        <p:spPr>
          <a:xfrm>
            <a:off x="3177540" y="4658380"/>
            <a:ext cx="538620"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B</a:t>
            </a:r>
            <a:endParaRPr lang="zh-CN"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rLst="">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rLs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0"/>
      <p:bldP spid="5" grpId="1" advAuto="0"/>
      <p:bldP spid="8" grpId="2" advAuto="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5" name="Picture 2" title=""/>
          <p:cNvPicPr>
            <a:picLocks noChangeAspect="1" noChangeArrowheads="1"/>
          </p:cNvPicPr>
          <p:nvPr>
            <p:custDataLst>
              <p:tags r:id="rId5"/>
            </p:custDataLst>
          </p:nvPr>
        </p:nvPicPr>
        <p:blipFill>
          <a:blip r:embed="rId4"/>
          <a:stretch>
            <a:fillRect/>
          </a:stretch>
        </p:blipFill>
        <p:spPr>
          <a:xfrm>
            <a:off x="2262988" y="2275170"/>
            <a:ext cx="43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title=""/>
          <p:cNvSpPr txBox="1"/>
          <p:nvPr>
            <p:custDataLst>
              <p:tags r:id="rId6"/>
            </p:custDataLst>
          </p:nvPr>
        </p:nvSpPr>
        <p:spPr>
          <a:xfrm>
            <a:off x="429675" y="369449"/>
            <a:ext cx="4033897" cy="830997"/>
          </a:xfrm>
          <a:prstGeom prst="rect">
            <a:avLst/>
          </a:prstGeom>
          <a:noFill/>
        </p:spPr>
        <p:txBody>
          <a:bodyPr wrap="square" rtlCol="0" anchor="t">
            <a:spAutoFit/>
          </a:bodyPr>
          <a:lstStyle/>
          <a:p>
            <a:pPr lvl="0" algn="l">
              <a:spcBef>
                <a:spcPct val="0"/>
              </a:spcBef>
              <a:spcAft>
                <a:spcPct val="0"/>
              </a:spcAft>
              <a:buClrTx/>
              <a:buSzTx/>
              <a:buFontTx/>
              <a:defRPr/>
            </a:pPr>
            <a:r>
              <a:rPr lang="en-US" altLang="zh-CN" sz="48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华文彩云" panose="02010800040101010101" charset="-122"/>
                <a:ea typeface="华文彩云" panose="02010800040101010101" charset="-122"/>
                <a:cs typeface="+mn-ea"/>
                <a:sym typeface="Times New Roman" panose="02020603050405020304" pitchFamily="18" charset="0"/>
              </a:rPr>
              <a:t>Learning aims</a:t>
            </a:r>
            <a:endParaRPr lang="zh-CN" altLang="en-US" sz="48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华文彩云" panose="02010800040101010101" charset="-122"/>
              <a:ea typeface="华文彩云" panose="02010800040101010101" charset="-122"/>
              <a:cs typeface="+mn-ea"/>
              <a:sym typeface="Times New Roman" panose="02020603050405020304" pitchFamily="18" charset="0"/>
            </a:endParaRPr>
          </a:p>
        </p:txBody>
      </p:sp>
      <p:pic>
        <p:nvPicPr>
          <p:cNvPr id="3" name="Picture 2" title=""/>
          <p:cNvPicPr>
            <a:picLocks noChangeAspect="1" noChangeArrowheads="1"/>
          </p:cNvPicPr>
          <p:nvPr>
            <p:custDataLst>
              <p:tags r:id="rId7"/>
            </p:custDataLst>
          </p:nvPr>
        </p:nvPicPr>
        <p:blipFill>
          <a:blip r:embed="rId4"/>
          <a:stretch>
            <a:fillRect/>
          </a:stretch>
        </p:blipFill>
        <p:spPr>
          <a:xfrm>
            <a:off x="2262988" y="3771211"/>
            <a:ext cx="43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title=""/>
          <p:cNvSpPr/>
          <p:nvPr>
            <p:custDataLst>
              <p:tags r:id="rId8"/>
            </p:custDataLst>
          </p:nvPr>
        </p:nvSpPr>
        <p:spPr>
          <a:xfrm>
            <a:off x="2878991" y="2036797"/>
            <a:ext cx="6732841" cy="2167325"/>
          </a:xfrm>
          <a:prstGeom prst="rect">
            <a:avLst/>
          </a:prstGeom>
        </p:spPr>
        <p:txBody>
          <a:bodyPr wrap="square">
            <a:spAutoFit/>
          </a:bodyPr>
          <a:lstStyle/>
          <a:p>
            <a:pPr algn="l">
              <a:lnSpc>
                <a:spcPct val="170000"/>
              </a:lnSpc>
              <a:spcBef>
                <a:spcPct val="0"/>
              </a:spcBef>
              <a:spcAft>
                <a:spcPct val="0"/>
              </a:spcAft>
              <a:buClrTx/>
              <a:buSzTx/>
            </a:pP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能识别并掌握</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一些</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职业及工作场所的名称</a:t>
            </a:r>
            <a:endParaRPr kumimoji="0" lang="en-US" altLang="zh-CN" sz="2800" cap="none" spc="0" normalizeH="0" baseline="0">
              <a:latin typeface="宋体" panose="02010600030101010101" pitchFamily="2" charset="-122"/>
              <a:ea typeface="宋体" panose="02010600030101010101" pitchFamily="2" charset="-122"/>
              <a:cs typeface="Times New Roman" panose="02020603050405020304" pitchFamily="18" charset="0"/>
              <a:sym typeface="+mn-ea"/>
            </a:endParaRPr>
          </a:p>
          <a:p>
            <a:pPr marR="0" algn="l" defTabSz="914400">
              <a:lnSpc>
                <a:spcPct val="170000"/>
              </a:lnSpc>
              <a:spcBef>
                <a:spcPct val="0"/>
              </a:spcBef>
              <a:spcAft>
                <a:spcPct val="0"/>
              </a:spcAft>
              <a:buClrTx/>
              <a:buSzTx/>
            </a:pPr>
            <a:endParaRPr lang="en-US" altLang="zh-CN" sz="2800">
              <a:latin typeface="宋体" panose="02010600030101010101" pitchFamily="2" charset="-122"/>
              <a:ea typeface="宋体" panose="02010600030101010101" pitchFamily="2" charset="-122"/>
              <a:cs typeface="Times New Roman" panose="02020603050405020304" pitchFamily="18" charset="0"/>
              <a:sym typeface="+mn-ea"/>
            </a:endParaRPr>
          </a:p>
          <a:p>
            <a:pPr marR="0" algn="l" defTabSz="914400">
              <a:lnSpc>
                <a:spcPct val="170000"/>
              </a:lnSpc>
              <a:spcBef>
                <a:spcPct val="0"/>
              </a:spcBef>
              <a:spcAft>
                <a:spcPct val="0"/>
              </a:spcAft>
              <a:buClrTx/>
              <a:buSzTx/>
            </a:pP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能用简单的英语谈论自己所居住的社区</a:t>
            </a:r>
            <a:endParaRPr lang="en-US" altLang="zh-CN" sz="2800">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图片 1" title=""/>
          <p:cNvPicPr>
            <a:picLocks noChangeAspect="1"/>
          </p:cNvPicPr>
          <p:nvPr>
            <p:custDataLst>
              <p:tags r:id="rId5"/>
            </p:custDataLst>
          </p:nvPr>
        </p:nvPicPr>
        <p:blipFill>
          <a:blip r:embed="rId4">
            <a:clrChange>
              <a:clrFrom>
                <a:srgbClr val="FAFAFA"/>
              </a:clrFrom>
              <a:clrTo>
                <a:srgbClr val="FAFAFA">
                  <a:alpha val="0"/>
                </a:srgbClr>
              </a:clrTo>
            </a:clrChange>
          </a:blip>
          <a:stretch>
            <a:fillRect/>
          </a:stretch>
        </p:blipFill>
        <p:spPr>
          <a:xfrm>
            <a:off x="1780661" y="1729509"/>
            <a:ext cx="8944202" cy="3398981"/>
          </a:xfrm>
          <a:prstGeom prst="rect">
            <a:avLst/>
          </a:prstGeom>
        </p:spPr>
      </p:pic>
      <p:sp>
        <p:nvSpPr>
          <p:cNvPr id="7" name="矩形 6" title=""/>
          <p:cNvSpPr/>
          <p:nvPr>
            <p:custDataLst>
              <p:tags r:id="rId6"/>
            </p:custDataLst>
          </p:nvPr>
        </p:nvSpPr>
        <p:spPr>
          <a:xfrm>
            <a:off x="5039128" y="1917974"/>
            <a:ext cx="2427268" cy="646331"/>
          </a:xfrm>
          <a:prstGeom prst="rect">
            <a:avLst/>
          </a:prstGeom>
        </p:spPr>
        <p:txBody>
          <a:bodyPr wrap="none">
            <a:spAutoFit/>
          </a:bodyPr>
          <a:lstStyle/>
          <a:p>
            <a:r>
              <a:rPr lang="en-US" altLang="zh-CN" sz="3600" b="1">
                <a:solidFill>
                  <a:srgbClr val="70AD47"/>
                </a:solidFill>
                <a:latin typeface="Comic Sans MS" panose="030f0702030302020204" pitchFamily="66" charset="0"/>
              </a:rPr>
              <a:t>Homework</a:t>
            </a:r>
            <a:endParaRPr lang="en-US" altLang="zh-CN" sz="3600" b="1">
              <a:solidFill>
                <a:srgbClr val="70AD47"/>
              </a:solidFill>
              <a:latin typeface="Comic Sans MS" panose="030f0702030302020204" pitchFamily="66" charset="0"/>
            </a:endParaRPr>
          </a:p>
        </p:txBody>
      </p:sp>
      <p:sp>
        <p:nvSpPr>
          <p:cNvPr id="3" name="文本框 2" title=""/>
          <p:cNvSpPr txBox="1"/>
          <p:nvPr>
            <p:custDataLst>
              <p:tags r:id="rId7"/>
            </p:custDataLst>
          </p:nvPr>
        </p:nvSpPr>
        <p:spPr>
          <a:xfrm>
            <a:off x="3045913" y="3153900"/>
            <a:ext cx="7175326" cy="1384995"/>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1 Write down the words in A three times each.</a:t>
            </a:r>
            <a:endParaRPr lang="en-US" altLang="zh-CN" sz="2800">
              <a:latin typeface="Times New Roman" panose="02020603050405020304" pitchFamily="18" charset="0"/>
              <a:cs typeface="Times New Roman" panose="02020603050405020304" pitchFamily="18" charset="0"/>
            </a:endParaRPr>
          </a:p>
          <a:p>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2 Make a conversation about your neighbours.</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412750" y="392430"/>
            <a:ext cx="2309185" cy="829945"/>
          </a:xfrm>
          <a:prstGeom prst="rect">
            <a:avLst/>
          </a:prstGeom>
          <a:noFill/>
        </p:spPr>
        <p:txBody>
          <a:bodyPr wrap="square" rtlCol="0" anchor="t">
            <a:spAutoFit/>
          </a:bodyPr>
          <a:lstStyle/>
          <a:p>
            <a:pPr lvl="0" algn="l">
              <a:spcBef>
                <a:spcPct val="0"/>
              </a:spcBef>
              <a:spcAft>
                <a:spcPct val="0"/>
              </a:spcAft>
              <a:buClrTx/>
              <a:buSzTx/>
              <a:buFontTx/>
              <a:defRPr/>
            </a:pPr>
            <a:r>
              <a:rPr lang="en-US" altLang="zh-CN"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ea"/>
                <a:sym typeface="Times New Roman" panose="02020603050405020304" pitchFamily="18" charset="0"/>
              </a:rPr>
              <a:t>Lead in</a:t>
            </a:r>
            <a:endParaRPr lang="zh-CN" altLang="en-US"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ea"/>
              <a:sym typeface="Times New Roman" panose="02020603050405020304" pitchFamily="18" charset="0"/>
            </a:endParaRPr>
          </a:p>
        </p:txBody>
      </p:sp>
      <p:sp>
        <p:nvSpPr>
          <p:cNvPr id="3" name="文本框 2" title=""/>
          <p:cNvSpPr txBox="1"/>
          <p:nvPr>
            <p:custDataLst>
              <p:tags r:id="rId4"/>
            </p:custDataLst>
          </p:nvPr>
        </p:nvSpPr>
        <p:spPr>
          <a:xfrm>
            <a:off x="2721935" y="2042579"/>
            <a:ext cx="6467254" cy="2600199"/>
          </a:xfrm>
          <a:prstGeom prst="rect">
            <a:avLst/>
          </a:prstGeom>
          <a:noFill/>
        </p:spPr>
        <p:txBody>
          <a:bodyPr wrap="square">
            <a:spAutoFit/>
          </a:bodyPr>
          <a:lstStyle/>
          <a:p>
            <a:pPr marL="0" lvl="0" indent="0" algn="l">
              <a:lnSpc>
                <a:spcPct val="150000"/>
              </a:lnSpc>
              <a:buClrTx/>
              <a:buFontTx/>
              <a:buNone/>
            </a:pPr>
            <a:r>
              <a:rPr lang="en-US" altLang="zh-CN" sz="2800">
                <a:latin typeface="Times New Roman" panose="02020603050405020304" pitchFamily="18" charset="0"/>
                <a:cs typeface="Times New Roman" panose="02020603050405020304" pitchFamily="18" charset="0"/>
              </a:rPr>
              <a:t>—What are you going to be  in the future?</a:t>
            </a:r>
            <a:endParaRPr lang="en-US" altLang="zh-CN" sz="2800">
              <a:latin typeface="Times New Roman" panose="02020603050405020304" pitchFamily="18" charset="0"/>
              <a:cs typeface="Times New Roman" panose="02020603050405020304" pitchFamily="18" charset="0"/>
            </a:endParaRPr>
          </a:p>
          <a:p>
            <a:pPr marL="0" lvl="0" indent="0" algn="l">
              <a:lnSpc>
                <a:spcPct val="150000"/>
              </a:lnSpc>
              <a:buClrTx/>
              <a:buFontTx/>
              <a:buNone/>
            </a:pPr>
            <a:r>
              <a:rPr lang="en-US" altLang="zh-CN" sz="2800">
                <a:latin typeface="Times New Roman" panose="02020603050405020304" pitchFamily="18" charset="0"/>
                <a:cs typeface="Times New Roman" panose="02020603050405020304" pitchFamily="18" charset="0"/>
              </a:rPr>
              <a:t>—I’m going to be a...</a:t>
            </a:r>
            <a:endParaRPr lang="en-US" altLang="zh-CN" sz="2800">
              <a:latin typeface="Times New Roman" panose="02020603050405020304" pitchFamily="18" charset="0"/>
              <a:cs typeface="Times New Roman" panose="02020603050405020304" pitchFamily="18" charset="0"/>
            </a:endParaRPr>
          </a:p>
          <a:p>
            <a:pPr marL="0" lvl="0" indent="0" algn="l">
              <a:lnSpc>
                <a:spcPct val="150000"/>
              </a:lnSpc>
              <a:buClrTx/>
              <a:buFontTx/>
              <a:buNone/>
            </a:pPr>
            <a:r>
              <a:rPr lang="en-US" altLang="zh-CN" sz="2800">
                <a:latin typeface="Times New Roman" panose="02020603050405020304" pitchFamily="18" charset="0"/>
                <a:cs typeface="Times New Roman" panose="02020603050405020304" pitchFamily="18" charset="0"/>
              </a:rPr>
              <a:t>—Where are you going to work?</a:t>
            </a:r>
            <a:endParaRPr lang="en-US" altLang="zh-CN" sz="2800">
              <a:latin typeface="Times New Roman" panose="02020603050405020304" pitchFamily="18" charset="0"/>
              <a:cs typeface="Times New Roman" panose="02020603050405020304" pitchFamily="18" charset="0"/>
            </a:endParaRPr>
          </a:p>
          <a:p>
            <a:pPr marL="0" lvl="0" indent="0" algn="l">
              <a:lnSpc>
                <a:spcPct val="150000"/>
              </a:lnSpc>
              <a:buClrTx/>
              <a:buFontTx/>
              <a:buNone/>
            </a:pPr>
            <a:r>
              <a:rPr lang="en-US" altLang="zh-CN" sz="2800">
                <a:latin typeface="Times New Roman" panose="02020603050405020304" pitchFamily="18" charset="0"/>
                <a:cs typeface="Times New Roman" panose="02020603050405020304" pitchFamily="18" charset="0"/>
              </a:rPr>
              <a:t>—I’m going to work at/in…</a:t>
            </a:r>
            <a:endParaRPr lang="en-US" altLang="zh-CN" sz="2800">
              <a:latin typeface="Times New Roman" panose="02020603050405020304" pitchFamily="18" charset="0"/>
              <a:cs typeface="Times New Roman" panose="02020603050405020304" pitchFamily="18" charset="0"/>
            </a:endParaRPr>
          </a:p>
        </p:txBody>
      </p:sp>
      <p:sp>
        <p:nvSpPr>
          <p:cNvPr id="4" name="文本框 3" title=""/>
          <p:cNvSpPr txBox="1"/>
          <p:nvPr>
            <p:custDataLst>
              <p:tags r:id="rId5"/>
            </p:custDataLst>
          </p:nvPr>
        </p:nvSpPr>
        <p:spPr>
          <a:xfrm>
            <a:off x="5007936" y="1519359"/>
            <a:ext cx="1609060" cy="523220"/>
          </a:xfrm>
          <a:prstGeom prst="rect">
            <a:avLst/>
          </a:prstGeom>
          <a:noFill/>
        </p:spPr>
        <p:txBody>
          <a:bodyPr wrap="square" rtlCol="0">
            <a:spAutoFit/>
          </a:bodyPr>
          <a:lstStyle/>
          <a:p>
            <a:r>
              <a:rPr lang="en-US" altLang="zh-CN" sz="2800" i="1">
                <a:latin typeface="Times New Roman" panose="02020603050405020304" pitchFamily="18" charset="0"/>
                <a:cs typeface="Times New Roman" panose="02020603050405020304" pitchFamily="18" charset="0"/>
              </a:rPr>
              <a:t>Free talk</a:t>
            </a:r>
            <a:endParaRPr lang="zh-CN" altLang="en-US" sz="2800" i="1">
              <a:latin typeface="Times New Roman" panose="02020603050405020304" pitchFamily="18" charset="0"/>
              <a:cs typeface="Times New Roman" panose="02020603050405020304" pitchFamily="18" charset="0"/>
            </a:endParaRPr>
          </a:p>
        </p:txBody>
      </p:sp>
      <p:pic>
        <p:nvPicPr>
          <p:cNvPr id="9" name="图片 8" title=""/>
          <p:cNvPicPr>
            <a:picLocks noChangeAspect="1"/>
          </p:cNvPicPr>
          <p:nvPr>
            <p:custDataLst>
              <p:tags r:id="rId7"/>
            </p:custDataLst>
          </p:nvPr>
        </p:nvPicPr>
        <p:blipFill>
          <a:blip r:embed="rId6"/>
          <a:stretch>
            <a:fillRect/>
          </a:stretch>
        </p:blipFill>
        <p:spPr>
          <a:xfrm>
            <a:off x="7853916" y="4452889"/>
            <a:ext cx="3232298" cy="202018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文本框 2" title=""/>
          <p:cNvSpPr txBox="1"/>
          <p:nvPr>
            <p:custDataLst>
              <p:tags r:id="rId4"/>
            </p:custDataLst>
          </p:nvPr>
        </p:nvSpPr>
        <p:spPr>
          <a:xfrm>
            <a:off x="1434058" y="356683"/>
            <a:ext cx="1989677" cy="584775"/>
          </a:xfrm>
          <a:prstGeom prst="rect">
            <a:avLst/>
          </a:prstGeom>
          <a:noFill/>
        </p:spPr>
        <p:txBody>
          <a:bodyPr wrap="square">
            <a:spAutoFit/>
          </a:bodyPr>
          <a:lstStyle/>
          <a:p>
            <a:pPr marR="0" defTabSz="914400">
              <a:buClrTx/>
              <a:buSzTx/>
              <a:buFontTx/>
              <a:buNone/>
              <a:defRPr/>
            </a:pPr>
            <a:r>
              <a:rPr kumimoji="0" lang="en-US" altLang="zh-CN" sz="3200" b="1" kern="1200" cap="none" spc="0" normalizeH="0" baseline="0" noProof="1">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Activity 1</a:t>
            </a:r>
            <a:endParaRPr kumimoji="0" lang="en-US" altLang="zh-CN" sz="3200" b="1" kern="1200" cap="none" spc="0" normalizeH="0" baseline="0" noProof="1">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title=""/>
          <p:cNvSpPr txBox="1"/>
          <p:nvPr>
            <p:custDataLst>
              <p:tags r:id="rId5"/>
            </p:custDataLst>
          </p:nvPr>
        </p:nvSpPr>
        <p:spPr>
          <a:xfrm>
            <a:off x="3328369" y="387460"/>
            <a:ext cx="5751836" cy="523220"/>
          </a:xfrm>
          <a:prstGeom prst="rect">
            <a:avLst/>
          </a:prstGeom>
          <a:noFill/>
        </p:spPr>
        <p:txBody>
          <a:bodyPr wrap="square" rtlCol="0">
            <a:spAutoFit/>
          </a:bodyPr>
          <a:lstStyle/>
          <a:p>
            <a:r>
              <a:rPr lang="en-US" altLang="zh-CN" sz="2800" i="1">
                <a:latin typeface="Times New Roman" panose="02020603050405020304" pitchFamily="18" charset="0"/>
                <a:cs typeface="Times New Roman" panose="02020603050405020304" pitchFamily="18" charset="0"/>
              </a:rPr>
              <a:t>Talk about job and workplace</a:t>
            </a:r>
            <a:endParaRPr lang="zh-CN" altLang="en-US" sz="2800" i="1">
              <a:latin typeface="Times New Roman" panose="02020603050405020304" pitchFamily="18" charset="0"/>
              <a:cs typeface="Times New Roman" panose="02020603050405020304" pitchFamily="18" charset="0"/>
            </a:endParaRPr>
          </a:p>
        </p:txBody>
      </p:sp>
      <p:sp>
        <p:nvSpPr>
          <p:cNvPr id="38" name="文本框 37" title=""/>
          <p:cNvSpPr txBox="1"/>
          <p:nvPr>
            <p:custDataLst>
              <p:tags r:id="rId6"/>
            </p:custDataLst>
          </p:nvPr>
        </p:nvSpPr>
        <p:spPr>
          <a:xfrm>
            <a:off x="1349049" y="1010934"/>
            <a:ext cx="6136271" cy="523220"/>
          </a:xfrm>
          <a:prstGeom prst="rect">
            <a:avLst/>
          </a:prstGeom>
          <a:noFill/>
        </p:spPr>
        <p:txBody>
          <a:bodyPr wrap="square" rtlCol="0">
            <a:spAutoFit/>
          </a:bodyPr>
          <a:lstStyle/>
          <a:p>
            <a:r>
              <a:rPr lang="en-US" altLang="zh-CN" sz="2800" b="1">
                <a:latin typeface="Times New Roman" panose="02020603050405020304" pitchFamily="18" charset="0"/>
                <a:cs typeface="Times New Roman" panose="02020603050405020304" pitchFamily="18" charset="0"/>
              </a:rPr>
              <a:t>Learn the names of job and workplace</a:t>
            </a:r>
            <a:endParaRPr lang="zh-CN" altLang="en-US" sz="2800" b="1">
              <a:latin typeface="Times New Roman" panose="02020603050405020304" pitchFamily="18" charset="0"/>
              <a:cs typeface="Times New Roman" panose="02020603050405020304" pitchFamily="18" charset="0"/>
            </a:endParaRPr>
          </a:p>
        </p:txBody>
      </p:sp>
      <p:sp>
        <p:nvSpPr>
          <p:cNvPr id="4" name="任意多边形: 形状 3" title=""/>
          <p:cNvSpPr/>
          <p:nvPr>
            <p:custDataLst>
              <p:tags r:id="rId7"/>
            </p:custDataLst>
          </p:nvPr>
        </p:nvSpPr>
        <p:spPr>
          <a:xfrm>
            <a:off x="745192" y="387460"/>
            <a:ext cx="645160" cy="616936"/>
          </a:xfrm>
          <a:custGeom>
            <a:gdLst>
              <a:gd name="connsiteX0" fmla="*/ 316167 w 645160"/>
              <a:gd name="connsiteY0" fmla="*/ 238 h 616936"/>
              <a:gd name="connsiteX1" fmla="*/ 310360 w 645160"/>
              <a:gd name="connsiteY1" fmla="*/ 4475 h 616936"/>
              <a:gd name="connsiteX2" fmla="*/ 189912 w 645160"/>
              <a:gd name="connsiteY2" fmla="*/ 158193 h 616936"/>
              <a:gd name="connsiteX3" fmla="*/ 7475 w 645160"/>
              <a:gd name="connsiteY3" fmla="*/ 229284 h 616936"/>
              <a:gd name="connsiteX4" fmla="*/ 1669 w 645160"/>
              <a:gd name="connsiteY4" fmla="*/ 233836 h 616936"/>
              <a:gd name="connsiteX5" fmla="*/ -450 w 645160"/>
              <a:gd name="connsiteY5" fmla="*/ 240584 h 616936"/>
              <a:gd name="connsiteX6" fmla="*/ 1669 w 645160"/>
              <a:gd name="connsiteY6" fmla="*/ 247567 h 616936"/>
              <a:gd name="connsiteX7" fmla="*/ 111523 w 645160"/>
              <a:gd name="connsiteY7" fmla="*/ 409211 h 616936"/>
              <a:gd name="connsiteX8" fmla="*/ 122509 w 645160"/>
              <a:gd name="connsiteY8" fmla="*/ 605066 h 616936"/>
              <a:gd name="connsiteX9" fmla="*/ 125255 w 645160"/>
              <a:gd name="connsiteY9" fmla="*/ 611814 h 616936"/>
              <a:gd name="connsiteX10" fmla="*/ 131062 w 645160"/>
              <a:gd name="connsiteY10" fmla="*/ 615816 h 616936"/>
              <a:gd name="connsiteX11" fmla="*/ 138045 w 645160"/>
              <a:gd name="connsiteY11" fmla="*/ 616130 h 616936"/>
              <a:gd name="connsiteX12" fmla="*/ 325975 w 645160"/>
              <a:gd name="connsiteY12" fmla="*/ 562065 h 616936"/>
              <a:gd name="connsiteX13" fmla="*/ 515082 w 645160"/>
              <a:gd name="connsiteY13" fmla="*/ 611814 h 616936"/>
              <a:gd name="connsiteX14" fmla="*/ 522379 w 645160"/>
              <a:gd name="connsiteY14" fmla="*/ 611500 h 616936"/>
              <a:gd name="connsiteX15" fmla="*/ 527872 w 645160"/>
              <a:gd name="connsiteY15" fmla="*/ 607263 h 616936"/>
              <a:gd name="connsiteX16" fmla="*/ 530305 w 645160"/>
              <a:gd name="connsiteY16" fmla="*/ 600515 h 616936"/>
              <a:gd name="connsiteX17" fmla="*/ 537053 w 645160"/>
              <a:gd name="connsiteY17" fmla="*/ 404659 h 616936"/>
              <a:gd name="connsiteX18" fmla="*/ 642906 w 645160"/>
              <a:gd name="connsiteY18" fmla="*/ 240270 h 616936"/>
              <a:gd name="connsiteX19" fmla="*/ 644710 w 645160"/>
              <a:gd name="connsiteY19" fmla="*/ 233286 h 616936"/>
              <a:gd name="connsiteX20" fmla="*/ 642592 w 645160"/>
              <a:gd name="connsiteY20" fmla="*/ 226538 h 616936"/>
              <a:gd name="connsiteX21" fmla="*/ 636785 w 645160"/>
              <a:gd name="connsiteY21" fmla="*/ 222301 h 616936"/>
              <a:gd name="connsiteX22" fmla="*/ 453171 w 645160"/>
              <a:gd name="connsiteY22" fmla="*/ 155839 h 616936"/>
              <a:gd name="connsiteX23" fmla="*/ 329349 w 645160"/>
              <a:gd name="connsiteY23" fmla="*/ 4161 h 616936"/>
              <a:gd name="connsiteX24" fmla="*/ 323543 w 645160"/>
              <a:gd name="connsiteY24" fmla="*/ 159 h 616936"/>
              <a:gd name="connsiteX25" fmla="*/ 316167 w 645160"/>
              <a:gd name="connsiteY25" fmla="*/ 238 h 616936"/>
              <a:gd name="connsiteX26" fmla="*/ 436065 w 645160"/>
              <a:gd name="connsiteY26" fmla="*/ 173808 h 616936"/>
              <a:gd name="connsiteX27" fmla="*/ 441558 w 645160"/>
              <a:gd name="connsiteY27" fmla="*/ 177496 h 616936"/>
              <a:gd name="connsiteX28" fmla="*/ 614187 w 645160"/>
              <a:gd name="connsiteY28" fmla="*/ 240034 h 616936"/>
              <a:gd name="connsiteX29" fmla="*/ 514768 w 645160"/>
              <a:gd name="connsiteY29" fmla="*/ 394616 h 616936"/>
              <a:gd name="connsiteX30" fmla="*/ 512649 w 645160"/>
              <a:gd name="connsiteY30" fmla="*/ 400736 h 616936"/>
              <a:gd name="connsiteX31" fmla="*/ 506529 w 645160"/>
              <a:gd name="connsiteY31" fmla="*/ 584350 h 616936"/>
              <a:gd name="connsiteX32" fmla="*/ 328721 w 645160"/>
              <a:gd name="connsiteY32" fmla="*/ 537662 h 616936"/>
              <a:gd name="connsiteX33" fmla="*/ 322287 w 645160"/>
              <a:gd name="connsiteY33" fmla="*/ 537662 h 616936"/>
              <a:gd name="connsiteX34" fmla="*/ 145970 w 645160"/>
              <a:gd name="connsiteY34" fmla="*/ 588274 h 616936"/>
              <a:gd name="connsiteX35" fmla="*/ 135613 w 645160"/>
              <a:gd name="connsiteY35" fmla="*/ 404659 h 616936"/>
              <a:gd name="connsiteX36" fmla="*/ 133494 w 645160"/>
              <a:gd name="connsiteY36" fmla="*/ 398539 h 616936"/>
              <a:gd name="connsiteX37" fmla="*/ 30388 w 645160"/>
              <a:gd name="connsiteY37" fmla="*/ 246312 h 616936"/>
              <a:gd name="connsiteX38" fmla="*/ 202153 w 645160"/>
              <a:gd name="connsiteY38" fmla="*/ 179536 h 616936"/>
              <a:gd name="connsiteX39" fmla="*/ 207332 w 645160"/>
              <a:gd name="connsiteY39" fmla="*/ 175848 h 616936"/>
              <a:gd name="connsiteX40" fmla="*/ 320168 w 645160"/>
              <a:gd name="connsiteY40" fmla="*/ 31232 h 616936"/>
              <a:gd name="connsiteX41" fmla="*/ 436065 w 645160"/>
              <a:gd name="connsiteY41" fmla="*/ 173808 h 6169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5160" h="616936">
                <a:moveTo>
                  <a:pt x="316167" y="238"/>
                </a:moveTo>
                <a:cubicBezTo>
                  <a:pt x="313734" y="1022"/>
                  <a:pt x="311772" y="2513"/>
                  <a:pt x="310360" y="4475"/>
                </a:cubicBezTo>
                <a:lnTo>
                  <a:pt x="189912" y="158193"/>
                </a:lnTo>
                <a:lnTo>
                  <a:pt x="7475" y="229284"/>
                </a:lnTo>
                <a:cubicBezTo>
                  <a:pt x="5043" y="230069"/>
                  <a:pt x="3081" y="231638"/>
                  <a:pt x="1669" y="233836"/>
                </a:cubicBezTo>
                <a:cubicBezTo>
                  <a:pt x="256" y="235876"/>
                  <a:pt x="-450" y="238073"/>
                  <a:pt x="-450" y="240584"/>
                </a:cubicBezTo>
                <a:cubicBezTo>
                  <a:pt x="-450" y="243016"/>
                  <a:pt x="256" y="245370"/>
                  <a:pt x="1669" y="247567"/>
                </a:cubicBezTo>
                <a:lnTo>
                  <a:pt x="111523" y="409211"/>
                </a:lnTo>
                <a:lnTo>
                  <a:pt x="122509" y="605066"/>
                </a:lnTo>
                <a:cubicBezTo>
                  <a:pt x="122744" y="607498"/>
                  <a:pt x="123607" y="609774"/>
                  <a:pt x="125255" y="611814"/>
                </a:cubicBezTo>
                <a:cubicBezTo>
                  <a:pt x="126667" y="613619"/>
                  <a:pt x="128629" y="614953"/>
                  <a:pt x="131062" y="615816"/>
                </a:cubicBezTo>
                <a:cubicBezTo>
                  <a:pt x="133337" y="616600"/>
                  <a:pt x="135613" y="616757"/>
                  <a:pt x="138045" y="616130"/>
                </a:cubicBezTo>
                <a:lnTo>
                  <a:pt x="325975" y="562065"/>
                </a:lnTo>
                <a:lnTo>
                  <a:pt x="515082" y="611814"/>
                </a:lnTo>
                <a:cubicBezTo>
                  <a:pt x="517514" y="612442"/>
                  <a:pt x="519947" y="612285"/>
                  <a:pt x="522379" y="611500"/>
                </a:cubicBezTo>
                <a:cubicBezTo>
                  <a:pt x="524655" y="610480"/>
                  <a:pt x="526460" y="609068"/>
                  <a:pt x="527872" y="607263"/>
                </a:cubicBezTo>
                <a:cubicBezTo>
                  <a:pt x="529285" y="605223"/>
                  <a:pt x="530148" y="603026"/>
                  <a:pt x="530305" y="600515"/>
                </a:cubicBezTo>
                <a:lnTo>
                  <a:pt x="537053" y="404659"/>
                </a:lnTo>
                <a:lnTo>
                  <a:pt x="642906" y="240270"/>
                </a:lnTo>
                <a:cubicBezTo>
                  <a:pt x="644161" y="237994"/>
                  <a:pt x="644710" y="235719"/>
                  <a:pt x="644710" y="233286"/>
                </a:cubicBezTo>
                <a:cubicBezTo>
                  <a:pt x="644710" y="230854"/>
                  <a:pt x="644004" y="228578"/>
                  <a:pt x="642592" y="226538"/>
                </a:cubicBezTo>
                <a:cubicBezTo>
                  <a:pt x="640944" y="224498"/>
                  <a:pt x="639061" y="223085"/>
                  <a:pt x="636785" y="222301"/>
                </a:cubicBezTo>
                <a:lnTo>
                  <a:pt x="453171" y="155839"/>
                </a:lnTo>
                <a:lnTo>
                  <a:pt x="329349" y="4161"/>
                </a:lnTo>
                <a:cubicBezTo>
                  <a:pt x="327701" y="2121"/>
                  <a:pt x="325818" y="787"/>
                  <a:pt x="323543" y="159"/>
                </a:cubicBezTo>
                <a:cubicBezTo>
                  <a:pt x="321110" y="-626"/>
                  <a:pt x="318678" y="-626"/>
                  <a:pt x="316167" y="238"/>
                </a:cubicBezTo>
                <a:moveTo>
                  <a:pt x="436065" y="173808"/>
                </a:moveTo>
                <a:cubicBezTo>
                  <a:pt x="437477" y="175456"/>
                  <a:pt x="439282" y="176633"/>
                  <a:pt x="441558" y="177496"/>
                </a:cubicBezTo>
                <a:lnTo>
                  <a:pt x="614187" y="240034"/>
                </a:lnTo>
                <a:lnTo>
                  <a:pt x="514768" y="394616"/>
                </a:lnTo>
                <a:cubicBezTo>
                  <a:pt x="513356" y="396420"/>
                  <a:pt x="512649" y="398461"/>
                  <a:pt x="512649" y="400736"/>
                </a:cubicBezTo>
                <a:lnTo>
                  <a:pt x="506529" y="584350"/>
                </a:lnTo>
                <a:lnTo>
                  <a:pt x="328721" y="537662"/>
                </a:lnTo>
                <a:cubicBezTo>
                  <a:pt x="326681" y="537034"/>
                  <a:pt x="324563" y="537034"/>
                  <a:pt x="322287" y="537662"/>
                </a:cubicBezTo>
                <a:lnTo>
                  <a:pt x="145970" y="588274"/>
                </a:lnTo>
                <a:lnTo>
                  <a:pt x="135613" y="404659"/>
                </a:lnTo>
                <a:cubicBezTo>
                  <a:pt x="135377" y="402384"/>
                  <a:pt x="134671" y="400422"/>
                  <a:pt x="133494" y="398539"/>
                </a:cubicBezTo>
                <a:lnTo>
                  <a:pt x="30388" y="246312"/>
                </a:lnTo>
                <a:lnTo>
                  <a:pt x="202153" y="179536"/>
                </a:lnTo>
                <a:cubicBezTo>
                  <a:pt x="204193" y="178751"/>
                  <a:pt x="205920" y="177496"/>
                  <a:pt x="207332" y="175848"/>
                </a:cubicBezTo>
                <a:lnTo>
                  <a:pt x="320168" y="31232"/>
                </a:lnTo>
                <a:lnTo>
                  <a:pt x="436065" y="173808"/>
                </a:lnTo>
                <a:close/>
              </a:path>
            </a:pathLst>
          </a:custGeom>
          <a:solidFill>
            <a:srgbClr val="FFCC00"/>
          </a:solidFill>
          <a:ln w="776" cap="flat">
            <a:noFill/>
            <a:prstDash val="solid"/>
            <a:miter/>
          </a:ln>
        </p:spPr>
        <p:txBody>
          <a:bodyPr rtlCol="0" anchor="ctr"/>
          <a:lstStyle/>
          <a:p>
            <a:endParaRPr lang="zh-CN" altLang="en-US"/>
          </a:p>
        </p:txBody>
      </p:sp>
      <p:pic>
        <p:nvPicPr>
          <p:cNvPr id="5" name="图片 4" title=""/>
          <p:cNvPicPr>
            <a:picLocks noChangeAspect="1"/>
          </p:cNvPicPr>
          <p:nvPr>
            <p:custDataLst>
              <p:tags r:id="rId9"/>
            </p:custDataLst>
          </p:nvPr>
        </p:nvPicPr>
        <p:blipFill>
          <a:blip r:embed="rId8"/>
          <a:stretch>
            <a:fillRect/>
          </a:stretch>
        </p:blipFill>
        <p:spPr>
          <a:xfrm>
            <a:off x="1478685" y="1743739"/>
            <a:ext cx="3890099" cy="2431312"/>
          </a:xfrm>
          <a:prstGeom prst="rect">
            <a:avLst/>
          </a:prstGeom>
        </p:spPr>
      </p:pic>
      <p:sp>
        <p:nvSpPr>
          <p:cNvPr id="6" name="文本框 5" title=""/>
          <p:cNvSpPr txBox="1"/>
          <p:nvPr>
            <p:custDataLst>
              <p:tags r:id="rId10"/>
            </p:custDataLst>
          </p:nvPr>
        </p:nvSpPr>
        <p:spPr>
          <a:xfrm>
            <a:off x="1634902" y="4175051"/>
            <a:ext cx="1362536"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teacher</a:t>
            </a:r>
            <a:endParaRPr kumimoji="1" lang="en-US" altLang="zh-CN" sz="2800">
              <a:latin typeface="Times New Roman" panose="02020603050405020304" pitchFamily="18" charset="0"/>
              <a:cs typeface="Times New Roman" panose="02020603050405020304" pitchFamily="18" charset="0"/>
            </a:endParaRPr>
          </a:p>
        </p:txBody>
      </p:sp>
      <p:sp>
        <p:nvSpPr>
          <p:cNvPr id="8" name="文本框 7" title=""/>
          <p:cNvSpPr txBox="1"/>
          <p:nvPr>
            <p:custDataLst>
              <p:tags r:id="rId11"/>
            </p:custDataLst>
          </p:nvPr>
        </p:nvSpPr>
        <p:spPr>
          <a:xfrm>
            <a:off x="3847419" y="4175051"/>
            <a:ext cx="1362536"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students</a:t>
            </a:r>
            <a:endParaRPr kumimoji="1" lang="en-US" altLang="zh-CN" sz="2800">
              <a:latin typeface="Times New Roman" panose="02020603050405020304" pitchFamily="18" charset="0"/>
              <a:cs typeface="Times New Roman" panose="02020603050405020304" pitchFamily="18" charset="0"/>
            </a:endParaRPr>
          </a:p>
        </p:txBody>
      </p:sp>
      <p:pic>
        <p:nvPicPr>
          <p:cNvPr id="9" name="图片 8" title=""/>
          <p:cNvPicPr>
            <a:picLocks noChangeAspect="1"/>
          </p:cNvPicPr>
          <p:nvPr>
            <p:custDataLst>
              <p:tags r:id="rId13"/>
            </p:custDataLst>
          </p:nvPr>
        </p:nvPicPr>
        <p:blipFill>
          <a:blip r:embed="rId12">
            <a:clrChange>
              <a:clrFrom>
                <a:srgbClr val="FFFFFF"/>
              </a:clrFrom>
              <a:clrTo>
                <a:srgbClr val="FFFFFF">
                  <a:alpha val="0"/>
                </a:srgbClr>
              </a:clrTo>
            </a:clrChange>
          </a:blip>
          <a:srcRect t="5823" b="12173"/>
          <a:stretch>
            <a:fillRect/>
          </a:stretch>
        </p:blipFill>
        <p:spPr>
          <a:xfrm>
            <a:off x="7485320" y="3904091"/>
            <a:ext cx="4360545" cy="2842895"/>
          </a:xfrm>
          <a:prstGeom prst="rect">
            <a:avLst/>
          </a:prstGeom>
        </p:spPr>
      </p:pic>
      <p:sp>
        <p:nvSpPr>
          <p:cNvPr id="10" name="文本框 9" title=""/>
          <p:cNvSpPr txBox="1"/>
          <p:nvPr>
            <p:custDataLst>
              <p:tags r:id="rId14"/>
            </p:custDataLst>
          </p:nvPr>
        </p:nvSpPr>
        <p:spPr>
          <a:xfrm>
            <a:off x="6392144" y="5585456"/>
            <a:ext cx="1362536" cy="523220"/>
          </a:xfrm>
          <a:prstGeom prst="rect">
            <a:avLst/>
          </a:prstGeom>
          <a:noFill/>
        </p:spPr>
        <p:txBody>
          <a:bodyPr wrap="square" rtlCol="0">
            <a:spAutoFit/>
          </a:bodyPr>
          <a:lstStyle/>
          <a:p>
            <a:r>
              <a:rPr kumimoji="1" lang="en-US" altLang="zh-CN" sz="2800">
                <a:solidFill>
                  <a:schemeClr val="accent1"/>
                </a:solidFill>
                <a:latin typeface="Times New Roman" panose="02020603050405020304" pitchFamily="18" charset="0"/>
                <a:cs typeface="Times New Roman" panose="02020603050405020304" pitchFamily="18" charset="0"/>
              </a:rPr>
              <a:t>school</a:t>
            </a:r>
            <a:endParaRPr kumimoji="1" lang="en-US" altLang="zh-CN" sz="28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rLst="">
                                      <p:cBhvr>
                                        <p:cTn id="12" dur="5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rLst="">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rLs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dvAuto="0"/>
      <p:bldP spid="8" grpId="1" advAuto="0"/>
      <p:bldP spid="10" grpId="2" advAuto="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a:off x="2265621" y="1087179"/>
            <a:ext cx="3429000" cy="3429000"/>
          </a:xfrm>
          <a:prstGeom prst="rect">
            <a:avLst/>
          </a:prstGeom>
        </p:spPr>
      </p:pic>
      <p:sp>
        <p:nvSpPr>
          <p:cNvPr id="4" name="文本框 3" title=""/>
          <p:cNvSpPr txBox="1"/>
          <p:nvPr>
            <p:custDataLst>
              <p:tags r:id="rId5"/>
            </p:custDataLst>
          </p:nvPr>
        </p:nvSpPr>
        <p:spPr>
          <a:xfrm>
            <a:off x="2889545" y="4642884"/>
            <a:ext cx="1182725"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doctor</a:t>
            </a:r>
            <a:endParaRPr kumimoji="1" lang="en-US" altLang="zh-CN" sz="2800">
              <a:latin typeface="Times New Roman" panose="02020603050405020304" pitchFamily="18" charset="0"/>
              <a:cs typeface="Times New Roman" panose="02020603050405020304" pitchFamily="18" charset="0"/>
            </a:endParaRPr>
          </a:p>
        </p:txBody>
      </p:sp>
      <p:sp>
        <p:nvSpPr>
          <p:cNvPr id="5" name="文本框 4" title=""/>
          <p:cNvSpPr txBox="1"/>
          <p:nvPr>
            <p:custDataLst>
              <p:tags r:id="rId6"/>
            </p:custDataLst>
          </p:nvPr>
        </p:nvSpPr>
        <p:spPr>
          <a:xfrm>
            <a:off x="4252081" y="4642884"/>
            <a:ext cx="968506"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nurse</a:t>
            </a:r>
            <a:endParaRPr kumimoji="1" lang="en-US" altLang="zh-CN" sz="2800">
              <a:latin typeface="Times New Roman" panose="02020603050405020304" pitchFamily="18" charset="0"/>
              <a:cs typeface="Times New Roman" panose="02020603050405020304" pitchFamily="18" charset="0"/>
            </a:endParaRPr>
          </a:p>
        </p:txBody>
      </p:sp>
      <p:pic>
        <p:nvPicPr>
          <p:cNvPr id="6" name="图片 5" title=""/>
          <p:cNvPicPr>
            <a:picLocks noChangeAspect="1"/>
          </p:cNvPicPr>
          <p:nvPr>
            <p:custDataLst>
              <p:tags r:id="rId8"/>
            </p:custDataLst>
          </p:nvPr>
        </p:nvPicPr>
        <p:blipFill>
          <a:blip r:embed="rId7"/>
          <a:stretch>
            <a:fillRect/>
          </a:stretch>
        </p:blipFill>
        <p:spPr>
          <a:xfrm>
            <a:off x="7229561" y="3934930"/>
            <a:ext cx="4145788" cy="2462347"/>
          </a:xfrm>
          <a:prstGeom prst="round2DiagRect">
            <a:avLst/>
          </a:prstGeom>
          <a:effectLst>
            <a:softEdge rad="31750"/>
          </a:effectLst>
        </p:spPr>
      </p:pic>
      <p:sp>
        <p:nvSpPr>
          <p:cNvPr id="7" name="文本框 6" title=""/>
          <p:cNvSpPr txBox="1"/>
          <p:nvPr>
            <p:custDataLst>
              <p:tags r:id="rId9"/>
            </p:custDataLst>
          </p:nvPr>
        </p:nvSpPr>
        <p:spPr>
          <a:xfrm>
            <a:off x="5957198" y="5874057"/>
            <a:ext cx="1362536" cy="523220"/>
          </a:xfrm>
          <a:prstGeom prst="rect">
            <a:avLst/>
          </a:prstGeom>
          <a:noFill/>
        </p:spPr>
        <p:txBody>
          <a:bodyPr wrap="square" rtlCol="0">
            <a:spAutoFit/>
          </a:bodyPr>
          <a:lstStyle/>
          <a:p>
            <a:r>
              <a:rPr kumimoji="1" lang="en-US" altLang="zh-CN" sz="2800">
                <a:solidFill>
                  <a:schemeClr val="accent1"/>
                </a:solidFill>
                <a:latin typeface="Times New Roman" panose="02020603050405020304" pitchFamily="18" charset="0"/>
                <a:cs typeface="Times New Roman" panose="02020603050405020304" pitchFamily="18" charset="0"/>
              </a:rPr>
              <a:t>hospital</a:t>
            </a:r>
            <a:endParaRPr kumimoji="1" lang="en-US" altLang="zh-CN" sz="28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rLst="">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rLst="">
                                      <p:cBhvr>
                                        <p:cTn id="17" dur="500"/>
                                        <p:tgtEl>
                                          <p:spTgt spid="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rLs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0"/>
      <p:bldP spid="5" grpId="1" advAuto="0"/>
      <p:bldP spid="7" grpId="2" advAuto="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2427139" y="4848447"/>
            <a:ext cx="1182725"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cook</a:t>
            </a:r>
            <a:endParaRPr kumimoji="1" lang="en-US" altLang="zh-CN" sz="2800">
              <a:latin typeface="Times New Roman" panose="02020603050405020304" pitchFamily="18" charset="0"/>
              <a:cs typeface="Times New Roman" panose="02020603050405020304" pitchFamily="18" charset="0"/>
            </a:endParaRPr>
          </a:p>
        </p:txBody>
      </p:sp>
      <p:sp>
        <p:nvSpPr>
          <p:cNvPr id="7" name="文本框 6" title=""/>
          <p:cNvSpPr txBox="1"/>
          <p:nvPr>
            <p:custDataLst>
              <p:tags r:id="rId4"/>
            </p:custDataLst>
          </p:nvPr>
        </p:nvSpPr>
        <p:spPr>
          <a:xfrm>
            <a:off x="4731488" y="4848447"/>
            <a:ext cx="2488018"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waitress/waiter</a:t>
            </a:r>
            <a:endParaRPr kumimoji="1" lang="en-US" altLang="zh-CN" sz="2800">
              <a:latin typeface="Times New Roman" panose="02020603050405020304" pitchFamily="18" charset="0"/>
              <a:cs typeface="Times New Roman" panose="02020603050405020304" pitchFamily="18" charset="0"/>
            </a:endParaRPr>
          </a:p>
        </p:txBody>
      </p:sp>
      <p:pic>
        <p:nvPicPr>
          <p:cNvPr id="9" name="图片 8" title=""/>
          <p:cNvPicPr>
            <a:picLocks noChangeAspect="1"/>
          </p:cNvPicPr>
          <p:nvPr>
            <p:custDataLst>
              <p:tags r:id="rId6"/>
            </p:custDataLst>
          </p:nvPr>
        </p:nvPicPr>
        <p:blipFill>
          <a:blip r:embed="rId5"/>
          <a:stretch>
            <a:fillRect/>
          </a:stretch>
        </p:blipFill>
        <p:spPr>
          <a:xfrm>
            <a:off x="8280029" y="4453791"/>
            <a:ext cx="3149011" cy="2099341"/>
          </a:xfrm>
          <a:prstGeom prst="rect">
            <a:avLst/>
          </a:prstGeom>
        </p:spPr>
      </p:pic>
      <p:sp>
        <p:nvSpPr>
          <p:cNvPr id="10" name="文本框 9" title=""/>
          <p:cNvSpPr txBox="1"/>
          <p:nvPr>
            <p:custDataLst>
              <p:tags r:id="rId7"/>
            </p:custDataLst>
          </p:nvPr>
        </p:nvSpPr>
        <p:spPr>
          <a:xfrm>
            <a:off x="6578036" y="6029912"/>
            <a:ext cx="1701993" cy="523220"/>
          </a:xfrm>
          <a:prstGeom prst="rect">
            <a:avLst/>
          </a:prstGeom>
          <a:noFill/>
        </p:spPr>
        <p:txBody>
          <a:bodyPr wrap="square" rtlCol="0">
            <a:spAutoFit/>
          </a:bodyPr>
          <a:lstStyle/>
          <a:p>
            <a:r>
              <a:rPr kumimoji="1" lang="en-US" altLang="zh-CN" sz="2800">
                <a:solidFill>
                  <a:schemeClr val="accent1"/>
                </a:solidFill>
                <a:latin typeface="Times New Roman" panose="02020603050405020304" pitchFamily="18" charset="0"/>
                <a:cs typeface="Times New Roman" panose="02020603050405020304" pitchFamily="18" charset="0"/>
              </a:rPr>
              <a:t>restaurant</a:t>
            </a:r>
            <a:endParaRPr kumimoji="1" lang="en-US" altLang="zh-CN" sz="2800">
              <a:solidFill>
                <a:schemeClr val="accent1"/>
              </a:solidFill>
              <a:latin typeface="Times New Roman" panose="02020603050405020304" pitchFamily="18" charset="0"/>
              <a:cs typeface="Times New Roman" panose="02020603050405020304" pitchFamily="18" charset="0"/>
            </a:endParaRPr>
          </a:p>
        </p:txBody>
      </p:sp>
      <p:pic>
        <p:nvPicPr>
          <p:cNvPr id="12" name="图片 11" title=""/>
          <p:cNvPicPr>
            <a:picLocks noChangeAspect="1"/>
          </p:cNvPicPr>
          <p:nvPr>
            <p:custDataLst>
              <p:tags r:id="rId9"/>
            </p:custDataLst>
          </p:nvPr>
        </p:nvPicPr>
        <p:blipFill>
          <a:blip r:embed="rId8"/>
          <a:stretch>
            <a:fillRect/>
          </a:stretch>
        </p:blipFill>
        <p:spPr>
          <a:xfrm>
            <a:off x="334294" y="764876"/>
            <a:ext cx="3577678" cy="3688915"/>
          </a:xfrm>
          <a:prstGeom prst="rect">
            <a:avLst/>
          </a:prstGeom>
        </p:spPr>
      </p:pic>
      <p:pic>
        <p:nvPicPr>
          <p:cNvPr id="14" name="图片 13" title=""/>
          <p:cNvPicPr>
            <a:picLocks noChangeAspect="1"/>
          </p:cNvPicPr>
          <p:nvPr>
            <p:custDataLst>
              <p:tags r:id="rId11"/>
            </p:custDataLst>
          </p:nvPr>
        </p:nvPicPr>
        <p:blipFill>
          <a:blip r:embed="rId10"/>
          <a:stretch>
            <a:fillRect/>
          </a:stretch>
        </p:blipFill>
        <p:spPr>
          <a:xfrm>
            <a:off x="4412456" y="1808952"/>
            <a:ext cx="3367088" cy="2381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rLst="">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rLst="">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rLs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dvAuto="0"/>
      <p:bldP spid="7" grpId="1" advAuto="0"/>
      <p:bldP spid="10" grpId="2" advAuto="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tretch>
            <a:fillRect/>
          </a:stretch>
        </p:blipFill>
        <p:spPr>
          <a:xfrm>
            <a:off x="1565754" y="471541"/>
            <a:ext cx="5924810" cy="4489183"/>
          </a:xfrm>
          <a:prstGeom prst="rect">
            <a:avLst/>
          </a:prstGeom>
        </p:spPr>
      </p:pic>
      <p:sp>
        <p:nvSpPr>
          <p:cNvPr id="4" name="文本框 3" title=""/>
          <p:cNvSpPr txBox="1"/>
          <p:nvPr>
            <p:custDataLst>
              <p:tags r:id="rId5"/>
            </p:custDataLst>
          </p:nvPr>
        </p:nvSpPr>
        <p:spPr>
          <a:xfrm>
            <a:off x="3519814" y="5145284"/>
            <a:ext cx="2430049" cy="523220"/>
          </a:xfrm>
          <a:prstGeom prst="rect">
            <a:avLst/>
          </a:prstGeom>
          <a:noFill/>
        </p:spPr>
        <p:txBody>
          <a:bodyPr wrap="square" rtlCol="0">
            <a:spAutoFit/>
          </a:bodyPr>
          <a:lstStyle/>
          <a:p>
            <a:r>
              <a:rPr kumimoji="1" lang="en-US" altLang="zh-CN" sz="2800">
                <a:latin typeface="Times New Roman" panose="02020603050405020304" pitchFamily="18" charset="0"/>
                <a:cs typeface="Times New Roman" panose="02020603050405020304" pitchFamily="18" charset="0"/>
              </a:rPr>
              <a:t>police officer</a:t>
            </a:r>
            <a:endParaRPr kumimoji="1" lang="en-US" altLang="zh-CN" sz="2800">
              <a:latin typeface="Times New Roman" panose="02020603050405020304" pitchFamily="18" charset="0"/>
              <a:cs typeface="Times New Roman" panose="02020603050405020304" pitchFamily="18" charset="0"/>
            </a:endParaRPr>
          </a:p>
        </p:txBody>
      </p:sp>
      <p:pic>
        <p:nvPicPr>
          <p:cNvPr id="6" name="图片 5" title=""/>
          <p:cNvPicPr>
            <a:picLocks noChangeAspect="1"/>
          </p:cNvPicPr>
          <p:nvPr>
            <p:custDataLst>
              <p:tags r:id="rId7"/>
            </p:custDataLst>
          </p:nvPr>
        </p:nvPicPr>
        <p:blipFill>
          <a:blip r:embed="rId6"/>
          <a:stretch>
            <a:fillRect/>
          </a:stretch>
        </p:blipFill>
        <p:spPr>
          <a:xfrm>
            <a:off x="8329808" y="4036829"/>
            <a:ext cx="3369239" cy="2526929"/>
          </a:xfrm>
          <a:prstGeom prst="rect">
            <a:avLst/>
          </a:prstGeom>
        </p:spPr>
      </p:pic>
      <p:sp>
        <p:nvSpPr>
          <p:cNvPr id="7" name="文本框 6" title=""/>
          <p:cNvSpPr txBox="1"/>
          <p:nvPr>
            <p:custDataLst>
              <p:tags r:id="rId8"/>
            </p:custDataLst>
          </p:nvPr>
        </p:nvSpPr>
        <p:spPr>
          <a:xfrm>
            <a:off x="6100175" y="6028244"/>
            <a:ext cx="2229633" cy="523220"/>
          </a:xfrm>
          <a:prstGeom prst="rect">
            <a:avLst/>
          </a:prstGeom>
          <a:noFill/>
        </p:spPr>
        <p:txBody>
          <a:bodyPr wrap="square" rtlCol="0">
            <a:spAutoFit/>
          </a:bodyPr>
          <a:lstStyle/>
          <a:p>
            <a:r>
              <a:rPr kumimoji="1" lang="en-US" altLang="zh-CN" sz="2800">
                <a:solidFill>
                  <a:srgbClr val="00B0F0"/>
                </a:solidFill>
                <a:latin typeface="Times New Roman" panose="02020603050405020304" pitchFamily="18" charset="0"/>
                <a:cs typeface="Times New Roman" panose="02020603050405020304" pitchFamily="18" charset="0"/>
              </a:rPr>
              <a:t>police station</a:t>
            </a:r>
            <a:endParaRPr kumimoji="1" lang="en-US" altLang="zh-CN" sz="280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rLst="">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rLs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dvAuto="0"/>
      <p:bldP spid="7" grpId="1" advAuto="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38411" y="400833"/>
            <a:ext cx="2718148" cy="646331"/>
          </a:xfrm>
          <a:prstGeom prst="rect">
            <a:avLst/>
          </a:prstGeom>
          <a:noFill/>
        </p:spPr>
        <p:txBody>
          <a:bodyPr wrap="square" rtlCol="0">
            <a:spAutoFit/>
          </a:bodyPr>
          <a:lstStyle/>
          <a:p>
            <a:r>
              <a:rPr lang="en-US" altLang="zh-CN" sz="3600" i="1">
                <a:solidFill>
                  <a:srgbClr val="7030A0"/>
                </a:solidFill>
                <a:latin typeface="Comic Sans MS" panose="030f0702030302020204" pitchFamily="66" charset="0"/>
              </a:rPr>
              <a:t>Sharp eyes</a:t>
            </a:r>
            <a:endParaRPr lang="zh-CN" altLang="en-US" sz="3600" i="1">
              <a:solidFill>
                <a:srgbClr val="7030A0"/>
              </a:solidFill>
              <a:latin typeface="Comic Sans MS" panose="030f0702030302020204" pitchFamily="66" charset="0"/>
            </a:endParaRPr>
          </a:p>
        </p:txBody>
      </p:sp>
      <p:pic>
        <p:nvPicPr>
          <p:cNvPr id="3" name="图片 2" title=""/>
          <p:cNvPicPr>
            <a:picLocks noChangeAspect="1"/>
          </p:cNvPicPr>
          <p:nvPr>
            <p:custDataLst>
              <p:tags r:id="rId5"/>
            </p:custDataLst>
          </p:nvPr>
        </p:nvPicPr>
        <p:blipFill>
          <a:blip r:embed="rId4"/>
          <a:stretch>
            <a:fillRect/>
          </a:stretch>
        </p:blipFill>
        <p:spPr>
          <a:xfrm>
            <a:off x="4192725" y="2073272"/>
            <a:ext cx="3059417" cy="2011586"/>
          </a:xfrm>
          <a:prstGeom prst="rect">
            <a:avLst/>
          </a:prstGeom>
        </p:spPr>
      </p:pic>
      <p:pic>
        <p:nvPicPr>
          <p:cNvPr id="4" name="图片 3" title=""/>
          <p:cNvPicPr>
            <a:picLocks noChangeAspect="1"/>
          </p:cNvPicPr>
          <p:nvPr>
            <p:custDataLst>
              <p:tags r:id="rId7"/>
            </p:custDataLst>
          </p:nvPr>
        </p:nvPicPr>
        <p:blipFill>
          <a:blip r:embed="rId6"/>
          <a:stretch>
            <a:fillRect/>
          </a:stretch>
        </p:blipFill>
        <p:spPr>
          <a:xfrm>
            <a:off x="4169976" y="2189847"/>
            <a:ext cx="2456851" cy="2456851"/>
          </a:xfrm>
          <a:prstGeom prst="rect">
            <a:avLst/>
          </a:prstGeom>
        </p:spPr>
      </p:pic>
      <p:pic>
        <p:nvPicPr>
          <p:cNvPr id="5" name="图片 4" title=""/>
          <p:cNvPicPr>
            <a:picLocks noChangeAspect="1"/>
          </p:cNvPicPr>
          <p:nvPr>
            <p:custDataLst>
              <p:tags r:id="rId9"/>
            </p:custDataLst>
          </p:nvPr>
        </p:nvPicPr>
        <p:blipFill>
          <a:blip r:embed="rId8"/>
          <a:stretch>
            <a:fillRect/>
          </a:stretch>
        </p:blipFill>
        <p:spPr>
          <a:xfrm>
            <a:off x="3813682" y="2294881"/>
            <a:ext cx="2382766" cy="2456851"/>
          </a:xfrm>
          <a:prstGeom prst="rect">
            <a:avLst/>
          </a:prstGeom>
        </p:spPr>
      </p:pic>
      <p:pic>
        <p:nvPicPr>
          <p:cNvPr id="6" name="图片 5" title=""/>
          <p:cNvPicPr>
            <a:picLocks noChangeAspect="1"/>
          </p:cNvPicPr>
          <p:nvPr>
            <p:custDataLst>
              <p:tags r:id="rId11"/>
            </p:custDataLst>
          </p:nvPr>
        </p:nvPicPr>
        <p:blipFill>
          <a:blip r:embed="rId10"/>
          <a:stretch>
            <a:fillRect/>
          </a:stretch>
        </p:blipFill>
        <p:spPr>
          <a:xfrm>
            <a:off x="3736449" y="2141960"/>
            <a:ext cx="2910836" cy="2058582"/>
          </a:xfrm>
          <a:prstGeom prst="rect">
            <a:avLst/>
          </a:prstGeom>
        </p:spPr>
      </p:pic>
      <p:pic>
        <p:nvPicPr>
          <p:cNvPr id="7" name="图片 6" title=""/>
          <p:cNvPicPr>
            <a:picLocks noChangeAspect="1"/>
          </p:cNvPicPr>
          <p:nvPr>
            <p:custDataLst>
              <p:tags r:id="rId13"/>
            </p:custDataLst>
          </p:nvPr>
        </p:nvPicPr>
        <p:blipFill>
          <a:blip r:embed="rId12"/>
          <a:stretch>
            <a:fillRect/>
          </a:stretch>
        </p:blipFill>
        <p:spPr>
          <a:xfrm>
            <a:off x="3569528" y="2141791"/>
            <a:ext cx="3242544" cy="2456851"/>
          </a:xfrm>
          <a:prstGeom prst="rect">
            <a:avLst/>
          </a:prstGeom>
        </p:spPr>
      </p:pic>
      <p:pic>
        <p:nvPicPr>
          <p:cNvPr id="8" name="图片 7" title=""/>
          <p:cNvPicPr>
            <a:picLocks noChangeAspect="1"/>
          </p:cNvPicPr>
          <p:nvPr>
            <p:custDataLst>
              <p:tags r:id="rId15"/>
            </p:custDataLst>
          </p:nvPr>
        </p:nvPicPr>
        <p:blipFill>
          <a:blip r:embed="rId14"/>
          <a:stretch>
            <a:fillRect/>
          </a:stretch>
        </p:blipFill>
        <p:spPr>
          <a:xfrm>
            <a:off x="3777473" y="2168376"/>
            <a:ext cx="3369239" cy="2526929"/>
          </a:xfrm>
          <a:prstGeom prst="rect">
            <a:avLst/>
          </a:prstGeom>
        </p:spPr>
      </p:pic>
      <p:pic>
        <p:nvPicPr>
          <p:cNvPr id="9" name="图片 8" title=""/>
          <p:cNvPicPr>
            <a:picLocks noChangeAspect="1"/>
          </p:cNvPicPr>
          <p:nvPr>
            <p:custDataLst>
              <p:tags r:id="rId17"/>
            </p:custDataLst>
          </p:nvPr>
        </p:nvPicPr>
        <p:blipFill>
          <a:blip r:embed="rId16"/>
          <a:stretch>
            <a:fillRect/>
          </a:stretch>
        </p:blipFill>
        <p:spPr>
          <a:xfrm>
            <a:off x="3616294" y="2505257"/>
            <a:ext cx="3149011" cy="2099341"/>
          </a:xfrm>
          <a:prstGeom prst="rect">
            <a:avLst/>
          </a:prstGeom>
        </p:spPr>
      </p:pic>
      <p:pic>
        <p:nvPicPr>
          <p:cNvPr id="10" name="图片 9" title=""/>
          <p:cNvPicPr>
            <a:picLocks noChangeAspect="1"/>
          </p:cNvPicPr>
          <p:nvPr>
            <p:custDataLst>
              <p:tags r:id="rId19"/>
            </p:custDataLst>
          </p:nvPr>
        </p:nvPicPr>
        <p:blipFill>
          <a:blip r:embed="rId18"/>
          <a:stretch>
            <a:fillRect/>
          </a:stretch>
        </p:blipFill>
        <p:spPr>
          <a:xfrm>
            <a:off x="3389197" y="2527965"/>
            <a:ext cx="4145788" cy="2462347"/>
          </a:xfrm>
          <a:prstGeom prst="round2DiagRect">
            <a:avLst/>
          </a:prstGeom>
          <a:effectLst>
            <a:softEdge rad="31750"/>
          </a:effectLst>
        </p:spPr>
      </p:pic>
      <p:pic>
        <p:nvPicPr>
          <p:cNvPr id="11" name="图片 10" title=""/>
          <p:cNvPicPr>
            <a:picLocks noChangeAspect="1"/>
          </p:cNvPicPr>
          <p:nvPr>
            <p:custDataLst>
              <p:tags r:id="rId21"/>
            </p:custDataLst>
          </p:nvPr>
        </p:nvPicPr>
        <p:blipFill>
          <a:blip r:embed="rId20">
            <a:clrChange>
              <a:clrFrom>
                <a:srgbClr val="FFFFFF"/>
              </a:clrFrom>
              <a:clrTo>
                <a:srgbClr val="FFFFFF">
                  <a:alpha val="0"/>
                </a:srgbClr>
              </a:clrTo>
            </a:clrChange>
          </a:blip>
          <a:srcRect t="5823" b="12173"/>
          <a:stretch>
            <a:fillRect/>
          </a:stretch>
        </p:blipFill>
        <p:spPr>
          <a:xfrm>
            <a:off x="3281819" y="2194082"/>
            <a:ext cx="4360545" cy="28428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rLst="">
                                      <p:cBhvr>
                                        <p:cTn id="7" dur="500"/>
                                        <p:tgtEl>
                                          <p:spTgt spid="8"/>
                                        </p:tgtEl>
                                      </p:cBhvr>
                                    </p:animEffect>
                                  </p:childTnLst>
                                </p:cTn>
                              </p:par>
                              <p:par>
                                <p:cTn id="8" presetID="1" presetClass="exit" presetSubtype="0" fill="hold" nodeType="withEffect">
                                  <p:stCondLst>
                                    <p:cond delay="5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rLst="">
                                      <p:cBhvr>
                                        <p:cTn id="14" dur="500"/>
                                        <p:tgtEl>
                                          <p:spTgt spid="5"/>
                                        </p:tgtEl>
                                      </p:cBhvr>
                                    </p:animEffect>
                                  </p:childTnLst>
                                </p:cTn>
                              </p:par>
                              <p:par>
                                <p:cTn id="15" presetID="1" presetClass="exit" presetSubtype="0" fill="hold" nodeType="withEffect">
                                  <p:stCondLst>
                                    <p:cond delay="50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rLst="">
                                      <p:cBhvr>
                                        <p:cTn id="21" dur="500"/>
                                        <p:tgtEl>
                                          <p:spTgt spid="11"/>
                                        </p:tgtEl>
                                      </p:cBhvr>
                                    </p:animEffect>
                                  </p:childTnLst>
                                </p:cTn>
                              </p:par>
                              <p:par>
                                <p:cTn id="22" presetID="1" presetClass="exit" presetSubtype="0" fill="hold" nodeType="withEffect">
                                  <p:stCondLst>
                                    <p:cond delay="50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rLst="">
                                      <p:cBhvr>
                                        <p:cTn id="28" dur="500"/>
                                        <p:tgtEl>
                                          <p:spTgt spid="3"/>
                                        </p:tgtEl>
                                      </p:cBhvr>
                                    </p:animEffect>
                                  </p:childTnLst>
                                </p:cTn>
                              </p:par>
                              <p:par>
                                <p:cTn id="29" presetID="1" presetClass="exit" presetSubtype="0" fill="hold" nodeType="withEffect">
                                  <p:stCondLst>
                                    <p:cond delay="50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rLst="">
                                      <p:cBhvr>
                                        <p:cTn id="35" dur="500"/>
                                        <p:tgtEl>
                                          <p:spTgt spid="4"/>
                                        </p:tgtEl>
                                      </p:cBhvr>
                                    </p:animEffect>
                                  </p:childTnLst>
                                </p:cTn>
                              </p:par>
                              <p:par>
                                <p:cTn id="36" presetID="1" presetClass="exit" presetSubtype="0" fill="hold" nodeType="withEffect">
                                  <p:stCondLst>
                                    <p:cond delay="500"/>
                                  </p:stCondLst>
                                  <p:childTnLst>
                                    <p:set>
                                      <p:cBhvr>
                                        <p:cTn id="37" dur="1" fill="hold">
                                          <p:stCondLst>
                                            <p:cond delay="0"/>
                                          </p:stCondLst>
                                        </p:cTn>
                                        <p:tgtEl>
                                          <p:spTgt spid="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rLst="">
                                      <p:cBhvr>
                                        <p:cTn id="42" dur="500"/>
                                        <p:tgtEl>
                                          <p:spTgt spid="10"/>
                                        </p:tgtEl>
                                      </p:cBhvr>
                                    </p:animEffect>
                                  </p:childTnLst>
                                </p:cTn>
                              </p:par>
                              <p:par>
                                <p:cTn id="43" presetID="1" presetClass="exit" presetSubtype="0" fill="hold" nodeType="withEffect">
                                  <p:stCondLst>
                                    <p:cond delay="50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rLst="">
                                      <p:cBhvr>
                                        <p:cTn id="49" dur="500"/>
                                        <p:tgtEl>
                                          <p:spTgt spid="9"/>
                                        </p:tgtEl>
                                      </p:cBhvr>
                                    </p:animEffect>
                                  </p:childTnLst>
                                </p:cTn>
                              </p:par>
                              <p:par>
                                <p:cTn id="50" presetID="1" presetClass="exit" presetSubtype="0" fill="hold" nodeType="withEffect">
                                  <p:stCondLst>
                                    <p:cond delay="500"/>
                                  </p:stCondLst>
                                  <p:childTnLst>
                                    <p:set>
                                      <p:cBhvr>
                                        <p:cTn id="51" dur="1" fill="hold">
                                          <p:stCondLst>
                                            <p:cond delay="0"/>
                                          </p:stCondLst>
                                        </p:cTn>
                                        <p:tgtEl>
                                          <p:spTgt spid="9"/>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rLst="">
                                      <p:cBhvr>
                                        <p:cTn id="56" dur="500"/>
                                        <p:tgtEl>
                                          <p:spTgt spid="7"/>
                                        </p:tgtEl>
                                      </p:cBhvr>
                                    </p:animEffect>
                                  </p:childTnLst>
                                </p:cTn>
                              </p:par>
                              <p:par>
                                <p:cTn id="57" presetID="1" presetClass="exit" presetSubtype="0" fill="hold" nodeType="withEffect">
                                  <p:stCondLst>
                                    <p:cond delay="50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rLst="">
                                      <p:cBhvr>
                                        <p:cTn id="63" dur="500"/>
                                        <p:tgtEl>
                                          <p:spTgt spid="6"/>
                                        </p:tgtEl>
                                      </p:cBhvr>
                                    </p:animEffect>
                                  </p:childTnLst>
                                </p:cTn>
                              </p:par>
                              <p:par>
                                <p:cTn id="64" presetID="1" presetClass="exit" presetSubtype="0" fill="hold" nodeType="withEffect">
                                  <p:stCondLst>
                                    <p:cond delay="500"/>
                                  </p:stCondLst>
                                  <p:childTnLst>
                                    <p:set>
                                      <p:cBhvr>
                                        <p:cTn id="6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矩形 4" title=""/>
          <p:cNvSpPr/>
          <p:nvPr>
            <p:custDataLst>
              <p:tags r:id="rId3"/>
            </p:custDataLst>
          </p:nvPr>
        </p:nvSpPr>
        <p:spPr>
          <a:xfrm>
            <a:off x="1093939" y="1674891"/>
            <a:ext cx="8818323" cy="11339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 name="文本框 2" title=""/>
          <p:cNvSpPr txBox="1"/>
          <p:nvPr>
            <p:custDataLst>
              <p:tags r:id="rId4"/>
            </p:custDataLst>
          </p:nvPr>
        </p:nvSpPr>
        <p:spPr>
          <a:xfrm>
            <a:off x="604380" y="264844"/>
            <a:ext cx="10330841" cy="1384995"/>
          </a:xfrm>
          <a:prstGeom prst="rect">
            <a:avLst/>
          </a:prstGeom>
          <a:noFill/>
        </p:spPr>
        <p:txBody>
          <a:bodyPr wrap="square">
            <a:spAutoFit/>
          </a:bodyPr>
          <a:lstStyle/>
          <a:p>
            <a:r>
              <a:rPr lang="en-US" altLang="zh-CN" sz="2800" b="1">
                <a:solidFill>
                  <a:srgbClr val="00B0F0"/>
                </a:solidFill>
                <a:latin typeface="Times New Roman" panose="02020603050405020304" pitchFamily="18" charset="0"/>
              </a:rPr>
              <a:t>A</a:t>
            </a:r>
            <a:r>
              <a:rPr lang="en-US" altLang="zh-CN" sz="2800" b="1">
                <a:latin typeface="Times New Roman" panose="02020603050405020304" pitchFamily="18" charset="0"/>
              </a:rPr>
              <a:t>  Listen to Simon talking about his neighbours. Write the correct job and work place under each person with the words in the box. Then match each person with the right picture.</a:t>
            </a:r>
            <a:endParaRPr lang="zh-CN" altLang="en-US" sz="2800" b="1"/>
          </a:p>
        </p:txBody>
      </p:sp>
      <p:sp>
        <p:nvSpPr>
          <p:cNvPr id="4" name="文本框 3" title=""/>
          <p:cNvSpPr txBox="1"/>
          <p:nvPr>
            <p:custDataLst>
              <p:tags r:id="rId5"/>
            </p:custDataLst>
          </p:nvPr>
        </p:nvSpPr>
        <p:spPr>
          <a:xfrm>
            <a:off x="1256779" y="1649839"/>
            <a:ext cx="8617905" cy="1133965"/>
          </a:xfrm>
          <a:prstGeom prst="rect">
            <a:avLst/>
          </a:prstGeom>
          <a:noFill/>
        </p:spPr>
        <p:txBody>
          <a:bodyPr wrap="square" rtlCol="0">
            <a:spAutoFit/>
          </a:bodyPr>
          <a:lstStyle/>
          <a:p>
            <a:pPr algn="just">
              <a:lnSpc>
                <a:spcPct val="150000"/>
              </a:lnSpc>
            </a:pPr>
            <a:r>
              <a:rPr lang="en-US" altLang="zh-CN" sz="2400">
                <a:latin typeface="Times New Roman" panose="02020603050405020304" pitchFamily="18" charset="0"/>
                <a:cs typeface="Times New Roman" panose="02020603050405020304" pitchFamily="18" charset="0"/>
              </a:rPr>
              <a:t>cook     	doctor      		police officer      	teacher</a:t>
            </a:r>
            <a:endParaRPr lang="zh-CN" altLang="en-US" sz="2400">
              <a:latin typeface="Times New Roman" panose="02020603050405020304" pitchFamily="18" charset="0"/>
              <a:cs typeface="Times New Roman" panose="02020603050405020304" pitchFamily="18" charset="0"/>
            </a:endParaRPr>
          </a:p>
          <a:p>
            <a:pPr algn="just">
              <a:lnSpc>
                <a:spcPct val="150000"/>
              </a:lnSpc>
            </a:pPr>
            <a:r>
              <a:rPr lang="en-US" altLang="zh-CN" sz="2400">
                <a:latin typeface="Times New Roman" panose="02020603050405020304" pitchFamily="18" charset="0"/>
                <a:cs typeface="Times New Roman" panose="02020603050405020304" pitchFamily="18" charset="0"/>
              </a:rPr>
              <a:t>hospital</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police station</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restaurant</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school</a:t>
            </a:r>
            <a:endParaRPr lang="zh-CN" altLang="en-US" sz="2400">
              <a:latin typeface="Times New Roman" panose="02020603050405020304" pitchFamily="18" charset="0"/>
              <a:cs typeface="Times New Roman" panose="02020603050405020304" pitchFamily="18" charset="0"/>
            </a:endParaRPr>
          </a:p>
        </p:txBody>
      </p:sp>
      <p:sp>
        <p:nvSpPr>
          <p:cNvPr id="7" name="文本框 6" title=""/>
          <p:cNvSpPr txBox="1"/>
          <p:nvPr>
            <p:custDataLst>
              <p:tags r:id="rId6"/>
            </p:custDataLst>
          </p:nvPr>
        </p:nvSpPr>
        <p:spPr>
          <a:xfrm>
            <a:off x="1093939" y="3429000"/>
            <a:ext cx="4843398" cy="2246769"/>
          </a:xfrm>
          <a:prstGeom prst="rect">
            <a:avLst/>
          </a:prstGeom>
          <a:noFill/>
        </p:spPr>
        <p:txBody>
          <a:bodyPr wrap="square">
            <a:spAutoFit/>
          </a:bodyPr>
          <a:lstStyle/>
          <a:p>
            <a:pPr algn="just"/>
            <a:r>
              <a:rPr lang="en-US" altLang="zh-CN" sz="2800">
                <a:latin typeface="Times New Roman" panose="02020603050405020304" pitchFamily="18" charset="0"/>
              </a:rPr>
              <a:t>Mrs Huang</a:t>
            </a:r>
            <a:endParaRPr lang="zh-CN" altLang="en-US" sz="2800">
              <a:latin typeface="Times New Roman" panose="02020603050405020304" pitchFamily="18" charset="0"/>
            </a:endParaRPr>
          </a:p>
          <a:p>
            <a:pPr algn="just"/>
            <a:endParaRPr lang="en-US" altLang="zh-CN" sz="2800">
              <a:latin typeface="Times New Roman" panose="02020603050405020304" pitchFamily="18" charset="0"/>
            </a:endParaRPr>
          </a:p>
          <a:p>
            <a:pPr algn="just"/>
            <a:r>
              <a:rPr lang="en-US" altLang="zh-CN" sz="2800">
                <a:latin typeface="Times New Roman" panose="02020603050405020304" pitchFamily="18" charset="0"/>
              </a:rPr>
              <a:t>Job: ___________________</a:t>
            </a:r>
            <a:endParaRPr lang="zh-CN" altLang="en-US" sz="2800">
              <a:latin typeface="Times New Roman" panose="02020603050405020304" pitchFamily="18" charset="0"/>
            </a:endParaRPr>
          </a:p>
          <a:p>
            <a:pPr algn="just"/>
            <a:endParaRPr lang="en-US" altLang="zh-CN" sz="2800">
              <a:latin typeface="Times New Roman" panose="02020603050405020304" pitchFamily="18" charset="0"/>
            </a:endParaRPr>
          </a:p>
          <a:p>
            <a:pPr algn="just"/>
            <a:r>
              <a:rPr lang="en-US" altLang="zh-CN" sz="2800">
                <a:latin typeface="Times New Roman" panose="02020603050405020304" pitchFamily="18" charset="0"/>
              </a:rPr>
              <a:t>Place: __________________</a:t>
            </a:r>
            <a:endParaRPr lang="zh-CN" altLang="en-US" sz="2800"/>
          </a:p>
        </p:txBody>
      </p:sp>
      <p:pic>
        <p:nvPicPr>
          <p:cNvPr id="11" name="图片 10" title=""/>
          <p:cNvPicPr>
            <a:picLocks noChangeAspect="1"/>
          </p:cNvPicPr>
          <p:nvPr>
            <p:custDataLst>
              <p:tags r:id="rId8"/>
            </p:custDataLst>
          </p:nvPr>
        </p:nvPicPr>
        <p:blipFill>
          <a:blip r:embed="rId7"/>
          <a:stretch>
            <a:fillRect/>
          </a:stretch>
        </p:blipFill>
        <p:spPr>
          <a:xfrm>
            <a:off x="5750359" y="3301135"/>
            <a:ext cx="4124325" cy="2419350"/>
          </a:xfrm>
          <a:prstGeom prst="rect">
            <a:avLst/>
          </a:prstGeom>
        </p:spPr>
      </p:pic>
      <p:sp>
        <p:nvSpPr>
          <p:cNvPr id="12" name="文本框 11" title=""/>
          <p:cNvSpPr txBox="1"/>
          <p:nvPr>
            <p:custDataLst>
              <p:tags r:id="rId9"/>
            </p:custDataLst>
          </p:nvPr>
        </p:nvSpPr>
        <p:spPr>
          <a:xfrm>
            <a:off x="3068877" y="4249200"/>
            <a:ext cx="1453020"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teacher</a:t>
            </a:r>
            <a:endParaRPr lang="zh-CN" altLang="en-US" sz="2800">
              <a:solidFill>
                <a:srgbClr val="FF0000"/>
              </a:solidFill>
              <a:latin typeface="Times New Roman" panose="02020603050405020304" pitchFamily="18" charset="0"/>
              <a:cs typeface="Times New Roman" panose="02020603050405020304" pitchFamily="18" charset="0"/>
            </a:endParaRPr>
          </a:p>
        </p:txBody>
      </p:sp>
      <p:sp>
        <p:nvSpPr>
          <p:cNvPr id="13" name="文本框 12" title=""/>
          <p:cNvSpPr txBox="1"/>
          <p:nvPr>
            <p:custDataLst>
              <p:tags r:id="rId10"/>
            </p:custDataLst>
          </p:nvPr>
        </p:nvSpPr>
        <p:spPr>
          <a:xfrm>
            <a:off x="3068877" y="5069400"/>
            <a:ext cx="1453020"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school</a:t>
            </a:r>
            <a:endParaRPr lang="zh-CN"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rLst="">
                                      <p:cBhvr>
                                        <p:cTn id="7" dur="500"/>
                                        <p:tgtEl>
                                          <p:spTgt spid="1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rLs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dvAuto="0"/>
      <p:bldP spid="13" grpId="1" advAuto="0"/>
    </p:bldLst>
  </p:timing>
</p:sld>
</file>

<file path=ppt/tags/tag1.xml><?xml version="1.0" encoding="utf-8"?>
<p:tagLst xmlns:p="http://schemas.openxmlformats.org/presentationml/2006/main">
  <p:tag name="AS_UNIQUEID" val="174"/>
</p:tagLst>
</file>

<file path=ppt/tags/tag10.xml><?xml version="1.0" encoding="utf-8"?>
<p:tagLst xmlns:p="http://schemas.openxmlformats.org/presentationml/2006/main">
  <p:tag name="AS_UNIQUEID" val="183"/>
</p:tagLst>
</file>

<file path=ppt/tags/tag100.xml><?xml version="1.0" encoding="utf-8"?>
<p:tagLst xmlns:p="http://schemas.openxmlformats.org/presentationml/2006/main">
  <p:tag name="AS_UNIQUEID" val="173"/>
</p:tagLst>
</file>

<file path=ppt/tags/tag101.xml><?xml version="1.0" encoding="utf-8"?>
<p:tagLst xmlns:p="http://schemas.openxmlformats.org/presentationml/2006/main">
  <p:tag name="AS_UNIQUEID" val="259"/>
</p:tagLst>
</file>

<file path=ppt/tags/tag102.xml><?xml version="1.0" encoding="utf-8"?>
<p:tagLst xmlns:p="http://schemas.openxmlformats.org/presentationml/2006/main">
  <p:tag name="AS_UNIQUEID" val="260"/>
</p:tagLst>
</file>

<file path=ppt/tags/tag103.xml><?xml version="1.0" encoding="utf-8"?>
<p:tagLst xmlns:p="http://schemas.openxmlformats.org/presentationml/2006/main">
  <p:tag name="AS_UNIQUEID" val="261"/>
</p:tagLst>
</file>

<file path=ppt/tags/tag104.xml><?xml version="1.0" encoding="utf-8"?>
<p:tagLst xmlns:p="http://schemas.openxmlformats.org/presentationml/2006/main">
  <p:tag name="AS_UNIQUEID" val="262"/>
</p:tagLst>
</file>

<file path=ppt/tags/tag105.xml><?xml version="1.0" encoding="utf-8"?>
<p:tagLst xmlns:p="http://schemas.openxmlformats.org/presentationml/2006/main">
  <p:tag name="AS_UNIQUEID" val="263"/>
</p:tagLst>
</file>

<file path=ppt/tags/tag106.xml><?xml version="1.0" encoding="utf-8"?>
<p:tagLst xmlns:p="http://schemas.openxmlformats.org/presentationml/2006/main">
  <p:tag name="AS_UNIQUEID" val="264"/>
</p:tagLst>
</file>

<file path=ppt/tags/tag107.xml><?xml version="1.0" encoding="utf-8"?>
<p:tagLst xmlns:p="http://schemas.openxmlformats.org/presentationml/2006/main">
  <p:tag name="AS_UNIQUEID" val="265"/>
</p:tagLst>
</file>

<file path=ppt/tags/tag108.xml><?xml version="1.0" encoding="utf-8"?>
<p:tagLst xmlns:p="http://schemas.openxmlformats.org/presentationml/2006/main">
  <p:tag name="AS_UNIQUEID" val="266"/>
</p:tagLst>
</file>

<file path=ppt/tags/tag109.xml><?xml version="1.0" encoding="utf-8"?>
<p:tagLst xmlns:p="http://schemas.openxmlformats.org/presentationml/2006/main">
  <p:tag name="AS_UNIQUEID" val="267"/>
</p:tagLst>
</file>

<file path=ppt/tags/tag11.xml><?xml version="1.0" encoding="utf-8"?>
<p:tagLst xmlns:p="http://schemas.openxmlformats.org/presentationml/2006/main">
  <p:tag name="AS_UNIQUEID" val="184"/>
</p:tagLst>
</file>

<file path=ppt/tags/tag110.xml><?xml version="1.0" encoding="utf-8"?>
<p:tagLst xmlns:p="http://schemas.openxmlformats.org/presentationml/2006/main">
  <p:tag name="AS_UNIQUEID" val="268"/>
</p:tagLst>
</file>

<file path=ppt/tags/tag111.xml><?xml version="1.0" encoding="utf-8"?>
<p:tagLst xmlns:p="http://schemas.openxmlformats.org/presentationml/2006/main">
  <p:tag name="AS_UNIQUEID" val="269"/>
</p:tagLst>
</file>

<file path=ppt/tags/tag112.xml><?xml version="1.0" encoding="utf-8"?>
<p:tagLst xmlns:p="http://schemas.openxmlformats.org/presentationml/2006/main">
  <p:tag name="AS_UNIQUEID" val="270"/>
</p:tagLst>
</file>

<file path=ppt/tags/tag113.xml><?xml version="1.0" encoding="utf-8"?>
<p:tagLst xmlns:p="http://schemas.openxmlformats.org/presentationml/2006/main">
  <p:tag name="AS_UNIQUEID" val="271"/>
</p:tagLst>
</file>

<file path=ppt/tags/tag114.xml><?xml version="1.0" encoding="utf-8"?>
<p:tagLst xmlns:p="http://schemas.openxmlformats.org/presentationml/2006/main">
  <p:tag name="AS_UNIQUEID" val="272"/>
</p:tagLst>
</file>

<file path=ppt/tags/tag115.xml><?xml version="1.0" encoding="utf-8"?>
<p:tagLst xmlns:p="http://schemas.openxmlformats.org/presentationml/2006/main">
  <p:tag name="AS_UNIQUEID" val="273"/>
</p:tagLst>
</file>

<file path=ppt/tags/tag116.xml><?xml version="1.0" encoding="utf-8"?>
<p:tagLst xmlns:p="http://schemas.openxmlformats.org/presentationml/2006/main">
  <p:tag name="AS_UNIQUEID" val="274"/>
</p:tagLst>
</file>

<file path=ppt/tags/tag117.xml><?xml version="1.0" encoding="utf-8"?>
<p:tagLst xmlns:p="http://schemas.openxmlformats.org/presentationml/2006/main">
  <p:tag name="AS_UNIQUEID" val="275"/>
</p:tagLst>
</file>

<file path=ppt/tags/tag118.xml><?xml version="1.0" encoding="utf-8"?>
<p:tagLst xmlns:p="http://schemas.openxmlformats.org/presentationml/2006/main">
  <p:tag name="AS_UNIQUEID" val="276"/>
</p:tagLst>
</file>

<file path=ppt/tags/tag119.xml><?xml version="1.0" encoding="utf-8"?>
<p:tagLst xmlns:p="http://schemas.openxmlformats.org/presentationml/2006/main">
  <p:tag name="AS_UNIQUEID" val="277"/>
</p:tagLst>
</file>

<file path=ppt/tags/tag12.xml><?xml version="1.0" encoding="utf-8"?>
<p:tagLst xmlns:p="http://schemas.openxmlformats.org/presentationml/2006/main">
  <p:tag name="AS_UNIQUEID" val="185"/>
</p:tagLst>
</file>

<file path=ppt/tags/tag120.xml><?xml version="1.0" encoding="utf-8"?>
<p:tagLst xmlns:p="http://schemas.openxmlformats.org/presentationml/2006/main">
  <p:tag name="AS_UNIQUEID" val="278"/>
</p:tagLst>
</file>

<file path=ppt/tags/tag121.xml><?xml version="1.0" encoding="utf-8"?>
<p:tagLst xmlns:p="http://schemas.openxmlformats.org/presentationml/2006/main">
  <p:tag name="AS_UNIQUEID" val="279"/>
</p:tagLst>
</file>

<file path=ppt/tags/tag122.xml><?xml version="1.0" encoding="utf-8"?>
<p:tagLst xmlns:p="http://schemas.openxmlformats.org/presentationml/2006/main">
  <p:tag name="AS_UNIQUEID" val="280"/>
</p:tagLst>
</file>

<file path=ppt/tags/tag123.xml><?xml version="1.0" encoding="utf-8"?>
<p:tagLst xmlns:p="http://schemas.openxmlformats.org/presentationml/2006/main">
  <p:tag name="AS_UNIQUEID" val="281"/>
</p:tagLst>
</file>

<file path=ppt/tags/tag124.xml><?xml version="1.0" encoding="utf-8"?>
<p:tagLst xmlns:p="http://schemas.openxmlformats.org/presentationml/2006/main">
  <p:tag name="AS_UNIQUEID" val="282"/>
</p:tagLst>
</file>

<file path=ppt/tags/tag125.xml><?xml version="1.0" encoding="utf-8"?>
<p:tagLst xmlns:p="http://schemas.openxmlformats.org/presentationml/2006/main">
  <p:tag name="AS_UNIQUEID" val="283"/>
</p:tagLst>
</file>

<file path=ppt/tags/tag126.xml><?xml version="1.0" encoding="utf-8"?>
<p:tagLst xmlns:p="http://schemas.openxmlformats.org/presentationml/2006/main">
  <p:tag name="AS_UNIQUEID" val="284"/>
</p:tagLst>
</file>

<file path=ppt/tags/tag127.xml><?xml version="1.0" encoding="utf-8"?>
<p:tagLst xmlns:p="http://schemas.openxmlformats.org/presentationml/2006/main">
  <p:tag name="AS_UNIQUEID" val="285"/>
</p:tagLst>
</file>

<file path=ppt/tags/tag128.xml><?xml version="1.0" encoding="utf-8"?>
<p:tagLst xmlns:p="http://schemas.openxmlformats.org/presentationml/2006/main">
  <p:tag name="AS_UNIQUEID" val="286"/>
</p:tagLst>
</file>

<file path=ppt/tags/tag129.xml><?xml version="1.0" encoding="utf-8"?>
<p:tagLst xmlns:p="http://schemas.openxmlformats.org/presentationml/2006/main">
  <p:tag name="AS_UNIQUEID" val="287"/>
</p:tagLst>
</file>

<file path=ppt/tags/tag13.xml><?xml version="1.0" encoding="utf-8"?>
<p:tagLst xmlns:p="http://schemas.openxmlformats.org/presentationml/2006/main">
  <p:tag name="AS_UNIQUEID" val="186"/>
</p:tagLst>
</file>

<file path=ppt/tags/tag130.xml><?xml version="1.0" encoding="utf-8"?>
<p:tagLst xmlns:p="http://schemas.openxmlformats.org/presentationml/2006/main">
  <p:tag name="AS_UNIQUEID" val="288"/>
</p:tagLst>
</file>

<file path=ppt/tags/tag131.xml><?xml version="1.0" encoding="utf-8"?>
<p:tagLst xmlns:p="http://schemas.openxmlformats.org/presentationml/2006/main">
  <p:tag name="AS_UNIQUEID" val="289"/>
</p:tagLst>
</file>

<file path=ppt/tags/tag132.xml><?xml version="1.0" encoding="utf-8"?>
<p:tagLst xmlns:p="http://schemas.openxmlformats.org/presentationml/2006/main">
  <p:tag name="AS_UNIQUEID" val="290"/>
</p:tagLst>
</file>

<file path=ppt/tags/tag133.xml><?xml version="1.0" encoding="utf-8"?>
<p:tagLst xmlns:p="http://schemas.openxmlformats.org/presentationml/2006/main">
  <p:tag name="AS_UNIQUEID" val="291"/>
</p:tagLst>
</file>

<file path=ppt/tags/tag134.xml><?xml version="1.0" encoding="utf-8"?>
<p:tagLst xmlns:p="http://schemas.openxmlformats.org/presentationml/2006/main">
  <p:tag name="AS_UNIQUEID" val="292"/>
  <p:tag name="KSO_WM_BEAUTIFY_FLAG" val=""/>
</p:tagLst>
</file>

<file path=ppt/tags/tag135.xml><?xml version="1.0" encoding="utf-8"?>
<p:tagLst xmlns:p="http://schemas.openxmlformats.org/presentationml/2006/main">
  <p:tag name="AS_UNIQUEID" val="293"/>
</p:tagLst>
</file>

<file path=ppt/tags/tag136.xml><?xml version="1.0" encoding="utf-8"?>
<p:tagLst xmlns:p="http://schemas.openxmlformats.org/presentationml/2006/main">
  <p:tag name="AS_UNIQUEID" val="294"/>
</p:tagLst>
</file>

<file path=ppt/tags/tag137.xml><?xml version="1.0" encoding="utf-8"?>
<p:tagLst xmlns:p="http://schemas.openxmlformats.org/presentationml/2006/main">
  <p:tag name="AS_UNIQUEID" val="295"/>
</p:tagLst>
</file>

<file path=ppt/tags/tag138.xml><?xml version="1.0" encoding="utf-8"?>
<p:tagLst xmlns:p="http://schemas.openxmlformats.org/presentationml/2006/main">
  <p:tag name="AS_UNIQUEID" val="296"/>
</p:tagLst>
</file>

<file path=ppt/tags/tag139.xml><?xml version="1.0" encoding="utf-8"?>
<p:tagLst xmlns:p="http://schemas.openxmlformats.org/presentationml/2006/main">
  <p:tag name="AS_UNIQUEID" val="297"/>
</p:tagLst>
</file>

<file path=ppt/tags/tag14.xml><?xml version="1.0" encoding="utf-8"?>
<p:tagLst xmlns:p="http://schemas.openxmlformats.org/presentationml/2006/main">
  <p:tag name="AS_UNIQUEID" val="187"/>
</p:tagLst>
</file>

<file path=ppt/tags/tag140.xml><?xml version="1.0" encoding="utf-8"?>
<p:tagLst xmlns:p="http://schemas.openxmlformats.org/presentationml/2006/main">
  <p:tag name="AS_UNIQUEID" val="298"/>
</p:tagLst>
</file>

<file path=ppt/tags/tag141.xml><?xml version="1.0" encoding="utf-8"?>
<p:tagLst xmlns:p="http://schemas.openxmlformats.org/presentationml/2006/main">
  <p:tag name="AS_UNIQUEID" val="299"/>
</p:tagLst>
</file>

<file path=ppt/tags/tag142.xml><?xml version="1.0" encoding="utf-8"?>
<p:tagLst xmlns:p="http://schemas.openxmlformats.org/presentationml/2006/main">
  <p:tag name="AS_UNIQUEID" val="300"/>
</p:tagLst>
</file>

<file path=ppt/tags/tag143.xml><?xml version="1.0" encoding="utf-8"?>
<p:tagLst xmlns:p="http://schemas.openxmlformats.org/presentationml/2006/main">
  <p:tag name="AS_UNIQUEID" val="301"/>
</p:tagLst>
</file>

<file path=ppt/tags/tag144.xml><?xml version="1.0" encoding="utf-8"?>
<p:tagLst xmlns:p="http://schemas.openxmlformats.org/presentationml/2006/main">
  <p:tag name="AS_UNIQUEID" val="302"/>
</p:tagLst>
</file>

<file path=ppt/tags/tag145.xml><?xml version="1.0" encoding="utf-8"?>
<p:tagLst xmlns:p="http://schemas.openxmlformats.org/presentationml/2006/main">
  <p:tag name="AS_UNIQUEID" val="303"/>
</p:tagLst>
</file>

<file path=ppt/tags/tag146.xml><?xml version="1.0" encoding="utf-8"?>
<p:tagLst xmlns:p="http://schemas.openxmlformats.org/presentationml/2006/main">
  <p:tag name="AS_UNIQUEID" val="304"/>
</p:tagLst>
</file>

<file path=ppt/tags/tag147.xml><?xml version="1.0" encoding="utf-8"?>
<p:tagLst xmlns:p="http://schemas.openxmlformats.org/presentationml/2006/main">
  <p:tag name="AS_UNIQUEID" val="305"/>
</p:tagLst>
</file>

<file path=ppt/tags/tag148.xml><?xml version="1.0" encoding="utf-8"?>
<p:tagLst xmlns:p="http://schemas.openxmlformats.org/presentationml/2006/main">
  <p:tag name="AS_UNIQUEID" val="306"/>
</p:tagLst>
</file>

<file path=ppt/tags/tag149.xml><?xml version="1.0" encoding="utf-8"?>
<p:tagLst xmlns:p="http://schemas.openxmlformats.org/presentationml/2006/main">
  <p:tag name="AS_UNIQUEID" val="307"/>
</p:tagLst>
</file>

<file path=ppt/tags/tag15.xml><?xml version="1.0" encoding="utf-8"?>
<p:tagLst xmlns:p="http://schemas.openxmlformats.org/presentationml/2006/main">
  <p:tag name="AS_UNIQUEID" val="188"/>
</p:tagLst>
</file>

<file path=ppt/tags/tag150.xml><?xml version="1.0" encoding="utf-8"?>
<p:tagLst xmlns:p="http://schemas.openxmlformats.org/presentationml/2006/main">
  <p:tag name="AS_UNIQUEID" val="308"/>
</p:tagLst>
</file>

<file path=ppt/tags/tag151.xml><?xml version="1.0" encoding="utf-8"?>
<p:tagLst xmlns:p="http://schemas.openxmlformats.org/presentationml/2006/main">
  <p:tag name="AS_UNIQUEID" val="309"/>
</p:tagLst>
</file>

<file path=ppt/tags/tag152.xml><?xml version="1.0" encoding="utf-8"?>
<p:tagLst xmlns:p="http://schemas.openxmlformats.org/presentationml/2006/main">
  <p:tag name="AS_UNIQUEID" val="310"/>
</p:tagLst>
</file>

<file path=ppt/tags/tag153.xml><?xml version="1.0" encoding="utf-8"?>
<p:tagLst xmlns:p="http://schemas.openxmlformats.org/presentationml/2006/main">
  <p:tag name="AS_UNIQUEID" val="311"/>
</p:tagLst>
</file>

<file path=ppt/tags/tag154.xml><?xml version="1.0" encoding="utf-8"?>
<p:tagLst xmlns:p="http://schemas.openxmlformats.org/presentationml/2006/main">
  <p:tag name="AS_UNIQUEID" val="312"/>
</p:tagLst>
</file>

<file path=ppt/tags/tag155.xml><?xml version="1.0" encoding="utf-8"?>
<p:tagLst xmlns:p="http://schemas.openxmlformats.org/presentationml/2006/main">
  <p:tag name="AS_UNIQUEID" val="313"/>
</p:tagLst>
</file>

<file path=ppt/tags/tag156.xml><?xml version="1.0" encoding="utf-8"?>
<p:tagLst xmlns:p="http://schemas.openxmlformats.org/presentationml/2006/main">
  <p:tag name="AS_UNIQUEID" val="314"/>
</p:tagLst>
</file>

<file path=ppt/tags/tag157.xml><?xml version="1.0" encoding="utf-8"?>
<p:tagLst xmlns:p="http://schemas.openxmlformats.org/presentationml/2006/main">
  <p:tag name="AS_UNIQUEID" val="348"/>
</p:tagLst>
</file>

<file path=ppt/tags/tag158.xml><?xml version="1.0" encoding="utf-8"?>
<p:tagLst xmlns:p="http://schemas.openxmlformats.org/presentationml/2006/main">
  <p:tag name="AS_UNIQUEID" val="315"/>
</p:tagLst>
</file>

<file path=ppt/tags/tag159.xml><?xml version="1.0" encoding="utf-8"?>
<p:tagLst xmlns:p="http://schemas.openxmlformats.org/presentationml/2006/main">
  <p:tag name="AS_UNIQUEID" val="316"/>
</p:tagLst>
</file>

<file path=ppt/tags/tag16.xml><?xml version="1.0" encoding="utf-8"?>
<p:tagLst xmlns:p="http://schemas.openxmlformats.org/presentationml/2006/main">
  <p:tag name="AS_UNIQUEID" val="189"/>
</p:tagLst>
</file>

<file path=ppt/tags/tag160.xml><?xml version="1.0" encoding="utf-8"?>
<p:tagLst xmlns:p="http://schemas.openxmlformats.org/presentationml/2006/main">
  <p:tag name="AS_UNIQUEID" val="317"/>
</p:tagLst>
</file>

<file path=ppt/tags/tag161.xml><?xml version="1.0" encoding="utf-8"?>
<p:tagLst xmlns:p="http://schemas.openxmlformats.org/presentationml/2006/main">
  <p:tag name="AS_UNIQUEID" val="318"/>
</p:tagLst>
</file>

<file path=ppt/tags/tag162.xml><?xml version="1.0" encoding="utf-8"?>
<p:tagLst xmlns:p="http://schemas.openxmlformats.org/presentationml/2006/main">
  <p:tag name="AS_UNIQUEID" val="319"/>
</p:tagLst>
</file>

<file path=ppt/tags/tag163.xml><?xml version="1.0" encoding="utf-8"?>
<p:tagLst xmlns:p="http://schemas.openxmlformats.org/presentationml/2006/main">
  <p:tag name="AS_UNIQUEID" val="320"/>
</p:tagLst>
</file>

<file path=ppt/tags/tag164.xml><?xml version="1.0" encoding="utf-8"?>
<p:tagLst xmlns:p="http://schemas.openxmlformats.org/presentationml/2006/main">
  <p:tag name="AS_UNIQUEID" val="321"/>
</p:tagLst>
</file>

<file path=ppt/tags/tag165.xml><?xml version="1.0" encoding="utf-8"?>
<p:tagLst xmlns:p="http://schemas.openxmlformats.org/presentationml/2006/main">
  <p:tag name="AS_UNIQUEID" val="322"/>
</p:tagLst>
</file>

<file path=ppt/tags/tag166.xml><?xml version="1.0" encoding="utf-8"?>
<p:tagLst xmlns:p="http://schemas.openxmlformats.org/presentationml/2006/main">
  <p:tag name="AS_UNIQUEID" val="323"/>
</p:tagLst>
</file>

<file path=ppt/tags/tag167.xml><?xml version="1.0" encoding="utf-8"?>
<p:tagLst xmlns:p="http://schemas.openxmlformats.org/presentationml/2006/main">
  <p:tag name="AS_UNIQUEID" val="324"/>
</p:tagLst>
</file>

<file path=ppt/tags/tag168.xml><?xml version="1.0" encoding="utf-8"?>
<p:tagLst xmlns:p="http://schemas.openxmlformats.org/presentationml/2006/main">
  <p:tag name="AS_UNIQUEID" val="325"/>
</p:tagLst>
</file>

<file path=ppt/tags/tag169.xml><?xml version="1.0" encoding="utf-8"?>
<p:tagLst xmlns:p="http://schemas.openxmlformats.org/presentationml/2006/main">
  <p:tag name="AS_UNIQUEID" val="326"/>
  <p:tag name="KSO_WM_BEAUTIFY_FLAG" val=""/>
</p:tagLst>
</file>

<file path=ppt/tags/tag17.xml><?xml version="1.0" encoding="utf-8"?>
<p:tagLst xmlns:p="http://schemas.openxmlformats.org/presentationml/2006/main">
  <p:tag name="AS_UNIQUEID" val="190"/>
</p:tagLst>
</file>

<file path=ppt/tags/tag170.xml><?xml version="1.0" encoding="utf-8"?>
<p:tagLst xmlns:p="http://schemas.openxmlformats.org/presentationml/2006/main">
  <p:tag name="AS_UNIQUEID" val="327"/>
</p:tagLst>
</file>

<file path=ppt/tags/tag171.xml><?xml version="1.0" encoding="utf-8"?>
<p:tagLst xmlns:p="http://schemas.openxmlformats.org/presentationml/2006/main">
  <p:tag name="AS_UNIQUEID" val="328"/>
</p:tagLst>
</file>

<file path=ppt/tags/tag172.xml><?xml version="1.0" encoding="utf-8"?>
<p:tagLst xmlns:p="http://schemas.openxmlformats.org/presentationml/2006/main">
  <p:tag name="AS_UNIQUEID" val="329"/>
</p:tagLst>
</file>

<file path=ppt/tags/tag173.xml><?xml version="1.0" encoding="utf-8"?>
<p:tagLst xmlns:p="http://schemas.openxmlformats.org/presentationml/2006/main">
  <p:tag name="AS_UNIQUEID" val="330"/>
</p:tagLst>
</file>

<file path=ppt/tags/tag174.xml><?xml version="1.0" encoding="utf-8"?>
<p:tagLst xmlns:p="http://schemas.openxmlformats.org/presentationml/2006/main">
  <p:tag name="AS_UNIQUEID" val="331"/>
</p:tagLst>
</file>

<file path=ppt/tags/tag175.xml><?xml version="1.0" encoding="utf-8"?>
<p:tagLst xmlns:p="http://schemas.openxmlformats.org/presentationml/2006/main">
  <p:tag name="AS_UNIQUEID" val="332"/>
</p:tagLst>
</file>

<file path=ppt/tags/tag176.xml><?xml version="1.0" encoding="utf-8"?>
<p:tagLst xmlns:p="http://schemas.openxmlformats.org/presentationml/2006/main">
  <p:tag name="AS_UNIQUEID" val="333"/>
</p:tagLst>
</file>

<file path=ppt/tags/tag177.xml><?xml version="1.0" encoding="utf-8"?>
<p:tagLst xmlns:p="http://schemas.openxmlformats.org/presentationml/2006/main">
  <p:tag name="AS_UNIQUEID" val="334"/>
  <p:tag name="KSO_WM_BEAUTIFY_FLAG" val=""/>
</p:tagLst>
</file>

<file path=ppt/tags/tag178.xml><?xml version="1.0" encoding="utf-8"?>
<p:tagLst xmlns:p="http://schemas.openxmlformats.org/presentationml/2006/main">
  <p:tag name="AS_UNIQUEID" val="335"/>
</p:tagLst>
</file>

<file path=ppt/tags/tag179.xml><?xml version="1.0" encoding="utf-8"?>
<p:tagLst xmlns:p="http://schemas.openxmlformats.org/presentationml/2006/main">
  <p:tag name="AS_UNIQUEID" val="336"/>
</p:tagLst>
</file>

<file path=ppt/tags/tag18.xml><?xml version="1.0" encoding="utf-8"?>
<p:tagLst xmlns:p="http://schemas.openxmlformats.org/presentationml/2006/main">
  <p:tag name="AS_UNIQUEID" val="191"/>
</p:tagLst>
</file>

<file path=ppt/tags/tag180.xml><?xml version="1.0" encoding="utf-8"?>
<p:tagLst xmlns:p="http://schemas.openxmlformats.org/presentationml/2006/main">
  <p:tag name="AS_UNIQUEID" val="337"/>
</p:tagLst>
</file>

<file path=ppt/tags/tag181.xml><?xml version="1.0" encoding="utf-8"?>
<p:tagLst xmlns:p="http://schemas.openxmlformats.org/presentationml/2006/main">
  <p:tag name="AS_UNIQUEID" val="338"/>
</p:tagLst>
</file>

<file path=ppt/tags/tag182.xml><?xml version="1.0" encoding="utf-8"?>
<p:tagLst xmlns:p="http://schemas.openxmlformats.org/presentationml/2006/main">
  <p:tag name="AS_UNIQUEID" val="339"/>
</p:tagLst>
</file>

<file path=ppt/tags/tag183.xml><?xml version="1.0" encoding="utf-8"?>
<p:tagLst xmlns:p="http://schemas.openxmlformats.org/presentationml/2006/main">
  <p:tag name="AS_UNIQUEID" val="340"/>
</p:tagLst>
</file>

<file path=ppt/tags/tag184.xml><?xml version="1.0" encoding="utf-8"?>
<p:tagLst xmlns:p="http://schemas.openxmlformats.org/presentationml/2006/main">
  <p:tag name="AS_UNIQUEID" val="341"/>
</p:tagLst>
</file>

<file path=ppt/tags/tag185.xml><?xml version="1.0" encoding="utf-8"?>
<p:tagLst xmlns:p="http://schemas.openxmlformats.org/presentationml/2006/main">
  <p:tag name="AS_UNIQUEID" val="342"/>
</p:tagLst>
</file>

<file path=ppt/tags/tag186.xml><?xml version="1.0" encoding="utf-8"?>
<p:tagLst xmlns:p="http://schemas.openxmlformats.org/presentationml/2006/main">
  <p:tag name="AS_UNIQUEID" val="343"/>
</p:tagLst>
</file>

<file path=ppt/tags/tag187.xml><?xml version="1.0" encoding="utf-8"?>
<p:tagLst xmlns:p="http://schemas.openxmlformats.org/presentationml/2006/main">
  <p:tag name="AS_UNIQUEID" val="344"/>
</p:tagLst>
</file>

<file path=ppt/tags/tag188.xml><?xml version="1.0" encoding="utf-8"?>
<p:tagLst xmlns:p="http://schemas.openxmlformats.org/presentationml/2006/main">
  <p:tag name="AS_UNIQUEID" val="345"/>
</p:tagLst>
</file>

<file path=ppt/tags/tag189.xml><?xml version="1.0" encoding="utf-8"?>
<p:tagLst xmlns:p="http://schemas.openxmlformats.org/presentationml/2006/main">
  <p:tag name="AS_UNIQUEID" val="346"/>
</p:tagLst>
</file>

<file path=ppt/tags/tag19.xml><?xml version="1.0" encoding="utf-8"?>
<p:tagLst xmlns:p="http://schemas.openxmlformats.org/presentationml/2006/main">
  <p:tag name="AS_UNIQUEID" val="192"/>
</p:tagLst>
</file>

<file path=ppt/tags/tag190.xml><?xml version="1.0" encoding="utf-8"?>
<p:tagLst xmlns:p="http://schemas.openxmlformats.org/presentationml/2006/main">
  <p:tag name="AS_UNIQUEID" val="347"/>
</p:tagLst>
</file>

<file path=ppt/tags/tag191.xml><?xml version="1.0" encoding="utf-8"?>
<p:tagLst xmlns:p="http://schemas.openxmlformats.org/presentationml/2006/main">
  <p:tag name="AS_NET" val="4.0.30319.42000"/>
  <p:tag name="AS_OS" val="Unix 3.10 unknown"/>
  <p:tag name="AS_RELEASE_DATE" val="2023.03.31"/>
  <p:tag name="AS_TITLE" val="Aspose.Slides for Java"/>
  <p:tag name="AS_VERSION" val="23.3"/>
  <p:tag name="COMMONDATA" val="eyJoZGlkIjoiODBmMTAxMzI0NDNkYzRkODA1ZTg3MTNhMDI4N2E2MWUifQ=="/>
</p:tagLst>
</file>

<file path=ppt/tags/tag2.xml><?xml version="1.0" encoding="utf-8"?>
<p:tagLst xmlns:p="http://schemas.openxmlformats.org/presentationml/2006/main">
  <p:tag name="AS_UNIQUEID" val="175"/>
</p:tagLst>
</file>

<file path=ppt/tags/tag20.xml><?xml version="1.0" encoding="utf-8"?>
<p:tagLst xmlns:p="http://schemas.openxmlformats.org/presentationml/2006/main">
  <p:tag name="AS_UNIQUEID" val="193"/>
</p:tagLst>
</file>

<file path=ppt/tags/tag21.xml><?xml version="1.0" encoding="utf-8"?>
<p:tagLst xmlns:p="http://schemas.openxmlformats.org/presentationml/2006/main">
  <p:tag name="AS_UNIQUEID" val="194"/>
</p:tagLst>
</file>

<file path=ppt/tags/tag22.xml><?xml version="1.0" encoding="utf-8"?>
<p:tagLst xmlns:p="http://schemas.openxmlformats.org/presentationml/2006/main">
  <p:tag name="AS_UNIQUEID" val="195"/>
</p:tagLst>
</file>

<file path=ppt/tags/tag23.xml><?xml version="1.0" encoding="utf-8"?>
<p:tagLst xmlns:p="http://schemas.openxmlformats.org/presentationml/2006/main">
  <p:tag name="AS_UNIQUEID" val="196"/>
</p:tagLst>
</file>

<file path=ppt/tags/tag24.xml><?xml version="1.0" encoding="utf-8"?>
<p:tagLst xmlns:p="http://schemas.openxmlformats.org/presentationml/2006/main">
  <p:tag name="AS_UNIQUEID" val="197"/>
</p:tagLst>
</file>

<file path=ppt/tags/tag25.xml><?xml version="1.0" encoding="utf-8"?>
<p:tagLst xmlns:p="http://schemas.openxmlformats.org/presentationml/2006/main">
  <p:tag name="AS_UNIQUEID" val="198"/>
</p:tagLst>
</file>

<file path=ppt/tags/tag26.xml><?xml version="1.0" encoding="utf-8"?>
<p:tagLst xmlns:p="http://schemas.openxmlformats.org/presentationml/2006/main">
  <p:tag name="AS_UNIQUEID" val="199"/>
</p:tagLst>
</file>

<file path=ppt/tags/tag27.xml><?xml version="1.0" encoding="utf-8"?>
<p:tagLst xmlns:p="http://schemas.openxmlformats.org/presentationml/2006/main">
  <p:tag name="AS_UNIQUEID" val="200"/>
</p:tagLst>
</file>

<file path=ppt/tags/tag28.xml><?xml version="1.0" encoding="utf-8"?>
<p:tagLst xmlns:p="http://schemas.openxmlformats.org/presentationml/2006/main">
  <p:tag name="AS_UNIQUEID" val="201"/>
</p:tagLst>
</file>

<file path=ppt/tags/tag29.xml><?xml version="1.0" encoding="utf-8"?>
<p:tagLst xmlns:p="http://schemas.openxmlformats.org/presentationml/2006/main">
  <p:tag name="AS_UNIQUEID" val="202"/>
</p:tagLst>
</file>

<file path=ppt/tags/tag3.xml><?xml version="1.0" encoding="utf-8"?>
<p:tagLst xmlns:p="http://schemas.openxmlformats.org/presentationml/2006/main">
  <p:tag name="AS_UNIQUEID" val="176"/>
</p:tagLst>
</file>

<file path=ppt/tags/tag30.xml><?xml version="1.0" encoding="utf-8"?>
<p:tagLst xmlns:p="http://schemas.openxmlformats.org/presentationml/2006/main">
  <p:tag name="AS_UNIQUEID" val="203"/>
</p:tagLst>
</file>

<file path=ppt/tags/tag31.xml><?xml version="1.0" encoding="utf-8"?>
<p:tagLst xmlns:p="http://schemas.openxmlformats.org/presentationml/2006/main">
  <p:tag name="AS_UNIQUEID" val="204"/>
</p:tagLst>
</file>

<file path=ppt/tags/tag32.xml><?xml version="1.0" encoding="utf-8"?>
<p:tagLst xmlns:p="http://schemas.openxmlformats.org/presentationml/2006/main">
  <p:tag name="AS_UNIQUEID" val="205"/>
</p:tagLst>
</file>

<file path=ppt/tags/tag33.xml><?xml version="1.0" encoding="utf-8"?>
<p:tagLst xmlns:p="http://schemas.openxmlformats.org/presentationml/2006/main">
  <p:tag name="AS_UNIQUEID" val="206"/>
</p:tagLst>
</file>

<file path=ppt/tags/tag34.xml><?xml version="1.0" encoding="utf-8"?>
<p:tagLst xmlns:p="http://schemas.openxmlformats.org/presentationml/2006/main">
  <p:tag name="AS_UNIQUEID" val="207"/>
</p:tagLst>
</file>

<file path=ppt/tags/tag35.xml><?xml version="1.0" encoding="utf-8"?>
<p:tagLst xmlns:p="http://schemas.openxmlformats.org/presentationml/2006/main">
  <p:tag name="AS_UNIQUEID" val="208"/>
</p:tagLst>
</file>

<file path=ppt/tags/tag36.xml><?xml version="1.0" encoding="utf-8"?>
<p:tagLst xmlns:p="http://schemas.openxmlformats.org/presentationml/2006/main">
  <p:tag name="AS_UNIQUEID" val="209"/>
</p:tagLst>
</file>

<file path=ppt/tags/tag37.xml><?xml version="1.0" encoding="utf-8"?>
<p:tagLst xmlns:p="http://schemas.openxmlformats.org/presentationml/2006/main">
  <p:tag name="AS_UNIQUEID" val="210"/>
</p:tagLst>
</file>

<file path=ppt/tags/tag38.xml><?xml version="1.0" encoding="utf-8"?>
<p:tagLst xmlns:p="http://schemas.openxmlformats.org/presentationml/2006/main">
  <p:tag name="AS_UNIQUEID" val="211"/>
</p:tagLst>
</file>

<file path=ppt/tags/tag39.xml><?xml version="1.0" encoding="utf-8"?>
<p:tagLst xmlns:p="http://schemas.openxmlformats.org/presentationml/2006/main">
  <p:tag name="AS_UNIQUEID" val="212"/>
</p:tagLst>
</file>

<file path=ppt/tags/tag4.xml><?xml version="1.0" encoding="utf-8"?>
<p:tagLst xmlns:p="http://schemas.openxmlformats.org/presentationml/2006/main">
  <p:tag name="AS_UNIQUEID" val="177"/>
</p:tagLst>
</file>

<file path=ppt/tags/tag40.xml><?xml version="1.0" encoding="utf-8"?>
<p:tagLst xmlns:p="http://schemas.openxmlformats.org/presentationml/2006/main">
  <p:tag name="AS_UNIQUEID" val="213"/>
</p:tagLst>
</file>

<file path=ppt/tags/tag41.xml><?xml version="1.0" encoding="utf-8"?>
<p:tagLst xmlns:p="http://schemas.openxmlformats.org/presentationml/2006/main">
  <p:tag name="AS_UNIQUEID" val="214"/>
</p:tagLst>
</file>

<file path=ppt/tags/tag42.xml><?xml version="1.0" encoding="utf-8"?>
<p:tagLst xmlns:p="http://schemas.openxmlformats.org/presentationml/2006/main">
  <p:tag name="AS_UNIQUEID" val="215"/>
</p:tagLst>
</file>

<file path=ppt/tags/tag43.xml><?xml version="1.0" encoding="utf-8"?>
<p:tagLst xmlns:p="http://schemas.openxmlformats.org/presentationml/2006/main">
  <p:tag name="AS_UNIQUEID" val="216"/>
</p:tagLst>
</file>

<file path=ppt/tags/tag44.xml><?xml version="1.0" encoding="utf-8"?>
<p:tagLst xmlns:p="http://schemas.openxmlformats.org/presentationml/2006/main">
  <p:tag name="AS_UNIQUEID" val="217"/>
</p:tagLst>
</file>

<file path=ppt/tags/tag45.xml><?xml version="1.0" encoding="utf-8"?>
<p:tagLst xmlns:p="http://schemas.openxmlformats.org/presentationml/2006/main">
  <p:tag name="AS_UNIQUEID" val="218"/>
</p:tagLst>
</file>

<file path=ppt/tags/tag46.xml><?xml version="1.0" encoding="utf-8"?>
<p:tagLst xmlns:p="http://schemas.openxmlformats.org/presentationml/2006/main">
  <p:tag name="AS_UNIQUEID" val="219"/>
</p:tagLst>
</file>

<file path=ppt/tags/tag47.xml><?xml version="1.0" encoding="utf-8"?>
<p:tagLst xmlns:p="http://schemas.openxmlformats.org/presentationml/2006/main">
  <p:tag name="AS_UNIQUEID" val="220"/>
</p:tagLst>
</file>

<file path=ppt/tags/tag48.xml><?xml version="1.0" encoding="utf-8"?>
<p:tagLst xmlns:p="http://schemas.openxmlformats.org/presentationml/2006/main">
  <p:tag name="AS_UNIQUEID" val="221"/>
</p:tagLst>
</file>

<file path=ppt/tags/tag49.xml><?xml version="1.0" encoding="utf-8"?>
<p:tagLst xmlns:p="http://schemas.openxmlformats.org/presentationml/2006/main">
  <p:tag name="AS_UNIQUEID" val="222"/>
</p:tagLst>
</file>

<file path=ppt/tags/tag5.xml><?xml version="1.0" encoding="utf-8"?>
<p:tagLst xmlns:p="http://schemas.openxmlformats.org/presentationml/2006/main">
  <p:tag name="AS_UNIQUEID" val="178"/>
</p:tagLst>
</file>

<file path=ppt/tags/tag50.xml><?xml version="1.0" encoding="utf-8"?>
<p:tagLst xmlns:p="http://schemas.openxmlformats.org/presentationml/2006/main">
  <p:tag name="AS_UNIQUEID" val="223"/>
</p:tagLst>
</file>

<file path=ppt/tags/tag51.xml><?xml version="1.0" encoding="utf-8"?>
<p:tagLst xmlns:p="http://schemas.openxmlformats.org/presentationml/2006/main">
  <p:tag name="AS_UNIQUEID" val="224"/>
</p:tagLst>
</file>

<file path=ppt/tags/tag52.xml><?xml version="1.0" encoding="utf-8"?>
<p:tagLst xmlns:p="http://schemas.openxmlformats.org/presentationml/2006/main">
  <p:tag name="AS_UNIQUEID" val="225"/>
</p:tagLst>
</file>

<file path=ppt/tags/tag53.xml><?xml version="1.0" encoding="utf-8"?>
<p:tagLst xmlns:p="http://schemas.openxmlformats.org/presentationml/2006/main">
  <p:tag name="AS_UNIQUEID" val="226"/>
</p:tagLst>
</file>

<file path=ppt/tags/tag54.xml><?xml version="1.0" encoding="utf-8"?>
<p:tagLst xmlns:p="http://schemas.openxmlformats.org/presentationml/2006/main">
  <p:tag name="AS_UNIQUEID" val="227"/>
  <p:tag name="KSO_WM_BEAUTIFY_FLAG" val=""/>
</p:tagLst>
</file>

<file path=ppt/tags/tag55.xml><?xml version="1.0" encoding="utf-8"?>
<p:tagLst xmlns:p="http://schemas.openxmlformats.org/presentationml/2006/main">
  <p:tag name="AS_UNIQUEID" val="228"/>
</p:tagLst>
</file>

<file path=ppt/tags/tag56.xml><?xml version="1.0" encoding="utf-8"?>
<p:tagLst xmlns:p="http://schemas.openxmlformats.org/presentationml/2006/main">
  <p:tag name="AS_UNIQUEID" val="229"/>
</p:tagLst>
</file>

<file path=ppt/tags/tag57.xml><?xml version="1.0" encoding="utf-8"?>
<p:tagLst xmlns:p="http://schemas.openxmlformats.org/presentationml/2006/main">
  <p:tag name="AS_UNIQUEID" val="230"/>
</p:tagLst>
</file>

<file path=ppt/tags/tag58.xml><?xml version="1.0" encoding="utf-8"?>
<p:tagLst xmlns:p="http://schemas.openxmlformats.org/presentationml/2006/main">
  <p:tag name="AS_UNIQUEID" val="231"/>
</p:tagLst>
</file>

<file path=ppt/tags/tag59.xml><?xml version="1.0" encoding="utf-8"?>
<p:tagLst xmlns:p="http://schemas.openxmlformats.org/presentationml/2006/main">
  <p:tag name="AS_UNIQUEID" val="232"/>
</p:tagLst>
</file>

<file path=ppt/tags/tag6.xml><?xml version="1.0" encoding="utf-8"?>
<p:tagLst xmlns:p="http://schemas.openxmlformats.org/presentationml/2006/main">
  <p:tag name="AS_UNIQUEID" val="179"/>
</p:tagLst>
</file>

<file path=ppt/tags/tag60.xml><?xml version="1.0" encoding="utf-8"?>
<p:tagLst xmlns:p="http://schemas.openxmlformats.org/presentationml/2006/main">
  <p:tag name="AS_UNIQUEID" val="233"/>
</p:tagLst>
</file>

<file path=ppt/tags/tag61.xml><?xml version="1.0" encoding="utf-8"?>
<p:tagLst xmlns:p="http://schemas.openxmlformats.org/presentationml/2006/main">
  <p:tag name="AS_UNIQUEID" val="234"/>
</p:tagLst>
</file>

<file path=ppt/tags/tag62.xml><?xml version="1.0" encoding="utf-8"?>
<p:tagLst xmlns:p="http://schemas.openxmlformats.org/presentationml/2006/main">
  <p:tag name="AS_UNIQUEID" val="235"/>
</p:tagLst>
</file>

<file path=ppt/tags/tag63.xml><?xml version="1.0" encoding="utf-8"?>
<p:tagLst xmlns:p="http://schemas.openxmlformats.org/presentationml/2006/main">
  <p:tag name="AS_UNIQUEID" val="236"/>
  <p:tag name="KSO_WM_BEAUTIFY_FLAG" val=""/>
</p:tagLst>
</file>

<file path=ppt/tags/tag64.xml><?xml version="1.0" encoding="utf-8"?>
<p:tagLst xmlns:p="http://schemas.openxmlformats.org/presentationml/2006/main">
  <p:tag name="AS_UNIQUEID" val="237"/>
</p:tagLst>
</file>

<file path=ppt/tags/tag65.xml><?xml version="1.0" encoding="utf-8"?>
<p:tagLst xmlns:p="http://schemas.openxmlformats.org/presentationml/2006/main">
  <p:tag name="AS_UNIQUEID" val="238"/>
</p:tagLst>
</file>

<file path=ppt/tags/tag66.xml><?xml version="1.0" encoding="utf-8"?>
<p:tagLst xmlns:p="http://schemas.openxmlformats.org/presentationml/2006/main">
  <p:tag name="AS_UNIQUEID" val="239"/>
</p:tagLst>
</file>

<file path=ppt/tags/tag67.xml><?xml version="1.0" encoding="utf-8"?>
<p:tagLst xmlns:p="http://schemas.openxmlformats.org/presentationml/2006/main">
  <p:tag name="AS_UNIQUEID" val="240"/>
</p:tagLst>
</file>

<file path=ppt/tags/tag68.xml><?xml version="1.0" encoding="utf-8"?>
<p:tagLst xmlns:p="http://schemas.openxmlformats.org/presentationml/2006/main">
  <p:tag name="AS_UNIQUEID" val="140"/>
</p:tagLst>
</file>

<file path=ppt/tags/tag69.xml><?xml version="1.0" encoding="utf-8"?>
<p:tagLst xmlns:p="http://schemas.openxmlformats.org/presentationml/2006/main">
  <p:tag name="AS_UNIQUEID" val="141"/>
</p:tagLst>
</file>

<file path=ppt/tags/tag7.xml><?xml version="1.0" encoding="utf-8"?>
<p:tagLst xmlns:p="http://schemas.openxmlformats.org/presentationml/2006/main">
  <p:tag name="AS_UNIQUEID" val="180"/>
</p:tagLst>
</file>

<file path=ppt/tags/tag70.xml><?xml version="1.0" encoding="utf-8"?>
<p:tagLst xmlns:p="http://schemas.openxmlformats.org/presentationml/2006/main">
  <p:tag name="AS_UNIQUEID" val="173"/>
</p:tagLst>
</file>

<file path=ppt/tags/tag71.xml><?xml version="1.0" encoding="utf-8"?>
<p:tagLst xmlns:p="http://schemas.openxmlformats.org/presentationml/2006/main">
  <p:tag name="AS_UNIQUEID" val="141"/>
</p:tagLst>
</file>

<file path=ppt/tags/tag72.xml><?xml version="1.0" encoding="utf-8"?>
<p:tagLst xmlns:p="http://schemas.openxmlformats.org/presentationml/2006/main">
  <p:tag name="AS_UNIQUEID" val="241"/>
</p:tagLst>
</file>

<file path=ppt/tags/tag73.xml><?xml version="1.0" encoding="utf-8"?>
<p:tagLst xmlns:p="http://schemas.openxmlformats.org/presentationml/2006/main">
  <p:tag name="AS_UNIQUEID" val="242"/>
</p:tagLst>
</file>

<file path=ppt/tags/tag74.xml><?xml version="1.0" encoding="utf-8"?>
<p:tagLst xmlns:p="http://schemas.openxmlformats.org/presentationml/2006/main">
  <p:tag name="AS_UNIQUEID" val="140"/>
</p:tagLst>
</file>

<file path=ppt/tags/tag75.xml><?xml version="1.0" encoding="utf-8"?>
<p:tagLst xmlns:p="http://schemas.openxmlformats.org/presentationml/2006/main">
  <p:tag name="AS_UNIQUEID" val="141"/>
</p:tagLst>
</file>

<file path=ppt/tags/tag76.xml><?xml version="1.0" encoding="utf-8"?>
<p:tagLst xmlns:p="http://schemas.openxmlformats.org/presentationml/2006/main">
  <p:tag name="AS_UNIQUEID" val="143"/>
</p:tagLst>
</file>

<file path=ppt/tags/tag77.xml><?xml version="1.0" encoding="utf-8"?>
<p:tagLst xmlns:p="http://schemas.openxmlformats.org/presentationml/2006/main">
  <p:tag name="AS_UNIQUEID" val="141"/>
</p:tagLst>
</file>

<file path=ppt/tags/tag78.xml><?xml version="1.0" encoding="utf-8"?>
<p:tagLst xmlns:p="http://schemas.openxmlformats.org/presentationml/2006/main">
  <p:tag name="AS_UNIQUEID" val="243"/>
</p:tagLst>
</file>

<file path=ppt/tags/tag79.xml><?xml version="1.0" encoding="utf-8"?>
<p:tagLst xmlns:p="http://schemas.openxmlformats.org/presentationml/2006/main">
  <p:tag name="AS_UNIQUEID" val="140"/>
</p:tagLst>
</file>

<file path=ppt/tags/tag8.xml><?xml version="1.0" encoding="utf-8"?>
<p:tagLst xmlns:p="http://schemas.openxmlformats.org/presentationml/2006/main">
  <p:tag name="AS_UNIQUEID" val="181"/>
</p:tagLst>
</file>

<file path=ppt/tags/tag80.xml><?xml version="1.0" encoding="utf-8"?>
<p:tagLst xmlns:p="http://schemas.openxmlformats.org/presentationml/2006/main">
  <p:tag name="AS_UNIQUEID" val="141"/>
</p:tagLst>
</file>

<file path=ppt/tags/tag81.xml><?xml version="1.0" encoding="utf-8"?>
<p:tagLst xmlns:p="http://schemas.openxmlformats.org/presentationml/2006/main">
  <p:tag name="AS_UNIQUEID" val="244"/>
</p:tagLst>
</file>

<file path=ppt/tags/tag82.xml><?xml version="1.0" encoding="utf-8"?>
<p:tagLst xmlns:p="http://schemas.openxmlformats.org/presentationml/2006/main">
  <p:tag name="AS_UNIQUEID" val="141"/>
</p:tagLst>
</file>

<file path=ppt/tags/tag83.xml><?xml version="1.0" encoding="utf-8"?>
<p:tagLst xmlns:p="http://schemas.openxmlformats.org/presentationml/2006/main">
  <p:tag name="AS_UNIQUEID" val="245"/>
</p:tagLst>
</file>

<file path=ppt/tags/tag84.xml><?xml version="1.0" encoding="utf-8"?>
<p:tagLst xmlns:p="http://schemas.openxmlformats.org/presentationml/2006/main">
  <p:tag name="AS_UNIQUEID" val="246"/>
</p:tagLst>
</file>

<file path=ppt/tags/tag85.xml><?xml version="1.0" encoding="utf-8"?>
<p:tagLst xmlns:p="http://schemas.openxmlformats.org/presentationml/2006/main">
  <p:tag name="AS_UNIQUEID" val="247"/>
</p:tagLst>
</file>

<file path=ppt/tags/tag86.xml><?xml version="1.0" encoding="utf-8"?>
<p:tagLst xmlns:p="http://schemas.openxmlformats.org/presentationml/2006/main">
  <p:tag name="AS_UNIQUEID" val="248"/>
</p:tagLst>
</file>

<file path=ppt/tags/tag87.xml><?xml version="1.0" encoding="utf-8"?>
<p:tagLst xmlns:p="http://schemas.openxmlformats.org/presentationml/2006/main">
  <p:tag name="AS_UNIQUEID" val="140"/>
</p:tagLst>
</file>

<file path=ppt/tags/tag88.xml><?xml version="1.0" encoding="utf-8"?>
<p:tagLst xmlns:p="http://schemas.openxmlformats.org/presentationml/2006/main">
  <p:tag name="AS_UNIQUEID" val="249"/>
</p:tagLst>
</file>

<file path=ppt/tags/tag89.xml><?xml version="1.0" encoding="utf-8"?>
<p:tagLst xmlns:p="http://schemas.openxmlformats.org/presentationml/2006/main">
  <p:tag name="AS_UNIQUEID" val="140"/>
</p:tagLst>
</file>

<file path=ppt/tags/tag9.xml><?xml version="1.0" encoding="utf-8"?>
<p:tagLst xmlns:p="http://schemas.openxmlformats.org/presentationml/2006/main">
  <p:tag name="AS_UNIQUEID" val="182"/>
</p:tagLst>
</file>

<file path=ppt/tags/tag90.xml><?xml version="1.0" encoding="utf-8"?>
<p:tagLst xmlns:p="http://schemas.openxmlformats.org/presentationml/2006/main">
  <p:tag name="AS_UNIQUEID" val="250"/>
</p:tagLst>
</file>

<file path=ppt/tags/tag91.xml><?xml version="1.0" encoding="utf-8"?>
<p:tagLst xmlns:p="http://schemas.openxmlformats.org/presentationml/2006/main">
  <p:tag name="AS_UNIQUEID" val="251"/>
</p:tagLst>
</file>

<file path=ppt/tags/tag92.xml><?xml version="1.0" encoding="utf-8"?>
<p:tagLst xmlns:p="http://schemas.openxmlformats.org/presentationml/2006/main">
  <p:tag name="AS_UNIQUEID" val="252"/>
</p:tagLst>
</file>

<file path=ppt/tags/tag93.xml><?xml version="1.0" encoding="utf-8"?>
<p:tagLst xmlns:p="http://schemas.openxmlformats.org/presentationml/2006/main">
  <p:tag name="AS_UNIQUEID" val="253"/>
</p:tagLst>
</file>

<file path=ppt/tags/tag94.xml><?xml version="1.0" encoding="utf-8"?>
<p:tagLst xmlns:p="http://schemas.openxmlformats.org/presentationml/2006/main">
  <p:tag name="AS_UNIQUEID" val="254"/>
</p:tagLst>
</file>

<file path=ppt/tags/tag95.xml><?xml version="1.0" encoding="utf-8"?>
<p:tagLst xmlns:p="http://schemas.openxmlformats.org/presentationml/2006/main">
  <p:tag name="AS_UNIQUEID" val="255"/>
</p:tagLst>
</file>

<file path=ppt/tags/tag96.xml><?xml version="1.0" encoding="utf-8"?>
<p:tagLst xmlns:p="http://schemas.openxmlformats.org/presentationml/2006/main">
  <p:tag name="AS_UNIQUEID" val="256"/>
</p:tagLst>
</file>

<file path=ppt/tags/tag97.xml><?xml version="1.0" encoding="utf-8"?>
<p:tagLst xmlns:p="http://schemas.openxmlformats.org/presentationml/2006/main">
  <p:tag name="AS_UNIQUEID" val="257"/>
</p:tagLst>
</file>

<file path=ppt/tags/tag98.xml><?xml version="1.0" encoding="utf-8"?>
<p:tagLst xmlns:p="http://schemas.openxmlformats.org/presentationml/2006/main">
  <p:tag name="AS_UNIQUEID" val="258"/>
</p:tagLst>
</file>

<file path=ppt/tags/tag99.xml><?xml version="1.0" encoding="utf-8"?>
<p:tagLst xmlns:p="http://schemas.openxmlformats.org/presentationml/2006/main">
  <p:tag name="AS_UNIQUEID" val="143"/>
</p:tagLst>
</file>

<file path=ppt/theme/theme1.xml><?xml version="1.0" encoding="utf-8"?>
<a:theme xmlns:r="http://schemas.openxmlformats.org/officeDocument/2006/relationships"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dusjyuv">
      <a:majorFont>
        <a:latin typeface="字魂58号-创中黑"/>
        <a:ea typeface="字魂58号-创中黑"/>
        <a:cs typeface="Arial"/>
      </a:majorFont>
      <a:minorFont>
        <a:latin typeface="字魂58号-创中黑"/>
        <a:ea typeface="字魂58号-创中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1C4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113</Paragraphs>
  <Slides>20</Slides>
  <Notes>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20</vt:i4>
      </vt:variant>
    </vt:vector>
  </HeadingPairs>
  <TitlesOfParts>
    <vt:vector baseType="lpstr" size="34">
      <vt:lpstr>Arial</vt:lpstr>
      <vt:lpstr>字魂58号-创中黑</vt:lpstr>
      <vt:lpstr>等线 Light</vt:lpstr>
      <vt:lpstr>等线</vt:lpstr>
      <vt:lpstr>Berlin Sans FB Demi</vt:lpstr>
      <vt:lpstr>字魂35号-经典雅黑</vt:lpstr>
      <vt:lpstr>Amaranth</vt:lpstr>
      <vt:lpstr>Arial Rounded MT Bold</vt:lpstr>
      <vt:lpstr>华文彩云</vt:lpstr>
      <vt:lpstr>Times New Roman</vt:lpstr>
      <vt:lpstr>宋体</vt:lpstr>
      <vt:lpstr>Comic Sans MS</vt:lpstr>
      <vt:lpstr>微软雅黑</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2025-02-07T09:32:34.649</cp:lastPrinted>
  <dcterms:created xsi:type="dcterms:W3CDTF">2025-02-07T09:32:34Z</dcterms:created>
  <dcterms:modified xsi:type="dcterms:W3CDTF">2025-02-07T01:32:34Z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